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210393"/>
            <a:ext cx="7239000" cy="12556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5863590"/>
            <a:ext cx="5379720" cy="994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1670000" cy="155378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929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511" y="1443261"/>
            <a:ext cx="2020853" cy="2072670"/>
          </a:xfrm>
          <a:prstGeom prst="rect">
            <a:avLst/>
          </a:prstGeom>
        </p:spPr>
      </p:pic>
      <p:pic>
        <p:nvPicPr>
          <p:cNvPr id="4" name="Picture 3" descr="6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43261"/>
            <a:ext cx="2073109" cy="2148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4263" y="4306743"/>
            <a:ext cx="3390900" cy="110799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</a:p>
        </p:txBody>
      </p:sp>
    </p:spTree>
    <p:extLst>
      <p:ext uri="{BB962C8B-B14F-4D97-AF65-F5344CB8AC3E}">
        <p14:creationId xmlns:p14="http://schemas.microsoft.com/office/powerpoint/2010/main" val="67197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61" y="1251676"/>
            <a:ext cx="24384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46760"/>
            <a:ext cx="2362200" cy="2367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6"/>
          <p:cNvSpPr txBox="1"/>
          <p:nvPr/>
        </p:nvSpPr>
        <p:spPr>
          <a:xfrm>
            <a:off x="5029200" y="3846871"/>
            <a:ext cx="2400300" cy="1107996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9361" y="3846871"/>
            <a:ext cx="2438400" cy="1107996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</p:spTree>
    <p:extLst>
      <p:ext uri="{BB962C8B-B14F-4D97-AF65-F5344CB8AC3E}">
        <p14:creationId xmlns:p14="http://schemas.microsoft.com/office/powerpoint/2010/main" val="132741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0" y="941278"/>
            <a:ext cx="5715000" cy="4508927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700" b="1" dirty="0">
                <a:solidFill>
                  <a:srgbClr val="FF0000"/>
                </a:solidFill>
                <a:latin typeface="NikoshBAN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115013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590190"/>
            <a:ext cx="3592161" cy="299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1295400" y="4191000"/>
            <a:ext cx="19050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577504" y="4191000"/>
            <a:ext cx="188595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190"/>
            <a:ext cx="3409950" cy="299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047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676400" y="1174536"/>
            <a:ext cx="5867400" cy="4508927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700" dirty="0">
                <a:solidFill>
                  <a:srgbClr val="FF0000"/>
                </a:solidFill>
                <a:latin typeface="NikoshBAN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125779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543050" y="609600"/>
            <a:ext cx="6057900" cy="92333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সংযোগপৃষ্ঠা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নং-১১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0718"/>
            <a:ext cx="3028950" cy="403564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10731"/>
            <a:ext cx="3048000" cy="40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286000" y="457200"/>
            <a:ext cx="4572000" cy="830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7150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829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057400" y="1226695"/>
            <a:ext cx="4457700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 পাঠ-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6545644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568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350" y="2514600"/>
            <a:ext cx="5829300" cy="3200400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838200"/>
            <a:ext cx="4419600" cy="118130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</p:spTree>
    <p:extLst>
      <p:ext uri="{BB962C8B-B14F-4D97-AF65-F5344CB8AC3E}">
        <p14:creationId xmlns:p14="http://schemas.microsoft.com/office/powerpoint/2010/main" val="381649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667000" y="304800"/>
            <a:ext cx="3429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371600" y="1676400"/>
            <a:ext cx="6400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 আলোচনা করবে।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2662"/>
            <a:ext cx="3468832" cy="33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433922"/>
            <a:ext cx="6172200" cy="2631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কানাইঘাট,সিলেট</a:t>
            </a:r>
            <a:r>
              <a: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8392" y="620080"/>
            <a:ext cx="5257800" cy="101564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11043-764F-419D-B8E5-21023616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58778"/>
            <a:ext cx="2114550" cy="28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0350" y="685800"/>
            <a:ext cx="3543300" cy="830997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2457450" y="2209800"/>
            <a:ext cx="4229100" cy="1877437"/>
          </a:xfrm>
          <a:prstGeom prst="rect">
            <a:avLst/>
          </a:prstGeom>
          <a:solidFill>
            <a:srgbClr val="00B05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দুটির নাম বলঃ</a:t>
            </a:r>
          </a:p>
          <a:p>
            <a:pPr algn="just"/>
            <a:r>
              <a:rPr lang="bn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276600"/>
            <a:ext cx="6096000" cy="14465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" y="5863590"/>
            <a:ext cx="5379720" cy="994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862438"/>
            <a:ext cx="2209800" cy="184328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925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90800" y="387070"/>
            <a:ext cx="3710091" cy="98027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00400" y="1948935"/>
            <a:ext cx="5715000" cy="335474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বাংলা </a:t>
            </a: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শিখি:অ,আ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/২০২১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b="1" dirty="0">
                <a:latin typeface="NikoshBAN"/>
              </a:rPr>
              <a:t> </a:t>
            </a:r>
          </a:p>
          <a:p>
            <a:endParaRPr lang="en-US" dirty="0">
              <a:latin typeface="NikoshBAN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2551498" cy="33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200400" y="762000"/>
            <a:ext cx="2667000" cy="707886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838200" y="2274838"/>
            <a:ext cx="7620000" cy="230832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1.1.1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শব্দে ব্যবহারকৃত বাংলা বর্ণমালার ধবনি মনোযোগ সহকারে শুনবে ও মনে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1.1.2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বর্ণমালার ধবনি স্পষ্ট ও শুদ্ধভাবে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99840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0170" y="1600200"/>
            <a:ext cx="64236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একটি গানের ভিডিও দেখি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6303"/>
              </p:ext>
            </p:extLst>
          </p:nvPr>
        </p:nvGraphicFramePr>
        <p:xfrm>
          <a:off x="1669269" y="3886200"/>
          <a:ext cx="6172201" cy="46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5822640" imgH="437760" progId="Package">
                  <p:embed/>
                </p:oleObj>
              </mc:Choice>
              <mc:Fallback>
                <p:oleObj name="Packager Shell Object" showAsIcon="1" r:id="rId2" imgW="5822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9269" y="3886200"/>
                        <a:ext cx="6172201" cy="46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93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181100" y="1143000"/>
            <a:ext cx="6553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447800" y="3200400"/>
            <a:ext cx="6019800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7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endParaRPr lang="en-US" sz="7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4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2634420" cy="2301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6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95400"/>
            <a:ext cx="2804195" cy="2377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4600" y="4291905"/>
            <a:ext cx="3848100" cy="120032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জ আসে </a:t>
            </a:r>
          </a:p>
        </p:txBody>
      </p:sp>
    </p:spTree>
    <p:extLst>
      <p:ext uri="{BB962C8B-B14F-4D97-AF65-F5344CB8AC3E}">
        <p14:creationId xmlns:p14="http://schemas.microsoft.com/office/powerpoint/2010/main" val="33257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257300"/>
            <a:ext cx="2438400" cy="2438400"/>
          </a:xfrm>
          <a:prstGeom prst="rect">
            <a:avLst/>
          </a:prstGeom>
        </p:spPr>
      </p:pic>
      <p:pic>
        <p:nvPicPr>
          <p:cNvPr id="4" name="Picture 3" descr="6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2" y="1143000"/>
            <a:ext cx="2200275" cy="2466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09875" y="4058153"/>
            <a:ext cx="3200400" cy="1200329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</a:p>
        </p:txBody>
      </p:sp>
    </p:spTree>
    <p:extLst>
      <p:ext uri="{BB962C8B-B14F-4D97-AF65-F5344CB8AC3E}">
        <p14:creationId xmlns:p14="http://schemas.microsoft.com/office/powerpoint/2010/main" val="332959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1396"/>
            <a:ext cx="2982697" cy="233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6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31396"/>
            <a:ext cx="2660650" cy="241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5"/>
          <p:cNvSpPr txBox="1"/>
          <p:nvPr/>
        </p:nvSpPr>
        <p:spPr>
          <a:xfrm>
            <a:off x="3238500" y="4418608"/>
            <a:ext cx="2666999" cy="110799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5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4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0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8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7" algn="l" defTabSz="9142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</a:p>
        </p:txBody>
      </p:sp>
    </p:spTree>
    <p:extLst>
      <p:ext uri="{BB962C8B-B14F-4D97-AF65-F5344CB8AC3E}">
        <p14:creationId xmlns:p14="http://schemas.microsoft.com/office/powerpoint/2010/main" val="168093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148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kabir uddin</cp:lastModifiedBy>
  <cp:revision>81</cp:revision>
  <dcterms:created xsi:type="dcterms:W3CDTF">2006-08-16T00:00:00Z</dcterms:created>
  <dcterms:modified xsi:type="dcterms:W3CDTF">2021-07-17T07:18:43Z</dcterms:modified>
</cp:coreProperties>
</file>