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4229" y="478011"/>
            <a:ext cx="6135897" cy="546558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8800" dirty="0" smtClean="0">
                <a:solidFill>
                  <a:schemeClr val="accent3"/>
                </a:solidFill>
              </a:rPr>
              <a:t>শুভেচ্ছা</a:t>
            </a:r>
            <a:endParaRPr lang="en-US" sz="8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457200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/>
              <a:t>*ব্যত্তিমানুষের মাধ্যমে</a:t>
            </a:r>
            <a:endParaRPr lang="en-US" dirty="0"/>
          </a:p>
        </p:txBody>
      </p:sp>
      <p:pic>
        <p:nvPicPr>
          <p:cNvPr id="4098" name="Picture 2" descr="C:\Users\HP-NPC\Desktop\depositphotos_2969383-stock-photo-streetside-indian-k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5200" y="457200"/>
            <a:ext cx="3047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 smtClean="0">
                <a:solidFill>
                  <a:prstClr val="black"/>
                </a:solidFill>
              </a:rPr>
              <a:t>পবিত্র বাইবেলের মাধ্যমে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067282" y="11696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 smtClean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pic>
        <p:nvPicPr>
          <p:cNvPr id="5122" name="Picture 2" descr="C:\Users\HP-NPC\Desktop\god-s-kingdom-rules-open-bible-photo-holy-set-against-stormy-cloud-sky-sun-rays-shining-pages-89718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51942"/>
            <a:ext cx="6329366" cy="4215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HP-NPC\Desktop\jesus-christ-898330__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809750"/>
            <a:ext cx="4857750" cy="3238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0" y="838200"/>
            <a:ext cx="3637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খ্রিষ্ট যীশু ও খ্রিষ্টমণ্ডলীর মাধ্যমে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371600"/>
            <a:ext cx="63065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/>
              <a:t>বাড়ির কাজঃ</a:t>
            </a:r>
          </a:p>
          <a:p>
            <a:r>
              <a:rPr lang="bn-IN" sz="2800" dirty="0" smtClean="0"/>
              <a:t>ঈশ্বরকে কিভাবে জানতে </a:t>
            </a:r>
            <a:r>
              <a:rPr lang="bn-IN" sz="2800" dirty="0" smtClean="0"/>
              <a:t>পার</a:t>
            </a:r>
            <a:r>
              <a:rPr lang="en-US" sz="2800" dirty="0" err="1" smtClean="0"/>
              <a:t>বে</a:t>
            </a:r>
            <a:r>
              <a:rPr lang="bn-IN" sz="2800" dirty="0" smtClean="0"/>
              <a:t> </a:t>
            </a:r>
            <a:r>
              <a:rPr lang="bn-IN" sz="2800" dirty="0" smtClean="0"/>
              <a:t>বর্ণনা কর।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971800"/>
            <a:ext cx="38587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800" b="1" dirty="0" smtClean="0">
                <a:solidFill>
                  <a:schemeClr val="accent2">
                    <a:lumMod val="75000"/>
                  </a:schemeClr>
                </a:solidFill>
              </a:rPr>
              <a:t>ধন্যবাদ</a:t>
            </a:r>
            <a:endParaRPr lang="en-US" sz="8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914400"/>
            <a:ext cx="1905000" cy="2381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3962400"/>
            <a:ext cx="548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দানিয়েল পুর্তি</a:t>
            </a:r>
          </a:p>
          <a:p>
            <a:r>
              <a:rPr lang="bn-IN" sz="3200" dirty="0" smtClean="0"/>
              <a:t>সহকারি শিক্ষক </a:t>
            </a:r>
          </a:p>
          <a:p>
            <a:r>
              <a:rPr lang="bn-IN" sz="3200" dirty="0" smtClean="0"/>
              <a:t>ধামইরহাট বালিকা উচ্চ বিদ্যালয়</a:t>
            </a:r>
          </a:p>
          <a:p>
            <a:r>
              <a:rPr lang="bn-IN" sz="3200" dirty="0" smtClean="0"/>
              <a:t>ধামইরহাট, নওগাঁ ।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22860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পরিচিতি</a:t>
            </a:r>
            <a:endParaRPr lang="en-US" sz="8000" dirty="0">
              <a:solidFill>
                <a:schemeClr val="accent3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-NPC\Desktop\1000_F_43895382_dnrIudjpNCNAJP2ToknHj3kgf9OQ9es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3490635" cy="49171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38800" y="6019800"/>
            <a:ext cx="3182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chemeClr val="accent2"/>
                </a:solidFill>
              </a:rPr>
              <a:t>কে সৃষ্টি করেছেন?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752600"/>
            <a:ext cx="59795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800" dirty="0" smtClean="0">
                <a:solidFill>
                  <a:schemeClr val="bg2">
                    <a:lumMod val="50000"/>
                  </a:schemeClr>
                </a:solidFill>
                <a:cs typeface="+mj-cs"/>
              </a:rPr>
              <a:t>ঈশ্বরকে জানা</a:t>
            </a:r>
            <a:endParaRPr lang="en-US" sz="8800" dirty="0">
              <a:solidFill>
                <a:schemeClr val="bg2">
                  <a:lumMod val="50000"/>
                </a:schemeClr>
              </a:solidFill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4038600"/>
            <a:ext cx="33522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Vrinda" pitchFamily="34" charset="0"/>
                <a:cs typeface="Vrinda" pitchFamily="34" charset="0"/>
              </a:rPr>
              <a:t>ষষ্ঠ</a:t>
            </a:r>
            <a:r>
              <a:rPr lang="en-US" sz="3200" dirty="0" smtClean="0">
                <a:latin typeface="Vrinda" pitchFamily="34" charset="0"/>
                <a:cs typeface="Vrinda" pitchFamily="34" charset="0"/>
              </a:rPr>
              <a:t> </a:t>
            </a:r>
            <a:r>
              <a:rPr lang="en-US" sz="3200" dirty="0" err="1" smtClean="0">
                <a:latin typeface="Vrinda" pitchFamily="34" charset="0"/>
                <a:cs typeface="Vrinda" pitchFamily="34" charset="0"/>
              </a:rPr>
              <a:t>শ্রেণি</a:t>
            </a:r>
            <a:endParaRPr lang="en-US" sz="3200" dirty="0" smtClean="0">
              <a:latin typeface="Vrinda" pitchFamily="34" charset="0"/>
              <a:cs typeface="Vrinda" pitchFamily="34" charset="0"/>
            </a:endParaRPr>
          </a:p>
          <a:p>
            <a:r>
              <a:rPr lang="en-US" sz="3200" dirty="0" err="1" smtClean="0">
                <a:latin typeface="Vrinda" pitchFamily="34" charset="0"/>
                <a:cs typeface="Vrinda" pitchFamily="34" charset="0"/>
              </a:rPr>
              <a:t>প্রথম</a:t>
            </a:r>
            <a:r>
              <a:rPr lang="en-US" sz="3200" dirty="0" smtClean="0">
                <a:latin typeface="Vrinda" pitchFamily="34" charset="0"/>
                <a:cs typeface="Vrinda" pitchFamily="34" charset="0"/>
              </a:rPr>
              <a:t> অধ্যায়,পাঠ-১</a:t>
            </a:r>
            <a:endParaRPr lang="en-US" sz="3200" dirty="0">
              <a:latin typeface="Vrinda" pitchFamily="34" charset="0"/>
              <a:cs typeface="Vrind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0"/>
            <a:ext cx="5594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শিখনফলঃ</a:t>
            </a:r>
          </a:p>
          <a:p>
            <a:r>
              <a:rPr lang="bn-IN" sz="2800" dirty="0" smtClean="0"/>
              <a:t>	&gt;ঈশ্বর কে তার সম্পর্কে বর্ণনা করতে পারবে</a:t>
            </a:r>
          </a:p>
          <a:p>
            <a:r>
              <a:rPr lang="bn-IN" sz="2800" dirty="0" smtClean="0"/>
              <a:t>	&gt;ঈশ্বরকে জানার উপায়সমূহ বর্ণনা করতে পারবে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-NPC\Desktop\adam-eve-22-1498128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14400"/>
            <a:ext cx="60960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381000"/>
            <a:ext cx="6486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>
                <a:solidFill>
                  <a:schemeClr val="accent4"/>
                </a:solidFill>
              </a:rPr>
              <a:t>ঈশ্বর সবকিছু সৃষ্টি করছেন এবং তার উপর কর্তৃত্ব ও প্রভুত্ব করেন ।</a:t>
            </a:r>
            <a:endParaRPr lang="en-US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0"/>
            <a:ext cx="73885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/>
              <a:t>জোড়ায় কাজঃ</a:t>
            </a:r>
          </a:p>
          <a:p>
            <a:r>
              <a:rPr lang="bn-IN" sz="2800" dirty="0" smtClean="0"/>
              <a:t>	ঈশ্বর কি কি সৃষ্টি করছেন ৫টি বাক্যে </a:t>
            </a:r>
            <a:r>
              <a:rPr lang="bn-IN" sz="2800" dirty="0" smtClean="0"/>
              <a:t>লিখ</a:t>
            </a:r>
            <a:r>
              <a:rPr lang="bn-IN" sz="2800" dirty="0" smtClean="0"/>
              <a:t>।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906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ঈশ্বরকে জানার উপায়ঃ-</a:t>
            </a:r>
          </a:p>
          <a:p>
            <a:r>
              <a:rPr lang="bn-IN" sz="3200" dirty="0" smtClean="0"/>
              <a:t>		*সৃষ্ট জীবজন্তু ও বস্তুর মধ্য দিয়ে</a:t>
            </a:r>
          </a:p>
          <a:p>
            <a:r>
              <a:rPr lang="bn-IN" sz="3200" dirty="0" smtClean="0"/>
              <a:t>		*ব্যত্তিমানুষের মাধ্যমে</a:t>
            </a:r>
          </a:p>
          <a:p>
            <a:r>
              <a:rPr lang="bn-IN" sz="3200" dirty="0" smtClean="0"/>
              <a:t>		*পবিত্র বাইবেলের মাধ্যমে</a:t>
            </a:r>
          </a:p>
          <a:p>
            <a:r>
              <a:rPr lang="bn-IN" sz="3200" dirty="0" smtClean="0"/>
              <a:t>		*খ্রিষ্টমণ্ডলীর মাধ্যমে</a:t>
            </a:r>
          </a:p>
          <a:p>
            <a:r>
              <a:rPr lang="bn-IN" sz="3200" dirty="0" smtClean="0"/>
              <a:t>		*ঈশ্বরপুত্র যীশুর মাধ্যমে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-NPC\Desktop\stock-vector-cartoon-illustration-of-wild-animals-in-a-spring-natural-landscape-1030184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8063" y="1387474"/>
            <a:ext cx="5570537" cy="495758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33600" y="5334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/>
              <a:t>*সৃষ্ট জীবজন্তু ও বস্তুর মধ্য দিয়ে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220</TotalTime>
  <Words>72</Words>
  <Application>Microsoft Office PowerPoint</Application>
  <PresentationFormat>On-screen Show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শুভেচ্ছা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HP-NPC</dc:creator>
  <cp:lastModifiedBy>HP-NPC</cp:lastModifiedBy>
  <cp:revision>25</cp:revision>
  <dcterms:created xsi:type="dcterms:W3CDTF">2006-08-16T00:00:00Z</dcterms:created>
  <dcterms:modified xsi:type="dcterms:W3CDTF">2021-07-17T12:54:31Z</dcterms:modified>
</cp:coreProperties>
</file>