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6" Type="http://schemas.openxmlformats.org/officeDocument/2006/relationships/image" Target="../media/image21.jpg"/><Relationship Id="rId5" Type="http://schemas.openxmlformats.org/officeDocument/2006/relationships/image" Target="../media/image12.jpg"/><Relationship Id="rId4" Type="http://schemas.openxmlformats.org/officeDocument/2006/relationships/image" Target="../media/image8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8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6" Type="http://schemas.openxmlformats.org/officeDocument/2006/relationships/image" Target="../media/image9.jpg"/><Relationship Id="rId5" Type="http://schemas.openxmlformats.org/officeDocument/2006/relationships/image" Target="../media/image21.jpg"/><Relationship Id="rId4" Type="http://schemas.openxmlformats.org/officeDocument/2006/relationships/image" Target="../media/image13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F9A0B-F2BA-4575-92FF-494C29C3F3A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CA681A51-D904-4C1D-89B8-6C12E62B5746}" type="pres">
      <dgm:prSet presAssocID="{575F9A0B-F2BA-4575-92FF-494C29C3F3A6}" presName="diagram" presStyleCnt="0">
        <dgm:presLayoutVars>
          <dgm:dir/>
          <dgm:resizeHandles val="exact"/>
        </dgm:presLayoutVars>
      </dgm:prSet>
      <dgm:spPr/>
    </dgm:pt>
  </dgm:ptLst>
  <dgm:cxnLst>
    <dgm:cxn modelId="{0DB6D0F8-1EC6-4166-A436-11DBAF054EBB}" type="presOf" srcId="{575F9A0B-F2BA-4575-92FF-494C29C3F3A6}" destId="{CA681A51-D904-4C1D-89B8-6C12E62B574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4B1124-9816-41A1-9FA1-80ED923F8623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472B4F-2262-436C-9763-48112C3F7362}">
      <dgm:prSet phldrT="[Text]"/>
      <dgm:spPr/>
      <dgm:t>
        <a:bodyPr/>
        <a:lstStyle/>
        <a:p>
          <a:r>
            <a:rPr lang="en-US" smtClean="0">
              <a:latin typeface="NikoshBAN" pitchFamily="2" charset="0"/>
              <a:cs typeface="NikoshBAN" pitchFamily="2" charset="0"/>
            </a:rPr>
            <a:t>কৃষিজাত পণ্য</a:t>
          </a:r>
          <a:endParaRPr lang="en-US">
            <a:latin typeface="NikoshBAN" pitchFamily="2" charset="0"/>
            <a:cs typeface="NikoshBAN" pitchFamily="2" charset="0"/>
          </a:endParaRPr>
        </a:p>
      </dgm:t>
    </dgm:pt>
    <dgm:pt modelId="{242CDD75-B566-4007-AFAB-B3A01EFC83D1}" type="parTrans" cxnId="{CCDB1A24-7F20-4437-9046-E3F1596B8DFD}">
      <dgm:prSet/>
      <dgm:spPr/>
      <dgm:t>
        <a:bodyPr/>
        <a:lstStyle/>
        <a:p>
          <a:endParaRPr lang="en-US"/>
        </a:p>
      </dgm:t>
    </dgm:pt>
    <dgm:pt modelId="{B2B1BBC5-8941-490D-A5D9-F581581C1F84}" type="sibTrans" cxnId="{CCDB1A24-7F20-4437-9046-E3F1596B8DFD}">
      <dgm:prSet/>
      <dgm:spPr/>
      <dgm:t>
        <a:bodyPr/>
        <a:lstStyle/>
        <a:p>
          <a:endParaRPr lang="en-US"/>
        </a:p>
      </dgm:t>
    </dgm:pt>
    <dgm:pt modelId="{2F9E218B-773C-4358-B5A4-E2B7363B0A16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0017E81-FC88-442A-85A1-6E4ABB6FE242}" type="parTrans" cxnId="{D00C0546-61AD-434A-8DF9-E9BDF9CDD05F}">
      <dgm:prSet/>
      <dgm:spPr/>
      <dgm:t>
        <a:bodyPr/>
        <a:lstStyle/>
        <a:p>
          <a:endParaRPr lang="en-US"/>
        </a:p>
      </dgm:t>
    </dgm:pt>
    <dgm:pt modelId="{BA354C7B-7B51-4AB8-9983-CAB0E9AFD0C9}" type="sibTrans" cxnId="{D00C0546-61AD-434A-8DF9-E9BDF9CDD05F}">
      <dgm:prSet/>
      <dgm:spPr/>
      <dgm:t>
        <a:bodyPr/>
        <a:lstStyle/>
        <a:p>
          <a:endParaRPr lang="en-US"/>
        </a:p>
      </dgm:t>
    </dgm:pt>
    <dgm:pt modelId="{DC3EA34B-4BDE-4984-8525-B6B01D4AAF4F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3CAFBB9-9AF7-4BBD-92E2-6616AC231F43}" type="parTrans" cxnId="{FC72A042-03C3-490D-B9AA-C4B70031E6F4}">
      <dgm:prSet/>
      <dgm:spPr/>
      <dgm:t>
        <a:bodyPr/>
        <a:lstStyle/>
        <a:p>
          <a:endParaRPr lang="en-US"/>
        </a:p>
      </dgm:t>
    </dgm:pt>
    <dgm:pt modelId="{35CBFA61-E0A1-4BB6-881E-ADD66637AE4E}" type="sibTrans" cxnId="{FC72A042-03C3-490D-B9AA-C4B70031E6F4}">
      <dgm:prSet/>
      <dgm:spPr/>
      <dgm:t>
        <a:bodyPr/>
        <a:lstStyle/>
        <a:p>
          <a:endParaRPr lang="en-US"/>
        </a:p>
      </dgm:t>
    </dgm:pt>
    <dgm:pt modelId="{CCCB2CB2-5C59-4646-B1F7-28918B53953A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80FE6BA-016D-4B27-B7AF-3FA485E92788}" type="parTrans" cxnId="{6DD20953-92BA-4E3E-B841-5B0F46011F4E}">
      <dgm:prSet/>
      <dgm:spPr/>
      <dgm:t>
        <a:bodyPr/>
        <a:lstStyle/>
        <a:p>
          <a:endParaRPr lang="en-US"/>
        </a:p>
      </dgm:t>
    </dgm:pt>
    <dgm:pt modelId="{75B17DE2-2226-4FBA-8856-DDAC982760AD}" type="sibTrans" cxnId="{6DD20953-92BA-4E3E-B841-5B0F46011F4E}">
      <dgm:prSet/>
      <dgm:spPr/>
      <dgm:t>
        <a:bodyPr/>
        <a:lstStyle/>
        <a:p>
          <a:endParaRPr lang="en-US"/>
        </a:p>
      </dgm:t>
    </dgm:pt>
    <dgm:pt modelId="{EC75C4E4-18E8-46BE-9363-2BD36673DA72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7FC82B7-CF95-4974-9883-EEEBE5DB0D28}" type="parTrans" cxnId="{E96C2634-1AA4-4ED5-9EE4-97FC2711D4A0}">
      <dgm:prSet/>
      <dgm:spPr/>
      <dgm:t>
        <a:bodyPr/>
        <a:lstStyle/>
        <a:p>
          <a:endParaRPr lang="en-US"/>
        </a:p>
      </dgm:t>
    </dgm:pt>
    <dgm:pt modelId="{4E21F418-8205-4EED-97E5-B8B089C16BA5}" type="sibTrans" cxnId="{E96C2634-1AA4-4ED5-9EE4-97FC2711D4A0}">
      <dgm:prSet/>
      <dgm:spPr/>
      <dgm:t>
        <a:bodyPr/>
        <a:lstStyle/>
        <a:p>
          <a:endParaRPr lang="en-US"/>
        </a:p>
      </dgm:t>
    </dgm:pt>
    <dgm:pt modelId="{0F684849-7A27-4968-AB77-90DFD27AD5ED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98E0810-66AB-44FD-9FF8-F92696413EFB}" type="parTrans" cxnId="{88D41AC5-DAA2-4143-A228-3030BCCEA735}">
      <dgm:prSet/>
      <dgm:spPr/>
      <dgm:t>
        <a:bodyPr/>
        <a:lstStyle/>
        <a:p>
          <a:endParaRPr lang="en-US"/>
        </a:p>
      </dgm:t>
    </dgm:pt>
    <dgm:pt modelId="{EFE421E5-1EAC-488E-ABEC-B3F46DB071B9}" type="sibTrans" cxnId="{88D41AC5-DAA2-4143-A228-3030BCCEA735}">
      <dgm:prSet/>
      <dgm:spPr/>
      <dgm:t>
        <a:bodyPr/>
        <a:lstStyle/>
        <a:p>
          <a:endParaRPr lang="en-US"/>
        </a:p>
      </dgm:t>
    </dgm:pt>
    <dgm:pt modelId="{3A29074B-19E6-4A34-8930-433332B45B8D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7351552-000F-4C69-ABC3-EB0A55603904}" type="parTrans" cxnId="{E1B9C308-95B5-4BA7-9A22-510C51B85219}">
      <dgm:prSet/>
      <dgm:spPr/>
      <dgm:t>
        <a:bodyPr/>
        <a:lstStyle/>
        <a:p>
          <a:endParaRPr lang="en-US"/>
        </a:p>
      </dgm:t>
    </dgm:pt>
    <dgm:pt modelId="{8999B7FE-A42A-4717-8969-D577649C1ADC}" type="sibTrans" cxnId="{E1B9C308-95B5-4BA7-9A22-510C51B85219}">
      <dgm:prSet/>
      <dgm:spPr/>
      <dgm:t>
        <a:bodyPr/>
        <a:lstStyle/>
        <a:p>
          <a:endParaRPr lang="en-US"/>
        </a:p>
      </dgm:t>
    </dgm:pt>
    <dgm:pt modelId="{B2547506-59AA-47EE-B3E7-8026DC09BAF4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2C8CB7E-AEF6-42C8-9F75-E017F3AC13FE}" type="parTrans" cxnId="{8AB811E2-EB78-4AAD-8557-0ACF3342AFA0}">
      <dgm:prSet/>
      <dgm:spPr/>
      <dgm:t>
        <a:bodyPr/>
        <a:lstStyle/>
        <a:p>
          <a:endParaRPr lang="en-US"/>
        </a:p>
      </dgm:t>
    </dgm:pt>
    <dgm:pt modelId="{D40B3B60-C29A-4FA7-AEB8-B4C349B79628}" type="sibTrans" cxnId="{8AB811E2-EB78-4AAD-8557-0ACF3342AFA0}">
      <dgm:prSet/>
      <dgm:spPr/>
      <dgm:t>
        <a:bodyPr/>
        <a:lstStyle/>
        <a:p>
          <a:endParaRPr lang="en-US"/>
        </a:p>
      </dgm:t>
    </dgm:pt>
    <dgm:pt modelId="{62EE2F0B-03CF-40D2-AF90-FF3435C9A470}" type="pres">
      <dgm:prSet presAssocID="{EA4B1124-9816-41A1-9FA1-80ED923F862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C982F21-68B7-459A-9374-18FC60AA5327}" type="pres">
      <dgm:prSet presAssocID="{13472B4F-2262-436C-9763-48112C3F7362}" presName="centerShape" presStyleLbl="node0" presStyleIdx="0" presStyleCnt="1"/>
      <dgm:spPr/>
      <dgm:t>
        <a:bodyPr/>
        <a:lstStyle/>
        <a:p>
          <a:endParaRPr lang="en-US"/>
        </a:p>
      </dgm:t>
    </dgm:pt>
    <dgm:pt modelId="{BA096C34-FBF3-4796-BEFB-E489D6D166A1}" type="pres">
      <dgm:prSet presAssocID="{A0017E81-FC88-442A-85A1-6E4ABB6FE242}" presName="Name9" presStyleLbl="parChTrans1D2" presStyleIdx="0" presStyleCnt="7"/>
      <dgm:spPr/>
    </dgm:pt>
    <dgm:pt modelId="{B6B598A9-CD12-47A0-86C0-76E93BD0F7AC}" type="pres">
      <dgm:prSet presAssocID="{A0017E81-FC88-442A-85A1-6E4ABB6FE242}" presName="connTx" presStyleLbl="parChTrans1D2" presStyleIdx="0" presStyleCnt="7"/>
      <dgm:spPr/>
    </dgm:pt>
    <dgm:pt modelId="{EF18E623-413B-44E0-B4DB-355E3C65B178}" type="pres">
      <dgm:prSet presAssocID="{2F9E218B-773C-4358-B5A4-E2B7363B0A16}" presName="node" presStyleLbl="node1" presStyleIdx="0" presStyleCnt="7">
        <dgm:presLayoutVars>
          <dgm:bulletEnabled val="1"/>
        </dgm:presLayoutVars>
      </dgm:prSet>
      <dgm:spPr/>
    </dgm:pt>
    <dgm:pt modelId="{D54D6507-9439-4746-91A5-BCD88690CA94}" type="pres">
      <dgm:prSet presAssocID="{13CAFBB9-9AF7-4BBD-92E2-6616AC231F43}" presName="Name9" presStyleLbl="parChTrans1D2" presStyleIdx="1" presStyleCnt="7"/>
      <dgm:spPr/>
    </dgm:pt>
    <dgm:pt modelId="{37A1BEE6-6532-4DE9-92FE-2DE202C40AFB}" type="pres">
      <dgm:prSet presAssocID="{13CAFBB9-9AF7-4BBD-92E2-6616AC231F43}" presName="connTx" presStyleLbl="parChTrans1D2" presStyleIdx="1" presStyleCnt="7"/>
      <dgm:spPr/>
    </dgm:pt>
    <dgm:pt modelId="{6637A1B8-B881-439A-AC7D-EDE1B813FE73}" type="pres">
      <dgm:prSet presAssocID="{DC3EA34B-4BDE-4984-8525-B6B01D4AAF4F}" presName="node" presStyleLbl="node1" presStyleIdx="1" presStyleCnt="7">
        <dgm:presLayoutVars>
          <dgm:bulletEnabled val="1"/>
        </dgm:presLayoutVars>
      </dgm:prSet>
      <dgm:spPr/>
    </dgm:pt>
    <dgm:pt modelId="{564B1D1E-762A-4F71-9E7E-A42219C1AE29}" type="pres">
      <dgm:prSet presAssocID="{198E0810-66AB-44FD-9FF8-F92696413EFB}" presName="Name9" presStyleLbl="parChTrans1D2" presStyleIdx="2" presStyleCnt="7"/>
      <dgm:spPr/>
    </dgm:pt>
    <dgm:pt modelId="{24FB8EFF-37A0-432B-907E-6994ACE8DB60}" type="pres">
      <dgm:prSet presAssocID="{198E0810-66AB-44FD-9FF8-F92696413EFB}" presName="connTx" presStyleLbl="parChTrans1D2" presStyleIdx="2" presStyleCnt="7"/>
      <dgm:spPr/>
    </dgm:pt>
    <dgm:pt modelId="{76FC8B26-949B-46A2-AE06-D7CACB2BBE1F}" type="pres">
      <dgm:prSet presAssocID="{0F684849-7A27-4968-AB77-90DFD27AD5ED}" presName="node" presStyleLbl="node1" presStyleIdx="2" presStyleCnt="7">
        <dgm:presLayoutVars>
          <dgm:bulletEnabled val="1"/>
        </dgm:presLayoutVars>
      </dgm:prSet>
      <dgm:spPr/>
    </dgm:pt>
    <dgm:pt modelId="{1DBA2CEF-8896-47F7-AD9C-FA7418989041}" type="pres">
      <dgm:prSet presAssocID="{32C8CB7E-AEF6-42C8-9F75-E017F3AC13FE}" presName="Name9" presStyleLbl="parChTrans1D2" presStyleIdx="3" presStyleCnt="7"/>
      <dgm:spPr/>
    </dgm:pt>
    <dgm:pt modelId="{D359C8D2-E138-42AE-AB56-C3BAB1B9EFDA}" type="pres">
      <dgm:prSet presAssocID="{32C8CB7E-AEF6-42C8-9F75-E017F3AC13FE}" presName="connTx" presStyleLbl="parChTrans1D2" presStyleIdx="3" presStyleCnt="7"/>
      <dgm:spPr/>
    </dgm:pt>
    <dgm:pt modelId="{FD4B32F6-BF77-44B7-B64D-859B92F3F752}" type="pres">
      <dgm:prSet presAssocID="{B2547506-59AA-47EE-B3E7-8026DC09BAF4}" presName="node" presStyleLbl="node1" presStyleIdx="3" presStyleCnt="7">
        <dgm:presLayoutVars>
          <dgm:bulletEnabled val="1"/>
        </dgm:presLayoutVars>
      </dgm:prSet>
      <dgm:spPr/>
    </dgm:pt>
    <dgm:pt modelId="{CF2F85FB-0C37-4C82-ACA1-DC7B4E367527}" type="pres">
      <dgm:prSet presAssocID="{67351552-000F-4C69-ABC3-EB0A55603904}" presName="Name9" presStyleLbl="parChTrans1D2" presStyleIdx="4" presStyleCnt="7"/>
      <dgm:spPr/>
    </dgm:pt>
    <dgm:pt modelId="{B0541E24-E341-4E90-81F5-8F9DF2A3FBAB}" type="pres">
      <dgm:prSet presAssocID="{67351552-000F-4C69-ABC3-EB0A55603904}" presName="connTx" presStyleLbl="parChTrans1D2" presStyleIdx="4" presStyleCnt="7"/>
      <dgm:spPr/>
    </dgm:pt>
    <dgm:pt modelId="{2B1FF282-C71E-4854-BC3E-900C18F51BF6}" type="pres">
      <dgm:prSet presAssocID="{3A29074B-19E6-4A34-8930-433332B45B8D}" presName="node" presStyleLbl="node1" presStyleIdx="4" presStyleCnt="7">
        <dgm:presLayoutVars>
          <dgm:bulletEnabled val="1"/>
        </dgm:presLayoutVars>
      </dgm:prSet>
      <dgm:spPr/>
    </dgm:pt>
    <dgm:pt modelId="{B46F8377-BCB7-4A82-AA5F-9837565F6B8C}" type="pres">
      <dgm:prSet presAssocID="{E80FE6BA-016D-4B27-B7AF-3FA485E92788}" presName="Name9" presStyleLbl="parChTrans1D2" presStyleIdx="5" presStyleCnt="7"/>
      <dgm:spPr/>
    </dgm:pt>
    <dgm:pt modelId="{8D2D0FF5-C919-4E1E-8A4D-F16976C3E66A}" type="pres">
      <dgm:prSet presAssocID="{E80FE6BA-016D-4B27-B7AF-3FA485E92788}" presName="connTx" presStyleLbl="parChTrans1D2" presStyleIdx="5" presStyleCnt="7"/>
      <dgm:spPr/>
    </dgm:pt>
    <dgm:pt modelId="{93E87770-1430-44A4-959B-D665D8C61FEA}" type="pres">
      <dgm:prSet presAssocID="{CCCB2CB2-5C59-4646-B1F7-28918B53953A}" presName="node" presStyleLbl="node1" presStyleIdx="5" presStyleCnt="7" custRadScaleRad="96330" custRadScaleInc="-4344">
        <dgm:presLayoutVars>
          <dgm:bulletEnabled val="1"/>
        </dgm:presLayoutVars>
      </dgm:prSet>
      <dgm:spPr/>
    </dgm:pt>
    <dgm:pt modelId="{1A164AEE-E120-46C5-90B5-4FD58BC84DA3}" type="pres">
      <dgm:prSet presAssocID="{87FC82B7-CF95-4974-9883-EEEBE5DB0D28}" presName="Name9" presStyleLbl="parChTrans1D2" presStyleIdx="6" presStyleCnt="7"/>
      <dgm:spPr/>
    </dgm:pt>
    <dgm:pt modelId="{FCE763A3-EFFF-4588-85E4-FE98775BD75E}" type="pres">
      <dgm:prSet presAssocID="{87FC82B7-CF95-4974-9883-EEEBE5DB0D28}" presName="connTx" presStyleLbl="parChTrans1D2" presStyleIdx="6" presStyleCnt="7"/>
      <dgm:spPr/>
    </dgm:pt>
    <dgm:pt modelId="{10FAF572-4FCF-4A44-935F-FC3B30B1DC64}" type="pres">
      <dgm:prSet presAssocID="{EC75C4E4-18E8-46BE-9363-2BD36673DA72}" presName="node" presStyleLbl="node1" presStyleIdx="6" presStyleCnt="7">
        <dgm:presLayoutVars>
          <dgm:bulletEnabled val="1"/>
        </dgm:presLayoutVars>
      </dgm:prSet>
      <dgm:spPr/>
    </dgm:pt>
  </dgm:ptLst>
  <dgm:cxnLst>
    <dgm:cxn modelId="{E96C2634-1AA4-4ED5-9EE4-97FC2711D4A0}" srcId="{13472B4F-2262-436C-9763-48112C3F7362}" destId="{EC75C4E4-18E8-46BE-9363-2BD36673DA72}" srcOrd="6" destOrd="0" parTransId="{87FC82B7-CF95-4974-9883-EEEBE5DB0D28}" sibTransId="{4E21F418-8205-4EED-97E5-B8B089C16BA5}"/>
    <dgm:cxn modelId="{D00C0546-61AD-434A-8DF9-E9BDF9CDD05F}" srcId="{13472B4F-2262-436C-9763-48112C3F7362}" destId="{2F9E218B-773C-4358-B5A4-E2B7363B0A16}" srcOrd="0" destOrd="0" parTransId="{A0017E81-FC88-442A-85A1-6E4ABB6FE242}" sibTransId="{BA354C7B-7B51-4AB8-9983-CAB0E9AFD0C9}"/>
    <dgm:cxn modelId="{4F60DE00-B70D-419A-A459-93BD7A523D0E}" type="presOf" srcId="{E80FE6BA-016D-4B27-B7AF-3FA485E92788}" destId="{8D2D0FF5-C919-4E1E-8A4D-F16976C3E66A}" srcOrd="1" destOrd="0" presId="urn:microsoft.com/office/officeart/2005/8/layout/radial1"/>
    <dgm:cxn modelId="{E98335ED-96F9-4D61-BC0E-AD6A4A372FA7}" type="presOf" srcId="{32C8CB7E-AEF6-42C8-9F75-E017F3AC13FE}" destId="{1DBA2CEF-8896-47F7-AD9C-FA7418989041}" srcOrd="0" destOrd="0" presId="urn:microsoft.com/office/officeart/2005/8/layout/radial1"/>
    <dgm:cxn modelId="{533F73B1-CD5F-4A86-B4BA-9DA76F15B35F}" type="presOf" srcId="{3A29074B-19E6-4A34-8930-433332B45B8D}" destId="{2B1FF282-C71E-4854-BC3E-900C18F51BF6}" srcOrd="0" destOrd="0" presId="urn:microsoft.com/office/officeart/2005/8/layout/radial1"/>
    <dgm:cxn modelId="{65B6522F-D1E7-4836-AE56-A764AC2CE193}" type="presOf" srcId="{A0017E81-FC88-442A-85A1-6E4ABB6FE242}" destId="{B6B598A9-CD12-47A0-86C0-76E93BD0F7AC}" srcOrd="1" destOrd="0" presId="urn:microsoft.com/office/officeart/2005/8/layout/radial1"/>
    <dgm:cxn modelId="{BB87E1B0-41FA-4682-9504-D3151E479355}" type="presOf" srcId="{67351552-000F-4C69-ABC3-EB0A55603904}" destId="{B0541E24-E341-4E90-81F5-8F9DF2A3FBAB}" srcOrd="1" destOrd="0" presId="urn:microsoft.com/office/officeart/2005/8/layout/radial1"/>
    <dgm:cxn modelId="{5EB28A69-BC93-45FD-BA7B-6FFEE80F692C}" type="presOf" srcId="{13472B4F-2262-436C-9763-48112C3F7362}" destId="{2C982F21-68B7-459A-9374-18FC60AA5327}" srcOrd="0" destOrd="0" presId="urn:microsoft.com/office/officeart/2005/8/layout/radial1"/>
    <dgm:cxn modelId="{7A7BF36E-0C09-44C5-B53C-A378D0F0D4CC}" type="presOf" srcId="{67351552-000F-4C69-ABC3-EB0A55603904}" destId="{CF2F85FB-0C37-4C82-ACA1-DC7B4E367527}" srcOrd="0" destOrd="0" presId="urn:microsoft.com/office/officeart/2005/8/layout/radial1"/>
    <dgm:cxn modelId="{D29178A1-8526-4B25-A846-7A6077AB2E0D}" type="presOf" srcId="{2F9E218B-773C-4358-B5A4-E2B7363B0A16}" destId="{EF18E623-413B-44E0-B4DB-355E3C65B178}" srcOrd="0" destOrd="0" presId="urn:microsoft.com/office/officeart/2005/8/layout/radial1"/>
    <dgm:cxn modelId="{CCDB1A24-7F20-4437-9046-E3F1596B8DFD}" srcId="{EA4B1124-9816-41A1-9FA1-80ED923F8623}" destId="{13472B4F-2262-436C-9763-48112C3F7362}" srcOrd="0" destOrd="0" parTransId="{242CDD75-B566-4007-AFAB-B3A01EFC83D1}" sibTransId="{B2B1BBC5-8941-490D-A5D9-F581581C1F84}"/>
    <dgm:cxn modelId="{8AB811E2-EB78-4AAD-8557-0ACF3342AFA0}" srcId="{13472B4F-2262-436C-9763-48112C3F7362}" destId="{B2547506-59AA-47EE-B3E7-8026DC09BAF4}" srcOrd="3" destOrd="0" parTransId="{32C8CB7E-AEF6-42C8-9F75-E017F3AC13FE}" sibTransId="{D40B3B60-C29A-4FA7-AEB8-B4C349B79628}"/>
    <dgm:cxn modelId="{97A82B04-B729-468C-9862-C40ED3805896}" type="presOf" srcId="{13CAFBB9-9AF7-4BBD-92E2-6616AC231F43}" destId="{D54D6507-9439-4746-91A5-BCD88690CA94}" srcOrd="0" destOrd="0" presId="urn:microsoft.com/office/officeart/2005/8/layout/radial1"/>
    <dgm:cxn modelId="{03F3ACF5-92D2-4756-A7F7-E804ADAFAA0D}" type="presOf" srcId="{DC3EA34B-4BDE-4984-8525-B6B01D4AAF4F}" destId="{6637A1B8-B881-439A-AC7D-EDE1B813FE73}" srcOrd="0" destOrd="0" presId="urn:microsoft.com/office/officeart/2005/8/layout/radial1"/>
    <dgm:cxn modelId="{40A12DFC-BB48-4D17-9672-BA4C5D195140}" type="presOf" srcId="{EC75C4E4-18E8-46BE-9363-2BD36673DA72}" destId="{10FAF572-4FCF-4A44-935F-FC3B30B1DC64}" srcOrd="0" destOrd="0" presId="urn:microsoft.com/office/officeart/2005/8/layout/radial1"/>
    <dgm:cxn modelId="{E9469B79-5055-4BBB-9399-9952D65FA888}" type="presOf" srcId="{E80FE6BA-016D-4B27-B7AF-3FA485E92788}" destId="{B46F8377-BCB7-4A82-AA5F-9837565F6B8C}" srcOrd="0" destOrd="0" presId="urn:microsoft.com/office/officeart/2005/8/layout/radial1"/>
    <dgm:cxn modelId="{88D41AC5-DAA2-4143-A228-3030BCCEA735}" srcId="{13472B4F-2262-436C-9763-48112C3F7362}" destId="{0F684849-7A27-4968-AB77-90DFD27AD5ED}" srcOrd="2" destOrd="0" parTransId="{198E0810-66AB-44FD-9FF8-F92696413EFB}" sibTransId="{EFE421E5-1EAC-488E-ABEC-B3F46DB071B9}"/>
    <dgm:cxn modelId="{27787995-861B-43EA-A4C6-66D79A22E8B5}" type="presOf" srcId="{32C8CB7E-AEF6-42C8-9F75-E017F3AC13FE}" destId="{D359C8D2-E138-42AE-AB56-C3BAB1B9EFDA}" srcOrd="1" destOrd="0" presId="urn:microsoft.com/office/officeart/2005/8/layout/radial1"/>
    <dgm:cxn modelId="{788F9C8E-B049-4080-B9F1-D9BCF7A53F49}" type="presOf" srcId="{A0017E81-FC88-442A-85A1-6E4ABB6FE242}" destId="{BA096C34-FBF3-4796-BEFB-E489D6D166A1}" srcOrd="0" destOrd="0" presId="urn:microsoft.com/office/officeart/2005/8/layout/radial1"/>
    <dgm:cxn modelId="{E1B9C308-95B5-4BA7-9A22-510C51B85219}" srcId="{13472B4F-2262-436C-9763-48112C3F7362}" destId="{3A29074B-19E6-4A34-8930-433332B45B8D}" srcOrd="4" destOrd="0" parTransId="{67351552-000F-4C69-ABC3-EB0A55603904}" sibTransId="{8999B7FE-A42A-4717-8969-D577649C1ADC}"/>
    <dgm:cxn modelId="{36B754D0-1803-4F58-9744-D7B5D9157BA2}" type="presOf" srcId="{CCCB2CB2-5C59-4646-B1F7-28918B53953A}" destId="{93E87770-1430-44A4-959B-D665D8C61FEA}" srcOrd="0" destOrd="0" presId="urn:microsoft.com/office/officeart/2005/8/layout/radial1"/>
    <dgm:cxn modelId="{6DD20953-92BA-4E3E-B841-5B0F46011F4E}" srcId="{13472B4F-2262-436C-9763-48112C3F7362}" destId="{CCCB2CB2-5C59-4646-B1F7-28918B53953A}" srcOrd="5" destOrd="0" parTransId="{E80FE6BA-016D-4B27-B7AF-3FA485E92788}" sibTransId="{75B17DE2-2226-4FBA-8856-DDAC982760AD}"/>
    <dgm:cxn modelId="{59331875-A9B7-4366-8E8F-DCEE8F5CF678}" type="presOf" srcId="{EA4B1124-9816-41A1-9FA1-80ED923F8623}" destId="{62EE2F0B-03CF-40D2-AF90-FF3435C9A470}" srcOrd="0" destOrd="0" presId="urn:microsoft.com/office/officeart/2005/8/layout/radial1"/>
    <dgm:cxn modelId="{7794A4E6-3DD3-4382-B6C8-69C0D8543E2F}" type="presOf" srcId="{0F684849-7A27-4968-AB77-90DFD27AD5ED}" destId="{76FC8B26-949B-46A2-AE06-D7CACB2BBE1F}" srcOrd="0" destOrd="0" presId="urn:microsoft.com/office/officeart/2005/8/layout/radial1"/>
    <dgm:cxn modelId="{E9783F6B-3649-4DDD-B89C-650AB0413EF8}" type="presOf" srcId="{13CAFBB9-9AF7-4BBD-92E2-6616AC231F43}" destId="{37A1BEE6-6532-4DE9-92FE-2DE202C40AFB}" srcOrd="1" destOrd="0" presId="urn:microsoft.com/office/officeart/2005/8/layout/radial1"/>
    <dgm:cxn modelId="{67A948B2-2792-467D-B715-230E965317BD}" type="presOf" srcId="{B2547506-59AA-47EE-B3E7-8026DC09BAF4}" destId="{FD4B32F6-BF77-44B7-B64D-859B92F3F752}" srcOrd="0" destOrd="0" presId="urn:microsoft.com/office/officeart/2005/8/layout/radial1"/>
    <dgm:cxn modelId="{FC72A042-03C3-490D-B9AA-C4B70031E6F4}" srcId="{13472B4F-2262-436C-9763-48112C3F7362}" destId="{DC3EA34B-4BDE-4984-8525-B6B01D4AAF4F}" srcOrd="1" destOrd="0" parTransId="{13CAFBB9-9AF7-4BBD-92E2-6616AC231F43}" sibTransId="{35CBFA61-E0A1-4BB6-881E-ADD66637AE4E}"/>
    <dgm:cxn modelId="{D85FBA12-CA36-4BEA-A4B2-A6AB6797407D}" type="presOf" srcId="{198E0810-66AB-44FD-9FF8-F92696413EFB}" destId="{24FB8EFF-37A0-432B-907E-6994ACE8DB60}" srcOrd="1" destOrd="0" presId="urn:microsoft.com/office/officeart/2005/8/layout/radial1"/>
    <dgm:cxn modelId="{D16E9E6A-4FC2-4D0E-8932-E3417465EF27}" type="presOf" srcId="{198E0810-66AB-44FD-9FF8-F92696413EFB}" destId="{564B1D1E-762A-4F71-9E7E-A42219C1AE29}" srcOrd="0" destOrd="0" presId="urn:microsoft.com/office/officeart/2005/8/layout/radial1"/>
    <dgm:cxn modelId="{716F3D57-ADAE-4362-904D-FCFFC2411888}" type="presOf" srcId="{87FC82B7-CF95-4974-9883-EEEBE5DB0D28}" destId="{FCE763A3-EFFF-4588-85E4-FE98775BD75E}" srcOrd="1" destOrd="0" presId="urn:microsoft.com/office/officeart/2005/8/layout/radial1"/>
    <dgm:cxn modelId="{A34FF638-F44B-4BC6-896B-23090B7DEB3F}" type="presOf" srcId="{87FC82B7-CF95-4974-9883-EEEBE5DB0D28}" destId="{1A164AEE-E120-46C5-90B5-4FD58BC84DA3}" srcOrd="0" destOrd="0" presId="urn:microsoft.com/office/officeart/2005/8/layout/radial1"/>
    <dgm:cxn modelId="{E998CE20-3E24-4545-84BA-E33FDF977017}" type="presParOf" srcId="{62EE2F0B-03CF-40D2-AF90-FF3435C9A470}" destId="{2C982F21-68B7-459A-9374-18FC60AA5327}" srcOrd="0" destOrd="0" presId="urn:microsoft.com/office/officeart/2005/8/layout/radial1"/>
    <dgm:cxn modelId="{17CAD3E0-C522-47E4-807E-ACEF59EDBC68}" type="presParOf" srcId="{62EE2F0B-03CF-40D2-AF90-FF3435C9A470}" destId="{BA096C34-FBF3-4796-BEFB-E489D6D166A1}" srcOrd="1" destOrd="0" presId="urn:microsoft.com/office/officeart/2005/8/layout/radial1"/>
    <dgm:cxn modelId="{4737AC6C-FF88-4872-9648-F01C729E484D}" type="presParOf" srcId="{BA096C34-FBF3-4796-BEFB-E489D6D166A1}" destId="{B6B598A9-CD12-47A0-86C0-76E93BD0F7AC}" srcOrd="0" destOrd="0" presId="urn:microsoft.com/office/officeart/2005/8/layout/radial1"/>
    <dgm:cxn modelId="{A1757839-0C5E-429E-8CFC-6173679DB734}" type="presParOf" srcId="{62EE2F0B-03CF-40D2-AF90-FF3435C9A470}" destId="{EF18E623-413B-44E0-B4DB-355E3C65B178}" srcOrd="2" destOrd="0" presId="urn:microsoft.com/office/officeart/2005/8/layout/radial1"/>
    <dgm:cxn modelId="{705C9157-2857-4ACF-BC66-AF205C673F95}" type="presParOf" srcId="{62EE2F0B-03CF-40D2-AF90-FF3435C9A470}" destId="{D54D6507-9439-4746-91A5-BCD88690CA94}" srcOrd="3" destOrd="0" presId="urn:microsoft.com/office/officeart/2005/8/layout/radial1"/>
    <dgm:cxn modelId="{08112D71-CDA3-4499-BA0B-C5E87611D41B}" type="presParOf" srcId="{D54D6507-9439-4746-91A5-BCD88690CA94}" destId="{37A1BEE6-6532-4DE9-92FE-2DE202C40AFB}" srcOrd="0" destOrd="0" presId="urn:microsoft.com/office/officeart/2005/8/layout/radial1"/>
    <dgm:cxn modelId="{AACB0A64-6A35-4C22-8935-A166BAD0DB1C}" type="presParOf" srcId="{62EE2F0B-03CF-40D2-AF90-FF3435C9A470}" destId="{6637A1B8-B881-439A-AC7D-EDE1B813FE73}" srcOrd="4" destOrd="0" presId="urn:microsoft.com/office/officeart/2005/8/layout/radial1"/>
    <dgm:cxn modelId="{CB07EAE4-666D-4C86-86A4-D78D2079B7AC}" type="presParOf" srcId="{62EE2F0B-03CF-40D2-AF90-FF3435C9A470}" destId="{564B1D1E-762A-4F71-9E7E-A42219C1AE29}" srcOrd="5" destOrd="0" presId="urn:microsoft.com/office/officeart/2005/8/layout/radial1"/>
    <dgm:cxn modelId="{571AD362-12E8-413D-B683-96B277CA01CA}" type="presParOf" srcId="{564B1D1E-762A-4F71-9E7E-A42219C1AE29}" destId="{24FB8EFF-37A0-432B-907E-6994ACE8DB60}" srcOrd="0" destOrd="0" presId="urn:microsoft.com/office/officeart/2005/8/layout/radial1"/>
    <dgm:cxn modelId="{1D022F15-295F-4A52-9046-D64F3B7183F4}" type="presParOf" srcId="{62EE2F0B-03CF-40D2-AF90-FF3435C9A470}" destId="{76FC8B26-949B-46A2-AE06-D7CACB2BBE1F}" srcOrd="6" destOrd="0" presId="urn:microsoft.com/office/officeart/2005/8/layout/radial1"/>
    <dgm:cxn modelId="{A891214E-945B-4919-9C2C-C64E89316434}" type="presParOf" srcId="{62EE2F0B-03CF-40D2-AF90-FF3435C9A470}" destId="{1DBA2CEF-8896-47F7-AD9C-FA7418989041}" srcOrd="7" destOrd="0" presId="urn:microsoft.com/office/officeart/2005/8/layout/radial1"/>
    <dgm:cxn modelId="{1598A047-1EF4-4017-B6D7-7AEC29088D85}" type="presParOf" srcId="{1DBA2CEF-8896-47F7-AD9C-FA7418989041}" destId="{D359C8D2-E138-42AE-AB56-C3BAB1B9EFDA}" srcOrd="0" destOrd="0" presId="urn:microsoft.com/office/officeart/2005/8/layout/radial1"/>
    <dgm:cxn modelId="{4B0F3C20-B69D-4473-B09A-7C4D8EFD6169}" type="presParOf" srcId="{62EE2F0B-03CF-40D2-AF90-FF3435C9A470}" destId="{FD4B32F6-BF77-44B7-B64D-859B92F3F752}" srcOrd="8" destOrd="0" presId="urn:microsoft.com/office/officeart/2005/8/layout/radial1"/>
    <dgm:cxn modelId="{639AF5F0-6859-480F-8A0E-6A67A5CD1042}" type="presParOf" srcId="{62EE2F0B-03CF-40D2-AF90-FF3435C9A470}" destId="{CF2F85FB-0C37-4C82-ACA1-DC7B4E367527}" srcOrd="9" destOrd="0" presId="urn:microsoft.com/office/officeart/2005/8/layout/radial1"/>
    <dgm:cxn modelId="{3C35CFE9-3F99-4EE5-A0A3-68C7509BEB71}" type="presParOf" srcId="{CF2F85FB-0C37-4C82-ACA1-DC7B4E367527}" destId="{B0541E24-E341-4E90-81F5-8F9DF2A3FBAB}" srcOrd="0" destOrd="0" presId="urn:microsoft.com/office/officeart/2005/8/layout/radial1"/>
    <dgm:cxn modelId="{022F0F00-C16D-412E-B724-08D3E868593A}" type="presParOf" srcId="{62EE2F0B-03CF-40D2-AF90-FF3435C9A470}" destId="{2B1FF282-C71E-4854-BC3E-900C18F51BF6}" srcOrd="10" destOrd="0" presId="urn:microsoft.com/office/officeart/2005/8/layout/radial1"/>
    <dgm:cxn modelId="{B0537000-E4D0-48E7-BA9B-B083DD3494C2}" type="presParOf" srcId="{62EE2F0B-03CF-40D2-AF90-FF3435C9A470}" destId="{B46F8377-BCB7-4A82-AA5F-9837565F6B8C}" srcOrd="11" destOrd="0" presId="urn:microsoft.com/office/officeart/2005/8/layout/radial1"/>
    <dgm:cxn modelId="{9FAE8F26-2E28-4E81-8863-9C7B5965E604}" type="presParOf" srcId="{B46F8377-BCB7-4A82-AA5F-9837565F6B8C}" destId="{8D2D0FF5-C919-4E1E-8A4D-F16976C3E66A}" srcOrd="0" destOrd="0" presId="urn:microsoft.com/office/officeart/2005/8/layout/radial1"/>
    <dgm:cxn modelId="{1BC16B99-D920-475C-9C90-C03F4BB2B706}" type="presParOf" srcId="{62EE2F0B-03CF-40D2-AF90-FF3435C9A470}" destId="{93E87770-1430-44A4-959B-D665D8C61FEA}" srcOrd="12" destOrd="0" presId="urn:microsoft.com/office/officeart/2005/8/layout/radial1"/>
    <dgm:cxn modelId="{7626B853-08AC-4839-84FD-C0D7DF50AE54}" type="presParOf" srcId="{62EE2F0B-03CF-40D2-AF90-FF3435C9A470}" destId="{1A164AEE-E120-46C5-90B5-4FD58BC84DA3}" srcOrd="13" destOrd="0" presId="urn:microsoft.com/office/officeart/2005/8/layout/radial1"/>
    <dgm:cxn modelId="{112D455A-561A-4A1A-90A8-A1F9A5652E26}" type="presParOf" srcId="{1A164AEE-E120-46C5-90B5-4FD58BC84DA3}" destId="{FCE763A3-EFFF-4588-85E4-FE98775BD75E}" srcOrd="0" destOrd="0" presId="urn:microsoft.com/office/officeart/2005/8/layout/radial1"/>
    <dgm:cxn modelId="{8ACCFFFD-356F-45A4-857B-5E2C888B925B}" type="presParOf" srcId="{62EE2F0B-03CF-40D2-AF90-FF3435C9A470}" destId="{10FAF572-4FCF-4A44-935F-FC3B30B1DC64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AFABE3-68B2-458A-B126-A646B269A25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49D4EB-D7D3-417E-A45C-E0063C20A691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mtClean="0">
              <a:latin typeface="NikoshBAN" pitchFamily="2" charset="0"/>
              <a:cs typeface="NikoshBAN" pitchFamily="2" charset="0"/>
            </a:rPr>
            <a:t>দলীয় কাজ</a:t>
          </a:r>
          <a:endParaRPr lang="en-US">
            <a:latin typeface="NikoshBAN" pitchFamily="2" charset="0"/>
            <a:cs typeface="NikoshBAN" pitchFamily="2" charset="0"/>
          </a:endParaRPr>
        </a:p>
      </dgm:t>
    </dgm:pt>
    <dgm:pt modelId="{DD37D31A-2583-45ED-8B42-8D92680966AE}" type="parTrans" cxnId="{356455D9-4350-4662-B35B-15B4A455F142}">
      <dgm:prSet/>
      <dgm:spPr/>
      <dgm:t>
        <a:bodyPr/>
        <a:lstStyle/>
        <a:p>
          <a:endParaRPr lang="en-US"/>
        </a:p>
      </dgm:t>
    </dgm:pt>
    <dgm:pt modelId="{7209035B-412C-4A3B-A5C3-D30964ACED6C}" type="sibTrans" cxnId="{356455D9-4350-4662-B35B-15B4A455F142}">
      <dgm:prSet/>
      <dgm:spPr/>
      <dgm:t>
        <a:bodyPr/>
        <a:lstStyle/>
        <a:p>
          <a:endParaRPr lang="en-US"/>
        </a:p>
      </dgm:t>
    </dgm:pt>
    <dgm:pt modelId="{0AF6A2B3-4A70-449E-AD1E-32887ED9ACF1}">
      <dgm:prSet phldrT="[Text]"/>
      <dgm:spPr>
        <a:solidFill>
          <a:srgbClr val="FF0000"/>
        </a:solidFill>
      </dgm:spPr>
      <dgm:t>
        <a:bodyPr/>
        <a:lstStyle/>
        <a:p>
          <a:r>
            <a:rPr lang="en-US" smtClean="0">
              <a:latin typeface="NikoshBAN" pitchFamily="2" charset="0"/>
              <a:cs typeface="NikoshBAN" pitchFamily="2" charset="0"/>
            </a:rPr>
            <a:t>ফসল কোথায় বিক্রি হয়?</a:t>
          </a:r>
          <a:endParaRPr lang="en-US">
            <a:latin typeface="NikoshBAN" pitchFamily="2" charset="0"/>
            <a:cs typeface="NikoshBAN" pitchFamily="2" charset="0"/>
          </a:endParaRPr>
        </a:p>
      </dgm:t>
    </dgm:pt>
    <dgm:pt modelId="{1D4646AA-7163-4DE1-972B-F616C3F06EF6}" type="parTrans" cxnId="{ED71D423-60C6-4BEA-A142-1A5FCF37D80D}">
      <dgm:prSet/>
      <dgm:spPr/>
      <dgm:t>
        <a:bodyPr/>
        <a:lstStyle/>
        <a:p>
          <a:endParaRPr lang="en-US"/>
        </a:p>
      </dgm:t>
    </dgm:pt>
    <dgm:pt modelId="{385CD975-172D-4E90-A295-3B057BAF63BC}" type="sibTrans" cxnId="{ED71D423-60C6-4BEA-A142-1A5FCF37D80D}">
      <dgm:prSet/>
      <dgm:spPr/>
      <dgm:t>
        <a:bodyPr/>
        <a:lstStyle/>
        <a:p>
          <a:endParaRPr lang="en-US"/>
        </a:p>
      </dgm:t>
    </dgm:pt>
    <dgm:pt modelId="{33942EED-13D5-4DE9-8A85-DF51D2A33C8E}">
      <dgm:prSet phldrT="[Text]"/>
      <dgm:spPr>
        <a:solidFill>
          <a:srgbClr val="002060"/>
        </a:solidFill>
      </dgm:spPr>
      <dgm:t>
        <a:bodyPr/>
        <a:lstStyle/>
        <a:p>
          <a:r>
            <a:rPr lang="en-US" smtClean="0">
              <a:latin typeface="NikoshBAN" pitchFamily="2" charset="0"/>
              <a:cs typeface="NikoshBAN" pitchFamily="2" charset="0"/>
            </a:rPr>
            <a:t>তুমি কোন কোন ফসল উৎপন্ন হতে দেখেছ?</a:t>
          </a:r>
          <a:endParaRPr lang="en-US">
            <a:latin typeface="NikoshBAN" pitchFamily="2" charset="0"/>
            <a:cs typeface="NikoshBAN" pitchFamily="2" charset="0"/>
          </a:endParaRPr>
        </a:p>
      </dgm:t>
    </dgm:pt>
    <dgm:pt modelId="{60C60D50-0FFE-45A3-995F-0CC9EB2C6A29}" type="parTrans" cxnId="{D84B7793-8DAD-44AD-9053-F4BB5B58D68F}">
      <dgm:prSet/>
      <dgm:spPr/>
      <dgm:t>
        <a:bodyPr/>
        <a:lstStyle/>
        <a:p>
          <a:endParaRPr lang="en-US"/>
        </a:p>
      </dgm:t>
    </dgm:pt>
    <dgm:pt modelId="{65BBB38A-47EB-4FE4-862B-DC1352E7AB23}" type="sibTrans" cxnId="{D84B7793-8DAD-44AD-9053-F4BB5B58D68F}">
      <dgm:prSet/>
      <dgm:spPr/>
      <dgm:t>
        <a:bodyPr/>
        <a:lstStyle/>
        <a:p>
          <a:endParaRPr lang="en-US"/>
        </a:p>
      </dgm:t>
    </dgm:pt>
    <dgm:pt modelId="{C88A3822-FEED-4993-9DB7-28714B6A5702}">
      <dgm:prSet phldrT="[Text]"/>
      <dgm:spPr>
        <a:solidFill>
          <a:srgbClr val="FFC000"/>
        </a:solidFill>
      </dgm:spPr>
      <dgm:t>
        <a:bodyPr/>
        <a:lstStyle/>
        <a:p>
          <a:r>
            <a:rPr lang="en-US" smtClean="0">
              <a:latin typeface="NikoshBAN" pitchFamily="2" charset="0"/>
              <a:cs typeface="NikoshBAN" pitchFamily="2" charset="0"/>
            </a:rPr>
            <a:t>ফসল কোথায় কোথায় বিক্রি হয়?</a:t>
          </a:r>
          <a:endParaRPr lang="en-US">
            <a:latin typeface="NikoshBAN" pitchFamily="2" charset="0"/>
            <a:cs typeface="NikoshBAN" pitchFamily="2" charset="0"/>
          </a:endParaRPr>
        </a:p>
      </dgm:t>
    </dgm:pt>
    <dgm:pt modelId="{33F0C216-571E-4E13-87F3-39E3363F6438}" type="parTrans" cxnId="{C3A085C1-57A9-4690-A7C2-87320DDE7F68}">
      <dgm:prSet/>
      <dgm:spPr/>
      <dgm:t>
        <a:bodyPr/>
        <a:lstStyle/>
        <a:p>
          <a:endParaRPr lang="en-US"/>
        </a:p>
      </dgm:t>
    </dgm:pt>
    <dgm:pt modelId="{C0FD67E8-5EF9-44CC-9305-9F02BCAA57F3}" type="sibTrans" cxnId="{C3A085C1-57A9-4690-A7C2-87320DDE7F68}">
      <dgm:prSet/>
      <dgm:spPr/>
      <dgm:t>
        <a:bodyPr/>
        <a:lstStyle/>
        <a:p>
          <a:endParaRPr lang="en-US"/>
        </a:p>
      </dgm:t>
    </dgm:pt>
    <dgm:pt modelId="{6E7B4060-3C21-4EFA-8707-1581E12E0283}" type="pres">
      <dgm:prSet presAssocID="{ABAFABE3-68B2-458A-B126-A646B269A25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03BD7D7-4C79-441A-B985-2F8A0E2AB2C3}" type="pres">
      <dgm:prSet presAssocID="{4949D4EB-D7D3-417E-A45C-E0063C20A691}" presName="singleCycle" presStyleCnt="0"/>
      <dgm:spPr/>
    </dgm:pt>
    <dgm:pt modelId="{051B0971-029B-41BE-A63B-11BF4465B37E}" type="pres">
      <dgm:prSet presAssocID="{4949D4EB-D7D3-417E-A45C-E0063C20A691}" presName="singleCenter" presStyleLbl="node1" presStyleIdx="0" presStyleCnt="4" custLinFactNeighborX="647" custLinFactNeighborY="-4537">
        <dgm:presLayoutVars>
          <dgm:chMax val="7"/>
          <dgm:chPref val="7"/>
        </dgm:presLayoutVars>
      </dgm:prSet>
      <dgm:spPr/>
    </dgm:pt>
    <dgm:pt modelId="{36746B9C-8028-448F-B729-AF9FD53DDC85}" type="pres">
      <dgm:prSet presAssocID="{1D4646AA-7163-4DE1-972B-F616C3F06EF6}" presName="Name56" presStyleLbl="parChTrans1D2" presStyleIdx="0" presStyleCnt="3"/>
      <dgm:spPr/>
    </dgm:pt>
    <dgm:pt modelId="{5EE6AEBD-EC1F-4C8D-BF18-8E5B0EC9DFC4}" type="pres">
      <dgm:prSet presAssocID="{0AF6A2B3-4A70-449E-AD1E-32887ED9ACF1}" presName="text0" presStyleLbl="node1" presStyleIdx="1" presStyleCnt="4" custScaleX="210856" custScaleY="135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3CCB1-7751-4723-BF3D-497981CCEB50}" type="pres">
      <dgm:prSet presAssocID="{60C60D50-0FFE-45A3-995F-0CC9EB2C6A29}" presName="Name56" presStyleLbl="parChTrans1D2" presStyleIdx="1" presStyleCnt="3"/>
      <dgm:spPr/>
    </dgm:pt>
    <dgm:pt modelId="{FD7F01AF-6A97-4968-9927-F49BA3F1A485}" type="pres">
      <dgm:prSet presAssocID="{33942EED-13D5-4DE9-8A85-DF51D2A33C8E}" presName="text0" presStyleLbl="node1" presStyleIdx="2" presStyleCnt="4" custScaleX="240650" custScaleY="86588" custRadScaleRad="95690" custRadScaleInc="7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2767E-5DF8-4174-A20B-9DC7E44F9F47}" type="pres">
      <dgm:prSet presAssocID="{33F0C216-571E-4E13-87F3-39E3363F6438}" presName="Name56" presStyleLbl="parChTrans1D2" presStyleIdx="2" presStyleCnt="3"/>
      <dgm:spPr/>
    </dgm:pt>
    <dgm:pt modelId="{2BEDEC73-7623-45E3-A480-85EEA3E5288F}" type="pres">
      <dgm:prSet presAssocID="{C88A3822-FEED-4993-9DB7-28714B6A5702}" presName="text0" presStyleLbl="node1" presStyleIdx="3" presStyleCnt="4" custScaleX="211823" custScaleY="121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766C92-A516-4E45-98E7-0E670C241F06}" type="presOf" srcId="{33942EED-13D5-4DE9-8A85-DF51D2A33C8E}" destId="{FD7F01AF-6A97-4968-9927-F49BA3F1A485}" srcOrd="0" destOrd="0" presId="urn:microsoft.com/office/officeart/2008/layout/RadialCluster"/>
    <dgm:cxn modelId="{A18D537D-2F13-4B98-BF6A-784A61FD7A57}" type="presOf" srcId="{ABAFABE3-68B2-458A-B126-A646B269A258}" destId="{6E7B4060-3C21-4EFA-8707-1581E12E0283}" srcOrd="0" destOrd="0" presId="urn:microsoft.com/office/officeart/2008/layout/RadialCluster"/>
    <dgm:cxn modelId="{ED71D423-60C6-4BEA-A142-1A5FCF37D80D}" srcId="{4949D4EB-D7D3-417E-A45C-E0063C20A691}" destId="{0AF6A2B3-4A70-449E-AD1E-32887ED9ACF1}" srcOrd="0" destOrd="0" parTransId="{1D4646AA-7163-4DE1-972B-F616C3F06EF6}" sibTransId="{385CD975-172D-4E90-A295-3B057BAF63BC}"/>
    <dgm:cxn modelId="{0C5AAF3B-6AD3-4A10-B445-AAD8F1E9E13F}" type="presOf" srcId="{0AF6A2B3-4A70-449E-AD1E-32887ED9ACF1}" destId="{5EE6AEBD-EC1F-4C8D-BF18-8E5B0EC9DFC4}" srcOrd="0" destOrd="0" presId="urn:microsoft.com/office/officeart/2008/layout/RadialCluster"/>
    <dgm:cxn modelId="{9FAB692C-F9AD-4ECA-AC82-38134538A2FF}" type="presOf" srcId="{C88A3822-FEED-4993-9DB7-28714B6A5702}" destId="{2BEDEC73-7623-45E3-A480-85EEA3E5288F}" srcOrd="0" destOrd="0" presId="urn:microsoft.com/office/officeart/2008/layout/RadialCluster"/>
    <dgm:cxn modelId="{B41358E5-1536-4616-9D9F-1B42EFBFB026}" type="presOf" srcId="{60C60D50-0FFE-45A3-995F-0CC9EB2C6A29}" destId="{CC03CCB1-7751-4723-BF3D-497981CCEB50}" srcOrd="0" destOrd="0" presId="urn:microsoft.com/office/officeart/2008/layout/RadialCluster"/>
    <dgm:cxn modelId="{356455D9-4350-4662-B35B-15B4A455F142}" srcId="{ABAFABE3-68B2-458A-B126-A646B269A258}" destId="{4949D4EB-D7D3-417E-A45C-E0063C20A691}" srcOrd="0" destOrd="0" parTransId="{DD37D31A-2583-45ED-8B42-8D92680966AE}" sibTransId="{7209035B-412C-4A3B-A5C3-D30964ACED6C}"/>
    <dgm:cxn modelId="{9BF46EA3-7B61-4487-9270-A6C994CE2F23}" type="presOf" srcId="{33F0C216-571E-4E13-87F3-39E3363F6438}" destId="{8C52767E-5DF8-4174-A20B-9DC7E44F9F47}" srcOrd="0" destOrd="0" presId="urn:microsoft.com/office/officeart/2008/layout/RadialCluster"/>
    <dgm:cxn modelId="{D84B7793-8DAD-44AD-9053-F4BB5B58D68F}" srcId="{4949D4EB-D7D3-417E-A45C-E0063C20A691}" destId="{33942EED-13D5-4DE9-8A85-DF51D2A33C8E}" srcOrd="1" destOrd="0" parTransId="{60C60D50-0FFE-45A3-995F-0CC9EB2C6A29}" sibTransId="{65BBB38A-47EB-4FE4-862B-DC1352E7AB23}"/>
    <dgm:cxn modelId="{F4B3FB09-FA8A-4DB7-AC04-E856F5DCCA1E}" type="presOf" srcId="{1D4646AA-7163-4DE1-972B-F616C3F06EF6}" destId="{36746B9C-8028-448F-B729-AF9FD53DDC85}" srcOrd="0" destOrd="0" presId="urn:microsoft.com/office/officeart/2008/layout/RadialCluster"/>
    <dgm:cxn modelId="{C3A085C1-57A9-4690-A7C2-87320DDE7F68}" srcId="{4949D4EB-D7D3-417E-A45C-E0063C20A691}" destId="{C88A3822-FEED-4993-9DB7-28714B6A5702}" srcOrd="2" destOrd="0" parTransId="{33F0C216-571E-4E13-87F3-39E3363F6438}" sibTransId="{C0FD67E8-5EF9-44CC-9305-9F02BCAA57F3}"/>
    <dgm:cxn modelId="{0BEAA479-363F-4539-8DFA-60414CF98E86}" type="presOf" srcId="{4949D4EB-D7D3-417E-A45C-E0063C20A691}" destId="{051B0971-029B-41BE-A63B-11BF4465B37E}" srcOrd="0" destOrd="0" presId="urn:microsoft.com/office/officeart/2008/layout/RadialCluster"/>
    <dgm:cxn modelId="{1DD46608-EBF5-489A-AE07-5FEE22FFCFFC}" type="presParOf" srcId="{6E7B4060-3C21-4EFA-8707-1581E12E0283}" destId="{B03BD7D7-4C79-441A-B985-2F8A0E2AB2C3}" srcOrd="0" destOrd="0" presId="urn:microsoft.com/office/officeart/2008/layout/RadialCluster"/>
    <dgm:cxn modelId="{A6AEB0C7-3E5F-4C3B-BCED-5585F2746CB4}" type="presParOf" srcId="{B03BD7D7-4C79-441A-B985-2F8A0E2AB2C3}" destId="{051B0971-029B-41BE-A63B-11BF4465B37E}" srcOrd="0" destOrd="0" presId="urn:microsoft.com/office/officeart/2008/layout/RadialCluster"/>
    <dgm:cxn modelId="{916C817B-131A-4D34-B350-3A09C5F7F9F7}" type="presParOf" srcId="{B03BD7D7-4C79-441A-B985-2F8A0E2AB2C3}" destId="{36746B9C-8028-448F-B729-AF9FD53DDC85}" srcOrd="1" destOrd="0" presId="urn:microsoft.com/office/officeart/2008/layout/RadialCluster"/>
    <dgm:cxn modelId="{D69EC694-13EB-43FC-B3A6-287CD18C4681}" type="presParOf" srcId="{B03BD7D7-4C79-441A-B985-2F8A0E2AB2C3}" destId="{5EE6AEBD-EC1F-4C8D-BF18-8E5B0EC9DFC4}" srcOrd="2" destOrd="0" presId="urn:microsoft.com/office/officeart/2008/layout/RadialCluster"/>
    <dgm:cxn modelId="{A2834B4D-FE69-4121-BC45-6E029B4E5878}" type="presParOf" srcId="{B03BD7D7-4C79-441A-B985-2F8A0E2AB2C3}" destId="{CC03CCB1-7751-4723-BF3D-497981CCEB50}" srcOrd="3" destOrd="0" presId="urn:microsoft.com/office/officeart/2008/layout/RadialCluster"/>
    <dgm:cxn modelId="{F6C499D7-225D-4206-BDE8-0F1C153EEB5F}" type="presParOf" srcId="{B03BD7D7-4C79-441A-B985-2F8A0E2AB2C3}" destId="{FD7F01AF-6A97-4968-9927-F49BA3F1A485}" srcOrd="4" destOrd="0" presId="urn:microsoft.com/office/officeart/2008/layout/RadialCluster"/>
    <dgm:cxn modelId="{458168F0-92D6-4ED7-B1CF-17996F80B81B}" type="presParOf" srcId="{B03BD7D7-4C79-441A-B985-2F8A0E2AB2C3}" destId="{8C52767E-5DF8-4174-A20B-9DC7E44F9F47}" srcOrd="5" destOrd="0" presId="urn:microsoft.com/office/officeart/2008/layout/RadialCluster"/>
    <dgm:cxn modelId="{17DA55A3-EF5D-46D8-9C2C-58AFC20FEF47}" type="presParOf" srcId="{B03BD7D7-4C79-441A-B985-2F8A0E2AB2C3}" destId="{2BEDEC73-7623-45E3-A480-85EEA3E5288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4D09BD-5697-4BFA-A963-BA2ECDD7308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871B42-942C-4ECB-BADC-F4BDDB20EDF9}">
      <dgm:prSet phldrT="[Text]"/>
      <dgm:spPr>
        <a:solidFill>
          <a:srgbClr val="FF0000"/>
        </a:solidFill>
      </dgm:spPr>
      <dgm:t>
        <a:bodyPr/>
        <a:lstStyle/>
        <a:p>
          <a:r>
            <a:rPr lang="en-US" smtClean="0">
              <a:latin typeface="NikoshBAN" pitchFamily="2" charset="0"/>
              <a:cs typeface="NikoshBAN" pitchFamily="2" charset="0"/>
            </a:rPr>
            <a:t>লাল</a:t>
          </a:r>
          <a:endParaRPr lang="en-US">
            <a:latin typeface="NikoshBAN" pitchFamily="2" charset="0"/>
            <a:cs typeface="NikoshBAN" pitchFamily="2" charset="0"/>
          </a:endParaRPr>
        </a:p>
      </dgm:t>
    </dgm:pt>
    <dgm:pt modelId="{45B59659-83AC-4FC0-8446-C86BFE8D11B5}" type="parTrans" cxnId="{96C9E313-B238-431F-80FF-F6D05B2842DB}">
      <dgm:prSet/>
      <dgm:spPr/>
      <dgm:t>
        <a:bodyPr/>
        <a:lstStyle/>
        <a:p>
          <a:endParaRPr lang="en-US"/>
        </a:p>
      </dgm:t>
    </dgm:pt>
    <dgm:pt modelId="{9AF20E84-6572-4B0E-A402-A706BC8A927D}" type="sibTrans" cxnId="{96C9E313-B238-431F-80FF-F6D05B2842DB}">
      <dgm:prSet/>
      <dgm:spPr/>
      <dgm:t>
        <a:bodyPr/>
        <a:lstStyle/>
        <a:p>
          <a:endParaRPr lang="en-US"/>
        </a:p>
      </dgm:t>
    </dgm:pt>
    <dgm:pt modelId="{07495E0B-5248-4E1B-BF28-6FF55C68140B}">
      <dgm:prSet phldrT="[Text]" phldr="1"/>
      <dgm:spPr/>
      <dgm:t>
        <a:bodyPr/>
        <a:lstStyle/>
        <a:p>
          <a:endParaRPr lang="en-US"/>
        </a:p>
      </dgm:t>
    </dgm:pt>
    <dgm:pt modelId="{4A5C3D07-EF84-4FE9-91A3-7DE1B295124D}" type="parTrans" cxnId="{CEB18F9F-7924-4E9B-B461-BA58C7AB8973}">
      <dgm:prSet/>
      <dgm:spPr/>
      <dgm:t>
        <a:bodyPr/>
        <a:lstStyle/>
        <a:p>
          <a:endParaRPr lang="en-US"/>
        </a:p>
      </dgm:t>
    </dgm:pt>
    <dgm:pt modelId="{6ED1B994-5BE7-4323-8195-E2755FDBA65E}" type="sibTrans" cxnId="{CEB18F9F-7924-4E9B-B461-BA58C7AB8973}">
      <dgm:prSet/>
      <dgm:spPr/>
      <dgm:t>
        <a:bodyPr/>
        <a:lstStyle/>
        <a:p>
          <a:endParaRPr lang="en-US"/>
        </a:p>
      </dgm:t>
    </dgm:pt>
    <dgm:pt modelId="{A0ECE414-175A-4114-A1F6-D8677C96BB4F}">
      <dgm:prSet phldrT="[Text]" phldr="1"/>
      <dgm:spPr/>
      <dgm:t>
        <a:bodyPr/>
        <a:lstStyle/>
        <a:p>
          <a:endParaRPr lang="en-US"/>
        </a:p>
      </dgm:t>
    </dgm:pt>
    <dgm:pt modelId="{9FD719F3-7468-4A92-BBFB-A31AEC3E5497}" type="parTrans" cxnId="{7B03F7F0-BD45-4668-881A-CEDA13714C2F}">
      <dgm:prSet/>
      <dgm:spPr/>
      <dgm:t>
        <a:bodyPr/>
        <a:lstStyle/>
        <a:p>
          <a:endParaRPr lang="en-US"/>
        </a:p>
      </dgm:t>
    </dgm:pt>
    <dgm:pt modelId="{643644E7-9ED2-494E-997D-B284602C1556}" type="sibTrans" cxnId="{7B03F7F0-BD45-4668-881A-CEDA13714C2F}">
      <dgm:prSet/>
      <dgm:spPr/>
      <dgm:t>
        <a:bodyPr/>
        <a:lstStyle/>
        <a:p>
          <a:endParaRPr lang="en-US"/>
        </a:p>
      </dgm:t>
    </dgm:pt>
    <dgm:pt modelId="{B75F2582-2CF7-4E3D-AC8F-D7ED8C221152}">
      <dgm:prSet phldrT="[Text]"/>
      <dgm:spPr>
        <a:solidFill>
          <a:srgbClr val="002060"/>
        </a:solidFill>
      </dgm:spPr>
      <dgm:t>
        <a:bodyPr/>
        <a:lstStyle/>
        <a:p>
          <a:r>
            <a:rPr lang="en-US" smtClean="0">
              <a:latin typeface="NikoshBAN" pitchFamily="2" charset="0"/>
              <a:cs typeface="NikoshBAN" pitchFamily="2" charset="0"/>
            </a:rPr>
            <a:t>নীল</a:t>
          </a:r>
          <a:endParaRPr lang="en-US">
            <a:latin typeface="NikoshBAN" pitchFamily="2" charset="0"/>
            <a:cs typeface="NikoshBAN" pitchFamily="2" charset="0"/>
          </a:endParaRPr>
        </a:p>
      </dgm:t>
    </dgm:pt>
    <dgm:pt modelId="{D7F4BA49-CADB-4D1E-86B1-005A177A82A1}" type="parTrans" cxnId="{30057501-FE23-4758-87CE-7AB1720C394F}">
      <dgm:prSet/>
      <dgm:spPr/>
      <dgm:t>
        <a:bodyPr/>
        <a:lstStyle/>
        <a:p>
          <a:endParaRPr lang="en-US"/>
        </a:p>
      </dgm:t>
    </dgm:pt>
    <dgm:pt modelId="{45914F25-0F9A-40AF-82A4-0DA7FB6EC48F}" type="sibTrans" cxnId="{30057501-FE23-4758-87CE-7AB1720C394F}">
      <dgm:prSet/>
      <dgm:spPr/>
      <dgm:t>
        <a:bodyPr/>
        <a:lstStyle/>
        <a:p>
          <a:endParaRPr lang="en-US"/>
        </a:p>
      </dgm:t>
    </dgm:pt>
    <dgm:pt modelId="{10F13F77-8DB7-40A9-961F-E20784CD49A1}">
      <dgm:prSet phldrT="[Text]" phldr="1"/>
      <dgm:spPr/>
      <dgm:t>
        <a:bodyPr/>
        <a:lstStyle/>
        <a:p>
          <a:endParaRPr lang="en-US"/>
        </a:p>
      </dgm:t>
    </dgm:pt>
    <dgm:pt modelId="{84EA9CAB-7B62-4EB7-B2A1-7D5F774B4832}" type="parTrans" cxnId="{FEFD09B6-15F4-44FD-828E-6A9336F78DD3}">
      <dgm:prSet/>
      <dgm:spPr/>
      <dgm:t>
        <a:bodyPr/>
        <a:lstStyle/>
        <a:p>
          <a:endParaRPr lang="en-US"/>
        </a:p>
      </dgm:t>
    </dgm:pt>
    <dgm:pt modelId="{FFB1426E-0CA2-4439-851A-D68FF824A4C7}" type="sibTrans" cxnId="{FEFD09B6-15F4-44FD-828E-6A9336F78DD3}">
      <dgm:prSet/>
      <dgm:spPr/>
      <dgm:t>
        <a:bodyPr/>
        <a:lstStyle/>
        <a:p>
          <a:endParaRPr lang="en-US"/>
        </a:p>
      </dgm:t>
    </dgm:pt>
    <dgm:pt modelId="{8DD78E09-1C41-4A6B-B27F-E2D86A008C78}">
      <dgm:prSet phldrT="[Text]" phldr="1"/>
      <dgm:spPr/>
      <dgm:t>
        <a:bodyPr/>
        <a:lstStyle/>
        <a:p>
          <a:endParaRPr lang="en-US"/>
        </a:p>
      </dgm:t>
    </dgm:pt>
    <dgm:pt modelId="{5BB72F44-B11D-445B-B980-117EBBC654EF}" type="parTrans" cxnId="{C75C85FA-2A0D-4150-943D-5D4C5390C587}">
      <dgm:prSet/>
      <dgm:spPr/>
      <dgm:t>
        <a:bodyPr/>
        <a:lstStyle/>
        <a:p>
          <a:endParaRPr lang="en-US"/>
        </a:p>
      </dgm:t>
    </dgm:pt>
    <dgm:pt modelId="{1BD94EC5-A301-4E49-A72F-B59AD09BA146}" type="sibTrans" cxnId="{C75C85FA-2A0D-4150-943D-5D4C5390C587}">
      <dgm:prSet/>
      <dgm:spPr/>
      <dgm:t>
        <a:bodyPr/>
        <a:lstStyle/>
        <a:p>
          <a:endParaRPr lang="en-US"/>
        </a:p>
      </dgm:t>
    </dgm:pt>
    <dgm:pt modelId="{12A90A91-9B25-44D6-8211-C7311298BF08}">
      <dgm:prSet phldrT="[Text]"/>
      <dgm:spPr>
        <a:solidFill>
          <a:srgbClr val="FFC000"/>
        </a:solidFill>
      </dgm:spPr>
      <dgm:t>
        <a:bodyPr/>
        <a:lstStyle/>
        <a:p>
          <a:r>
            <a:rPr lang="en-US" smtClean="0">
              <a:latin typeface="NikoshBAN" pitchFamily="2" charset="0"/>
              <a:cs typeface="NikoshBAN" pitchFamily="2" charset="0"/>
            </a:rPr>
            <a:t>হলুদ</a:t>
          </a:r>
          <a:endParaRPr lang="en-US">
            <a:latin typeface="NikoshBAN" pitchFamily="2" charset="0"/>
            <a:cs typeface="NikoshBAN" pitchFamily="2" charset="0"/>
          </a:endParaRPr>
        </a:p>
      </dgm:t>
    </dgm:pt>
    <dgm:pt modelId="{FF3F70CC-6FC8-4C27-AFD1-6E78FD70FF0B}" type="parTrans" cxnId="{F9628C89-44D3-44D0-8389-35734A4FDB7E}">
      <dgm:prSet/>
      <dgm:spPr/>
      <dgm:t>
        <a:bodyPr/>
        <a:lstStyle/>
        <a:p>
          <a:endParaRPr lang="en-US"/>
        </a:p>
      </dgm:t>
    </dgm:pt>
    <dgm:pt modelId="{D356B0E8-C339-4786-85DB-A78E9686E36F}" type="sibTrans" cxnId="{F9628C89-44D3-44D0-8389-35734A4FDB7E}">
      <dgm:prSet/>
      <dgm:spPr/>
      <dgm:t>
        <a:bodyPr/>
        <a:lstStyle/>
        <a:p>
          <a:endParaRPr lang="en-US"/>
        </a:p>
      </dgm:t>
    </dgm:pt>
    <dgm:pt modelId="{E77123F3-5503-4F42-81CD-27ABC43EB9E3}">
      <dgm:prSet phldrT="[Text]" phldr="1"/>
      <dgm:spPr/>
      <dgm:t>
        <a:bodyPr/>
        <a:lstStyle/>
        <a:p>
          <a:endParaRPr lang="en-US"/>
        </a:p>
      </dgm:t>
    </dgm:pt>
    <dgm:pt modelId="{CDB44281-DD20-48F3-B90A-930F0A266970}" type="parTrans" cxnId="{E813AA96-26A8-499C-A005-093C0B2FA04E}">
      <dgm:prSet/>
      <dgm:spPr/>
      <dgm:t>
        <a:bodyPr/>
        <a:lstStyle/>
        <a:p>
          <a:endParaRPr lang="en-US"/>
        </a:p>
      </dgm:t>
    </dgm:pt>
    <dgm:pt modelId="{A643C0C3-136D-4DA8-8603-700D346AEBA2}" type="sibTrans" cxnId="{E813AA96-26A8-499C-A005-093C0B2FA04E}">
      <dgm:prSet/>
      <dgm:spPr/>
      <dgm:t>
        <a:bodyPr/>
        <a:lstStyle/>
        <a:p>
          <a:endParaRPr lang="en-US"/>
        </a:p>
      </dgm:t>
    </dgm:pt>
    <dgm:pt modelId="{27D1CAC2-472E-4CBC-B84F-C7B3E0429A63}">
      <dgm:prSet phldrT="[Text]" phldr="1"/>
      <dgm:spPr/>
      <dgm:t>
        <a:bodyPr/>
        <a:lstStyle/>
        <a:p>
          <a:endParaRPr lang="en-US"/>
        </a:p>
      </dgm:t>
    </dgm:pt>
    <dgm:pt modelId="{0DB076D4-59D7-408D-94EC-857E052C227A}" type="parTrans" cxnId="{FC00064C-DE5E-4919-89F6-2AAF7BF4B352}">
      <dgm:prSet/>
      <dgm:spPr/>
      <dgm:t>
        <a:bodyPr/>
        <a:lstStyle/>
        <a:p>
          <a:endParaRPr lang="en-US"/>
        </a:p>
      </dgm:t>
    </dgm:pt>
    <dgm:pt modelId="{2F68F28B-8B70-4C49-87BC-078BF3700DCC}" type="sibTrans" cxnId="{FC00064C-DE5E-4919-89F6-2AAF7BF4B352}">
      <dgm:prSet/>
      <dgm:spPr/>
      <dgm:t>
        <a:bodyPr/>
        <a:lstStyle/>
        <a:p>
          <a:endParaRPr lang="en-US"/>
        </a:p>
      </dgm:t>
    </dgm:pt>
    <dgm:pt modelId="{669811FF-3E6E-4821-B33C-5BE98DE0F9AC}" type="pres">
      <dgm:prSet presAssocID="{4D4D09BD-5697-4BFA-A963-BA2ECDD7308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8231334E-7874-4302-A408-AB8C1982767D}" type="pres">
      <dgm:prSet presAssocID="{4D4D09BD-5697-4BFA-A963-BA2ECDD7308C}" presName="cycle" presStyleCnt="0"/>
      <dgm:spPr/>
    </dgm:pt>
    <dgm:pt modelId="{581B6D06-0026-4E20-B4C7-B816344637D7}" type="pres">
      <dgm:prSet presAssocID="{4D4D09BD-5697-4BFA-A963-BA2ECDD7308C}" presName="centerShape" presStyleCnt="0"/>
      <dgm:spPr/>
    </dgm:pt>
    <dgm:pt modelId="{E536E1CF-A04F-4F69-BCD1-DD8C363244A7}" type="pres">
      <dgm:prSet presAssocID="{4D4D09BD-5697-4BFA-A963-BA2ECDD7308C}" presName="connSite" presStyleLbl="node1" presStyleIdx="0" presStyleCnt="4"/>
      <dgm:spPr/>
    </dgm:pt>
    <dgm:pt modelId="{4B3A8509-4A85-485A-9EFC-2BAC17E432C2}" type="pres">
      <dgm:prSet presAssocID="{4D4D09BD-5697-4BFA-A963-BA2ECDD7308C}" presName="visible" presStyleLbl="node1" presStyleIdx="0" presStyleCnt="4" custLinFactNeighborX="-21" custLinFactNeighborY="-682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7872576-139E-4468-A7C3-5F0EF8F40E5F}" type="pres">
      <dgm:prSet presAssocID="{45B59659-83AC-4FC0-8446-C86BFE8D11B5}" presName="Name25" presStyleLbl="parChTrans1D1" presStyleIdx="0" presStyleCnt="3"/>
      <dgm:spPr/>
    </dgm:pt>
    <dgm:pt modelId="{BB105462-8B0F-4A88-A002-2A65CD1FF20F}" type="pres">
      <dgm:prSet presAssocID="{76871B42-942C-4ECB-BADC-F4BDDB20EDF9}" presName="node" presStyleCnt="0"/>
      <dgm:spPr/>
    </dgm:pt>
    <dgm:pt modelId="{31406D4E-EB17-414A-BF48-4E6EE791ACB7}" type="pres">
      <dgm:prSet presAssocID="{76871B42-942C-4ECB-BADC-F4BDDB20EDF9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F63F2470-CA58-49BA-80B6-440A542D2499}" type="pres">
      <dgm:prSet presAssocID="{76871B42-942C-4ECB-BADC-F4BDDB20EDF9}" presName="childNode" presStyleLbl="revTx" presStyleIdx="0" presStyleCnt="3">
        <dgm:presLayoutVars>
          <dgm:bulletEnabled val="1"/>
        </dgm:presLayoutVars>
      </dgm:prSet>
      <dgm:spPr/>
    </dgm:pt>
    <dgm:pt modelId="{633E26DE-AD02-4944-B2AC-76ACDFDF08B8}" type="pres">
      <dgm:prSet presAssocID="{D7F4BA49-CADB-4D1E-86B1-005A177A82A1}" presName="Name25" presStyleLbl="parChTrans1D1" presStyleIdx="1" presStyleCnt="3"/>
      <dgm:spPr/>
    </dgm:pt>
    <dgm:pt modelId="{522B3053-3E7A-4204-9634-6D9F2421B3E3}" type="pres">
      <dgm:prSet presAssocID="{B75F2582-2CF7-4E3D-AC8F-D7ED8C221152}" presName="node" presStyleCnt="0"/>
      <dgm:spPr/>
    </dgm:pt>
    <dgm:pt modelId="{74A0D71F-8C81-4E47-A3EA-92FD279656F1}" type="pres">
      <dgm:prSet presAssocID="{B75F2582-2CF7-4E3D-AC8F-D7ED8C221152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B38B4B99-8656-49DC-A6CB-91C9B761AD4B}" type="pres">
      <dgm:prSet presAssocID="{B75F2582-2CF7-4E3D-AC8F-D7ED8C221152}" presName="childNode" presStyleLbl="revTx" presStyleIdx="1" presStyleCnt="3">
        <dgm:presLayoutVars>
          <dgm:bulletEnabled val="1"/>
        </dgm:presLayoutVars>
      </dgm:prSet>
      <dgm:spPr/>
    </dgm:pt>
    <dgm:pt modelId="{07AFAE5C-9172-4731-AD28-655A03D15043}" type="pres">
      <dgm:prSet presAssocID="{FF3F70CC-6FC8-4C27-AFD1-6E78FD70FF0B}" presName="Name25" presStyleLbl="parChTrans1D1" presStyleIdx="2" presStyleCnt="3"/>
      <dgm:spPr/>
    </dgm:pt>
    <dgm:pt modelId="{77BBAE5B-9334-41F3-B829-FECA9A7DC705}" type="pres">
      <dgm:prSet presAssocID="{12A90A91-9B25-44D6-8211-C7311298BF08}" presName="node" presStyleCnt="0"/>
      <dgm:spPr/>
    </dgm:pt>
    <dgm:pt modelId="{53F87726-AF8B-4FE5-A4E5-7FB36D626126}" type="pres">
      <dgm:prSet presAssocID="{12A90A91-9B25-44D6-8211-C7311298BF08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D062AB99-6C09-404A-882F-498972A14B15}" type="pres">
      <dgm:prSet presAssocID="{12A90A91-9B25-44D6-8211-C7311298BF08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63B5745C-50EF-45B0-81F5-2CDE6D94BE09}" type="presOf" srcId="{D7F4BA49-CADB-4D1E-86B1-005A177A82A1}" destId="{633E26DE-AD02-4944-B2AC-76ACDFDF08B8}" srcOrd="0" destOrd="0" presId="urn:microsoft.com/office/officeart/2005/8/layout/radial2"/>
    <dgm:cxn modelId="{5EF32E99-7946-4A7F-B7AD-59A24A155D5B}" type="presOf" srcId="{45B59659-83AC-4FC0-8446-C86BFE8D11B5}" destId="{C7872576-139E-4468-A7C3-5F0EF8F40E5F}" srcOrd="0" destOrd="0" presId="urn:microsoft.com/office/officeart/2005/8/layout/radial2"/>
    <dgm:cxn modelId="{FEFD09B6-15F4-44FD-828E-6A9336F78DD3}" srcId="{B75F2582-2CF7-4E3D-AC8F-D7ED8C221152}" destId="{10F13F77-8DB7-40A9-961F-E20784CD49A1}" srcOrd="0" destOrd="0" parTransId="{84EA9CAB-7B62-4EB7-B2A1-7D5F774B4832}" sibTransId="{FFB1426E-0CA2-4439-851A-D68FF824A4C7}"/>
    <dgm:cxn modelId="{F9628C89-44D3-44D0-8389-35734A4FDB7E}" srcId="{4D4D09BD-5697-4BFA-A963-BA2ECDD7308C}" destId="{12A90A91-9B25-44D6-8211-C7311298BF08}" srcOrd="2" destOrd="0" parTransId="{FF3F70CC-6FC8-4C27-AFD1-6E78FD70FF0B}" sibTransId="{D356B0E8-C339-4786-85DB-A78E9686E36F}"/>
    <dgm:cxn modelId="{E8B9EB73-0027-4561-AD7D-24BC0BBE4557}" type="presOf" srcId="{12A90A91-9B25-44D6-8211-C7311298BF08}" destId="{53F87726-AF8B-4FE5-A4E5-7FB36D626126}" srcOrd="0" destOrd="0" presId="urn:microsoft.com/office/officeart/2005/8/layout/radial2"/>
    <dgm:cxn modelId="{30057501-FE23-4758-87CE-7AB1720C394F}" srcId="{4D4D09BD-5697-4BFA-A963-BA2ECDD7308C}" destId="{B75F2582-2CF7-4E3D-AC8F-D7ED8C221152}" srcOrd="1" destOrd="0" parTransId="{D7F4BA49-CADB-4D1E-86B1-005A177A82A1}" sibTransId="{45914F25-0F9A-40AF-82A4-0DA7FB6EC48F}"/>
    <dgm:cxn modelId="{5DA13521-6091-486C-80AD-97093B3B0DC1}" type="presOf" srcId="{4D4D09BD-5697-4BFA-A963-BA2ECDD7308C}" destId="{669811FF-3E6E-4821-B33C-5BE98DE0F9AC}" srcOrd="0" destOrd="0" presId="urn:microsoft.com/office/officeart/2005/8/layout/radial2"/>
    <dgm:cxn modelId="{F6201B34-6EF8-4C02-9E6E-11F82AE913EE}" type="presOf" srcId="{FF3F70CC-6FC8-4C27-AFD1-6E78FD70FF0B}" destId="{07AFAE5C-9172-4731-AD28-655A03D15043}" srcOrd="0" destOrd="0" presId="urn:microsoft.com/office/officeart/2005/8/layout/radial2"/>
    <dgm:cxn modelId="{E813AA96-26A8-499C-A005-093C0B2FA04E}" srcId="{12A90A91-9B25-44D6-8211-C7311298BF08}" destId="{E77123F3-5503-4F42-81CD-27ABC43EB9E3}" srcOrd="0" destOrd="0" parTransId="{CDB44281-DD20-48F3-B90A-930F0A266970}" sibTransId="{A643C0C3-136D-4DA8-8603-700D346AEBA2}"/>
    <dgm:cxn modelId="{B090AB8E-C0A4-4A48-BDE6-C1BBBB72AA51}" type="presOf" srcId="{10F13F77-8DB7-40A9-961F-E20784CD49A1}" destId="{B38B4B99-8656-49DC-A6CB-91C9B761AD4B}" srcOrd="0" destOrd="0" presId="urn:microsoft.com/office/officeart/2005/8/layout/radial2"/>
    <dgm:cxn modelId="{6D848E3E-8A96-493C-9255-32699EC888AA}" type="presOf" srcId="{27D1CAC2-472E-4CBC-B84F-C7B3E0429A63}" destId="{D062AB99-6C09-404A-882F-498972A14B15}" srcOrd="0" destOrd="1" presId="urn:microsoft.com/office/officeart/2005/8/layout/radial2"/>
    <dgm:cxn modelId="{C75C85FA-2A0D-4150-943D-5D4C5390C587}" srcId="{B75F2582-2CF7-4E3D-AC8F-D7ED8C221152}" destId="{8DD78E09-1C41-4A6B-B27F-E2D86A008C78}" srcOrd="1" destOrd="0" parTransId="{5BB72F44-B11D-445B-B980-117EBBC654EF}" sibTransId="{1BD94EC5-A301-4E49-A72F-B59AD09BA146}"/>
    <dgm:cxn modelId="{B1CF59A3-12D0-4D1A-8CA8-E3D09C9B9859}" type="presOf" srcId="{07495E0B-5248-4E1B-BF28-6FF55C68140B}" destId="{F63F2470-CA58-49BA-80B6-440A542D2499}" srcOrd="0" destOrd="0" presId="urn:microsoft.com/office/officeart/2005/8/layout/radial2"/>
    <dgm:cxn modelId="{FC00064C-DE5E-4919-89F6-2AAF7BF4B352}" srcId="{12A90A91-9B25-44D6-8211-C7311298BF08}" destId="{27D1CAC2-472E-4CBC-B84F-C7B3E0429A63}" srcOrd="1" destOrd="0" parTransId="{0DB076D4-59D7-408D-94EC-857E052C227A}" sibTransId="{2F68F28B-8B70-4C49-87BC-078BF3700DCC}"/>
    <dgm:cxn modelId="{7B03F7F0-BD45-4668-881A-CEDA13714C2F}" srcId="{76871B42-942C-4ECB-BADC-F4BDDB20EDF9}" destId="{A0ECE414-175A-4114-A1F6-D8677C96BB4F}" srcOrd="1" destOrd="0" parTransId="{9FD719F3-7468-4A92-BBFB-A31AEC3E5497}" sibTransId="{643644E7-9ED2-494E-997D-B284602C1556}"/>
    <dgm:cxn modelId="{CEB18F9F-7924-4E9B-B461-BA58C7AB8973}" srcId="{76871B42-942C-4ECB-BADC-F4BDDB20EDF9}" destId="{07495E0B-5248-4E1B-BF28-6FF55C68140B}" srcOrd="0" destOrd="0" parTransId="{4A5C3D07-EF84-4FE9-91A3-7DE1B295124D}" sibTransId="{6ED1B994-5BE7-4323-8195-E2755FDBA65E}"/>
    <dgm:cxn modelId="{15FB1D16-9E5B-4C36-9826-BDF8539DEFA4}" type="presOf" srcId="{76871B42-942C-4ECB-BADC-F4BDDB20EDF9}" destId="{31406D4E-EB17-414A-BF48-4E6EE791ACB7}" srcOrd="0" destOrd="0" presId="urn:microsoft.com/office/officeart/2005/8/layout/radial2"/>
    <dgm:cxn modelId="{801F70D0-1D18-47B3-9CEB-9141DA3C1A40}" type="presOf" srcId="{E77123F3-5503-4F42-81CD-27ABC43EB9E3}" destId="{D062AB99-6C09-404A-882F-498972A14B15}" srcOrd="0" destOrd="0" presId="urn:microsoft.com/office/officeart/2005/8/layout/radial2"/>
    <dgm:cxn modelId="{B2858DE8-88CB-43D2-B3B0-68E8EE4539E6}" type="presOf" srcId="{B75F2582-2CF7-4E3D-AC8F-D7ED8C221152}" destId="{74A0D71F-8C81-4E47-A3EA-92FD279656F1}" srcOrd="0" destOrd="0" presId="urn:microsoft.com/office/officeart/2005/8/layout/radial2"/>
    <dgm:cxn modelId="{96C9E313-B238-431F-80FF-F6D05B2842DB}" srcId="{4D4D09BD-5697-4BFA-A963-BA2ECDD7308C}" destId="{76871B42-942C-4ECB-BADC-F4BDDB20EDF9}" srcOrd="0" destOrd="0" parTransId="{45B59659-83AC-4FC0-8446-C86BFE8D11B5}" sibTransId="{9AF20E84-6572-4B0E-A402-A706BC8A927D}"/>
    <dgm:cxn modelId="{86E34E27-E7C4-46A8-9252-04AE28051F0E}" type="presOf" srcId="{8DD78E09-1C41-4A6B-B27F-E2D86A008C78}" destId="{B38B4B99-8656-49DC-A6CB-91C9B761AD4B}" srcOrd="0" destOrd="1" presId="urn:microsoft.com/office/officeart/2005/8/layout/radial2"/>
    <dgm:cxn modelId="{CEFC353C-A09C-454A-B583-117E08F1C9D0}" type="presOf" srcId="{A0ECE414-175A-4114-A1F6-D8677C96BB4F}" destId="{F63F2470-CA58-49BA-80B6-440A542D2499}" srcOrd="0" destOrd="1" presId="urn:microsoft.com/office/officeart/2005/8/layout/radial2"/>
    <dgm:cxn modelId="{E2FDFE37-4B52-409A-9933-8405C1C3AF0C}" type="presParOf" srcId="{669811FF-3E6E-4821-B33C-5BE98DE0F9AC}" destId="{8231334E-7874-4302-A408-AB8C1982767D}" srcOrd="0" destOrd="0" presId="urn:microsoft.com/office/officeart/2005/8/layout/radial2"/>
    <dgm:cxn modelId="{F3FF5994-0333-4FDB-BFEB-C998C2EC0754}" type="presParOf" srcId="{8231334E-7874-4302-A408-AB8C1982767D}" destId="{581B6D06-0026-4E20-B4C7-B816344637D7}" srcOrd="0" destOrd="0" presId="urn:microsoft.com/office/officeart/2005/8/layout/radial2"/>
    <dgm:cxn modelId="{810851A5-AE81-4993-879F-8B087D490383}" type="presParOf" srcId="{581B6D06-0026-4E20-B4C7-B816344637D7}" destId="{E536E1CF-A04F-4F69-BCD1-DD8C363244A7}" srcOrd="0" destOrd="0" presId="urn:microsoft.com/office/officeart/2005/8/layout/radial2"/>
    <dgm:cxn modelId="{531FD506-0367-4DAB-9EF8-BB1A0147361A}" type="presParOf" srcId="{581B6D06-0026-4E20-B4C7-B816344637D7}" destId="{4B3A8509-4A85-485A-9EFC-2BAC17E432C2}" srcOrd="1" destOrd="0" presId="urn:microsoft.com/office/officeart/2005/8/layout/radial2"/>
    <dgm:cxn modelId="{89BA1A41-5600-45DB-BB97-979E9CACD3D7}" type="presParOf" srcId="{8231334E-7874-4302-A408-AB8C1982767D}" destId="{C7872576-139E-4468-A7C3-5F0EF8F40E5F}" srcOrd="1" destOrd="0" presId="urn:microsoft.com/office/officeart/2005/8/layout/radial2"/>
    <dgm:cxn modelId="{6E5A42BB-6691-48B9-B3AE-60B5DBEFD78C}" type="presParOf" srcId="{8231334E-7874-4302-A408-AB8C1982767D}" destId="{BB105462-8B0F-4A88-A002-2A65CD1FF20F}" srcOrd="2" destOrd="0" presId="urn:microsoft.com/office/officeart/2005/8/layout/radial2"/>
    <dgm:cxn modelId="{6D8D05A2-33E8-47E2-A0A0-CD6CB3AD230B}" type="presParOf" srcId="{BB105462-8B0F-4A88-A002-2A65CD1FF20F}" destId="{31406D4E-EB17-414A-BF48-4E6EE791ACB7}" srcOrd="0" destOrd="0" presId="urn:microsoft.com/office/officeart/2005/8/layout/radial2"/>
    <dgm:cxn modelId="{F4A03FFE-6A72-45AE-B29A-636B958E1CE0}" type="presParOf" srcId="{BB105462-8B0F-4A88-A002-2A65CD1FF20F}" destId="{F63F2470-CA58-49BA-80B6-440A542D2499}" srcOrd="1" destOrd="0" presId="urn:microsoft.com/office/officeart/2005/8/layout/radial2"/>
    <dgm:cxn modelId="{79F58E7F-99A6-4E13-ADB3-11E6A2767F00}" type="presParOf" srcId="{8231334E-7874-4302-A408-AB8C1982767D}" destId="{633E26DE-AD02-4944-B2AC-76ACDFDF08B8}" srcOrd="3" destOrd="0" presId="urn:microsoft.com/office/officeart/2005/8/layout/radial2"/>
    <dgm:cxn modelId="{FA3CF6C1-3A4D-45E3-AF8F-7FC1880238BA}" type="presParOf" srcId="{8231334E-7874-4302-A408-AB8C1982767D}" destId="{522B3053-3E7A-4204-9634-6D9F2421B3E3}" srcOrd="4" destOrd="0" presId="urn:microsoft.com/office/officeart/2005/8/layout/radial2"/>
    <dgm:cxn modelId="{40D23778-5BB3-4AFD-A2FB-0264C8739255}" type="presParOf" srcId="{522B3053-3E7A-4204-9634-6D9F2421B3E3}" destId="{74A0D71F-8C81-4E47-A3EA-92FD279656F1}" srcOrd="0" destOrd="0" presId="urn:microsoft.com/office/officeart/2005/8/layout/radial2"/>
    <dgm:cxn modelId="{AF35F508-D9AE-4C62-B560-CB92A33B2F4A}" type="presParOf" srcId="{522B3053-3E7A-4204-9634-6D9F2421B3E3}" destId="{B38B4B99-8656-49DC-A6CB-91C9B761AD4B}" srcOrd="1" destOrd="0" presId="urn:microsoft.com/office/officeart/2005/8/layout/radial2"/>
    <dgm:cxn modelId="{58AD9CA8-DB8B-4AC0-93B2-03A00FC3CDEC}" type="presParOf" srcId="{8231334E-7874-4302-A408-AB8C1982767D}" destId="{07AFAE5C-9172-4731-AD28-655A03D15043}" srcOrd="5" destOrd="0" presId="urn:microsoft.com/office/officeart/2005/8/layout/radial2"/>
    <dgm:cxn modelId="{3E924432-1367-42CB-AC35-06782D9A3796}" type="presParOf" srcId="{8231334E-7874-4302-A408-AB8C1982767D}" destId="{77BBAE5B-9334-41F3-B829-FECA9A7DC705}" srcOrd="6" destOrd="0" presId="urn:microsoft.com/office/officeart/2005/8/layout/radial2"/>
    <dgm:cxn modelId="{0B98F63D-AB35-488B-B7DF-0CB2194E6F7C}" type="presParOf" srcId="{77BBAE5B-9334-41F3-B829-FECA9A7DC705}" destId="{53F87726-AF8B-4FE5-A4E5-7FB36D626126}" srcOrd="0" destOrd="0" presId="urn:microsoft.com/office/officeart/2005/8/layout/radial2"/>
    <dgm:cxn modelId="{F888DBC1-F29B-430B-94A1-74A6EE66A2C7}" type="presParOf" srcId="{77BBAE5B-9334-41F3-B829-FECA9A7DC705}" destId="{D062AB99-6C09-404A-882F-498972A14B1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82F21-68B7-459A-9374-18FC60AA5327}">
      <dsp:nvSpPr>
        <dsp:cNvPr id="0" name=""/>
        <dsp:cNvSpPr/>
      </dsp:nvSpPr>
      <dsp:spPr>
        <a:xfrm>
          <a:off x="3297138" y="2226105"/>
          <a:ext cx="1482923" cy="14829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>
              <a:latin typeface="NikoshBAN" pitchFamily="2" charset="0"/>
              <a:cs typeface="NikoshBAN" pitchFamily="2" charset="0"/>
            </a:rPr>
            <a:t>কৃষিজাত পণ্য</a:t>
          </a:r>
          <a:endParaRPr lang="en-US" sz="2900" kern="1200">
            <a:latin typeface="NikoshBAN" pitchFamily="2" charset="0"/>
            <a:cs typeface="NikoshBAN" pitchFamily="2" charset="0"/>
          </a:endParaRPr>
        </a:p>
      </dsp:txBody>
      <dsp:txXfrm>
        <a:off x="3514307" y="2443274"/>
        <a:ext cx="1048585" cy="1048585"/>
      </dsp:txXfrm>
    </dsp:sp>
    <dsp:sp modelId="{BA096C34-FBF3-4796-BEFB-E489D6D166A1}">
      <dsp:nvSpPr>
        <dsp:cNvPr id="0" name=""/>
        <dsp:cNvSpPr/>
      </dsp:nvSpPr>
      <dsp:spPr>
        <a:xfrm rot="16200000">
          <a:off x="3668617" y="1839600"/>
          <a:ext cx="739964" cy="33046"/>
        </a:xfrm>
        <a:custGeom>
          <a:avLst/>
          <a:gdLst/>
          <a:ahLst/>
          <a:cxnLst/>
          <a:rect l="0" t="0" r="0" b="0"/>
          <a:pathLst>
            <a:path>
              <a:moveTo>
                <a:pt x="0" y="16523"/>
              </a:moveTo>
              <a:lnTo>
                <a:pt x="739964" y="165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20100" y="1837624"/>
        <a:ext cx="36998" cy="36998"/>
      </dsp:txXfrm>
    </dsp:sp>
    <dsp:sp modelId="{EF18E623-413B-44E0-B4DB-355E3C65B178}">
      <dsp:nvSpPr>
        <dsp:cNvPr id="0" name=""/>
        <dsp:cNvSpPr/>
      </dsp:nvSpPr>
      <dsp:spPr>
        <a:xfrm>
          <a:off x="3297138" y="3218"/>
          <a:ext cx="1482923" cy="14829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3514307" y="220387"/>
        <a:ext cx="1048585" cy="1048585"/>
      </dsp:txXfrm>
    </dsp:sp>
    <dsp:sp modelId="{D54D6507-9439-4746-91A5-BCD88690CA94}">
      <dsp:nvSpPr>
        <dsp:cNvPr id="0" name=""/>
        <dsp:cNvSpPr/>
      </dsp:nvSpPr>
      <dsp:spPr>
        <a:xfrm rot="19285714">
          <a:off x="4537579" y="2258070"/>
          <a:ext cx="739964" cy="33046"/>
        </a:xfrm>
        <a:custGeom>
          <a:avLst/>
          <a:gdLst/>
          <a:ahLst/>
          <a:cxnLst/>
          <a:rect l="0" t="0" r="0" b="0"/>
          <a:pathLst>
            <a:path>
              <a:moveTo>
                <a:pt x="0" y="16523"/>
              </a:moveTo>
              <a:lnTo>
                <a:pt x="739964" y="165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89062" y="2256094"/>
        <a:ext cx="36998" cy="36998"/>
      </dsp:txXfrm>
    </dsp:sp>
    <dsp:sp modelId="{6637A1B8-B881-439A-AC7D-EDE1B813FE73}">
      <dsp:nvSpPr>
        <dsp:cNvPr id="0" name=""/>
        <dsp:cNvSpPr/>
      </dsp:nvSpPr>
      <dsp:spPr>
        <a:xfrm>
          <a:off x="5035061" y="840158"/>
          <a:ext cx="1482923" cy="148292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5252230" y="1057327"/>
        <a:ext cx="1048585" cy="1048585"/>
      </dsp:txXfrm>
    </dsp:sp>
    <dsp:sp modelId="{564B1D1E-762A-4F71-9E7E-A42219C1AE29}">
      <dsp:nvSpPr>
        <dsp:cNvPr id="0" name=""/>
        <dsp:cNvSpPr/>
      </dsp:nvSpPr>
      <dsp:spPr>
        <a:xfrm rot="771429">
          <a:off x="4752195" y="3198363"/>
          <a:ext cx="739964" cy="33046"/>
        </a:xfrm>
        <a:custGeom>
          <a:avLst/>
          <a:gdLst/>
          <a:ahLst/>
          <a:cxnLst/>
          <a:rect l="0" t="0" r="0" b="0"/>
          <a:pathLst>
            <a:path>
              <a:moveTo>
                <a:pt x="0" y="16523"/>
              </a:moveTo>
              <a:lnTo>
                <a:pt x="739964" y="165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03678" y="3196387"/>
        <a:ext cx="36998" cy="36998"/>
      </dsp:txXfrm>
    </dsp:sp>
    <dsp:sp modelId="{76FC8B26-949B-46A2-AE06-D7CACB2BBE1F}">
      <dsp:nvSpPr>
        <dsp:cNvPr id="0" name=""/>
        <dsp:cNvSpPr/>
      </dsp:nvSpPr>
      <dsp:spPr>
        <a:xfrm>
          <a:off x="5464293" y="2720744"/>
          <a:ext cx="1482923" cy="148292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681462" y="2937913"/>
        <a:ext cx="1048585" cy="1048585"/>
      </dsp:txXfrm>
    </dsp:sp>
    <dsp:sp modelId="{1DBA2CEF-8896-47F7-AD9C-FA7418989041}">
      <dsp:nvSpPr>
        <dsp:cNvPr id="0" name=""/>
        <dsp:cNvSpPr/>
      </dsp:nvSpPr>
      <dsp:spPr>
        <a:xfrm rot="3857143">
          <a:off x="4150855" y="3952420"/>
          <a:ext cx="739964" cy="33046"/>
        </a:xfrm>
        <a:custGeom>
          <a:avLst/>
          <a:gdLst/>
          <a:ahLst/>
          <a:cxnLst/>
          <a:rect l="0" t="0" r="0" b="0"/>
          <a:pathLst>
            <a:path>
              <a:moveTo>
                <a:pt x="0" y="16523"/>
              </a:moveTo>
              <a:lnTo>
                <a:pt x="739964" y="165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02338" y="3950444"/>
        <a:ext cx="36998" cy="36998"/>
      </dsp:txXfrm>
    </dsp:sp>
    <dsp:sp modelId="{FD4B32F6-BF77-44B7-B64D-859B92F3F752}">
      <dsp:nvSpPr>
        <dsp:cNvPr id="0" name=""/>
        <dsp:cNvSpPr/>
      </dsp:nvSpPr>
      <dsp:spPr>
        <a:xfrm>
          <a:off x="4261613" y="4228858"/>
          <a:ext cx="1482923" cy="148292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4478782" y="4446027"/>
        <a:ext cx="1048585" cy="1048585"/>
      </dsp:txXfrm>
    </dsp:sp>
    <dsp:sp modelId="{CF2F85FB-0C37-4C82-ACA1-DC7B4E367527}">
      <dsp:nvSpPr>
        <dsp:cNvPr id="0" name=""/>
        <dsp:cNvSpPr/>
      </dsp:nvSpPr>
      <dsp:spPr>
        <a:xfrm rot="6942857">
          <a:off x="3186380" y="3952420"/>
          <a:ext cx="739964" cy="33046"/>
        </a:xfrm>
        <a:custGeom>
          <a:avLst/>
          <a:gdLst/>
          <a:ahLst/>
          <a:cxnLst/>
          <a:rect l="0" t="0" r="0" b="0"/>
          <a:pathLst>
            <a:path>
              <a:moveTo>
                <a:pt x="0" y="16523"/>
              </a:moveTo>
              <a:lnTo>
                <a:pt x="739964" y="165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37863" y="3950444"/>
        <a:ext cx="36998" cy="36998"/>
      </dsp:txXfrm>
    </dsp:sp>
    <dsp:sp modelId="{2B1FF282-C71E-4854-BC3E-900C18F51BF6}">
      <dsp:nvSpPr>
        <dsp:cNvPr id="0" name=""/>
        <dsp:cNvSpPr/>
      </dsp:nvSpPr>
      <dsp:spPr>
        <a:xfrm>
          <a:off x="2332663" y="4228858"/>
          <a:ext cx="1482923" cy="148292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549832" y="4446027"/>
        <a:ext cx="1048585" cy="1048585"/>
      </dsp:txXfrm>
    </dsp:sp>
    <dsp:sp modelId="{B46F8377-BCB7-4A82-AA5F-9837565F6B8C}">
      <dsp:nvSpPr>
        <dsp:cNvPr id="0" name=""/>
        <dsp:cNvSpPr/>
      </dsp:nvSpPr>
      <dsp:spPr>
        <a:xfrm rot="9961550">
          <a:off x="2670440" y="3209590"/>
          <a:ext cx="658384" cy="33046"/>
        </a:xfrm>
        <a:custGeom>
          <a:avLst/>
          <a:gdLst/>
          <a:ahLst/>
          <a:cxnLst/>
          <a:rect l="0" t="0" r="0" b="0"/>
          <a:pathLst>
            <a:path>
              <a:moveTo>
                <a:pt x="0" y="16523"/>
              </a:moveTo>
              <a:lnTo>
                <a:pt x="658384" y="165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83172" y="3209654"/>
        <a:ext cx="32919" cy="32919"/>
      </dsp:txXfrm>
    </dsp:sp>
    <dsp:sp modelId="{93E87770-1430-44A4-959B-D665D8C61FEA}">
      <dsp:nvSpPr>
        <dsp:cNvPr id="0" name=""/>
        <dsp:cNvSpPr/>
      </dsp:nvSpPr>
      <dsp:spPr>
        <a:xfrm>
          <a:off x="1219203" y="2743198"/>
          <a:ext cx="1482923" cy="1482923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1436372" y="2960367"/>
        <a:ext cx="1048585" cy="1048585"/>
      </dsp:txXfrm>
    </dsp:sp>
    <dsp:sp modelId="{1A164AEE-E120-46C5-90B5-4FD58BC84DA3}">
      <dsp:nvSpPr>
        <dsp:cNvPr id="0" name=""/>
        <dsp:cNvSpPr/>
      </dsp:nvSpPr>
      <dsp:spPr>
        <a:xfrm rot="13114286">
          <a:off x="2799656" y="2258070"/>
          <a:ext cx="739964" cy="33046"/>
        </a:xfrm>
        <a:custGeom>
          <a:avLst/>
          <a:gdLst/>
          <a:ahLst/>
          <a:cxnLst/>
          <a:rect l="0" t="0" r="0" b="0"/>
          <a:pathLst>
            <a:path>
              <a:moveTo>
                <a:pt x="0" y="16523"/>
              </a:moveTo>
              <a:lnTo>
                <a:pt x="739964" y="165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51139" y="2256094"/>
        <a:ext cx="36998" cy="36998"/>
      </dsp:txXfrm>
    </dsp:sp>
    <dsp:sp modelId="{10FAF572-4FCF-4A44-935F-FC3B30B1DC64}">
      <dsp:nvSpPr>
        <dsp:cNvPr id="0" name=""/>
        <dsp:cNvSpPr/>
      </dsp:nvSpPr>
      <dsp:spPr>
        <a:xfrm>
          <a:off x="1559214" y="840158"/>
          <a:ext cx="1482923" cy="1482923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1776383" y="1057327"/>
        <a:ext cx="1048585" cy="10485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B0971-029B-41BE-A63B-11BF4465B37E}">
      <dsp:nvSpPr>
        <dsp:cNvPr id="0" name=""/>
        <dsp:cNvSpPr/>
      </dsp:nvSpPr>
      <dsp:spPr>
        <a:xfrm>
          <a:off x="3130790" y="2362210"/>
          <a:ext cx="1645920" cy="164592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>
              <a:latin typeface="NikoshBAN" pitchFamily="2" charset="0"/>
              <a:cs typeface="NikoshBAN" pitchFamily="2" charset="0"/>
            </a:rPr>
            <a:t>দলীয় কাজ</a:t>
          </a:r>
          <a:endParaRPr lang="en-US" sz="3600" kern="1200">
            <a:latin typeface="NikoshBAN" pitchFamily="2" charset="0"/>
            <a:cs typeface="NikoshBAN" pitchFamily="2" charset="0"/>
          </a:endParaRPr>
        </a:p>
      </dsp:txBody>
      <dsp:txXfrm>
        <a:off x="3211137" y="2442557"/>
        <a:ext cx="1485226" cy="1485226"/>
      </dsp:txXfrm>
    </dsp:sp>
    <dsp:sp modelId="{36746B9C-8028-448F-B729-AF9FD53DDC85}">
      <dsp:nvSpPr>
        <dsp:cNvPr id="0" name=""/>
        <dsp:cNvSpPr/>
      </dsp:nvSpPr>
      <dsp:spPr>
        <a:xfrm rot="16151080">
          <a:off x="3571793" y="1997197"/>
          <a:ext cx="7301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010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6AEBD-EC1F-4C8D-BF18-8E5B0EC9DFC4}">
      <dsp:nvSpPr>
        <dsp:cNvPr id="0" name=""/>
        <dsp:cNvSpPr/>
      </dsp:nvSpPr>
      <dsp:spPr>
        <a:xfrm>
          <a:off x="2758401" y="139324"/>
          <a:ext cx="2325249" cy="1492858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>
              <a:latin typeface="NikoshBAN" pitchFamily="2" charset="0"/>
              <a:cs typeface="NikoshBAN" pitchFamily="2" charset="0"/>
            </a:rPr>
            <a:t>ফসল কোথায় বিক্রি হয়?</a:t>
          </a:r>
          <a:endParaRPr lang="en-US" sz="3500" kern="1200">
            <a:latin typeface="NikoshBAN" pitchFamily="2" charset="0"/>
            <a:cs typeface="NikoshBAN" pitchFamily="2" charset="0"/>
          </a:endParaRPr>
        </a:p>
      </dsp:txBody>
      <dsp:txXfrm>
        <a:off x="2831276" y="212199"/>
        <a:ext cx="2179499" cy="1347108"/>
      </dsp:txXfrm>
    </dsp:sp>
    <dsp:sp modelId="{CC03CCB1-7751-4723-BF3D-497981CCEB50}">
      <dsp:nvSpPr>
        <dsp:cNvPr id="0" name=""/>
        <dsp:cNvSpPr/>
      </dsp:nvSpPr>
      <dsp:spPr>
        <a:xfrm rot="2344248">
          <a:off x="4696936" y="4078108"/>
          <a:ext cx="7134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343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F01AF-6A97-4968-9927-F49BA3F1A485}">
      <dsp:nvSpPr>
        <dsp:cNvPr id="0" name=""/>
        <dsp:cNvSpPr/>
      </dsp:nvSpPr>
      <dsp:spPr>
        <a:xfrm>
          <a:off x="4591786" y="4302940"/>
          <a:ext cx="2653807" cy="954863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NikoshBAN" pitchFamily="2" charset="0"/>
              <a:cs typeface="NikoshBAN" pitchFamily="2" charset="0"/>
            </a:rPr>
            <a:t>তুমি কোন কোন ফসল উৎপন্ন হতে দেখেছ?</a:t>
          </a:r>
          <a:endParaRPr lang="en-US" sz="2600" kern="1200">
            <a:latin typeface="NikoshBAN" pitchFamily="2" charset="0"/>
            <a:cs typeface="NikoshBAN" pitchFamily="2" charset="0"/>
          </a:endParaRPr>
        </a:p>
      </dsp:txBody>
      <dsp:txXfrm>
        <a:off x="4638399" y="4349553"/>
        <a:ext cx="2560581" cy="861637"/>
      </dsp:txXfrm>
    </dsp:sp>
    <dsp:sp modelId="{8C52767E-5DF8-4174-A20B-9DC7E44F9F47}">
      <dsp:nvSpPr>
        <dsp:cNvPr id="0" name=""/>
        <dsp:cNvSpPr/>
      </dsp:nvSpPr>
      <dsp:spPr>
        <a:xfrm rot="8765731">
          <a:off x="2683269" y="3874682"/>
          <a:ext cx="4891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910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DEC73-7623-45E3-A480-85EEA3E5288F}">
      <dsp:nvSpPr>
        <dsp:cNvPr id="0" name=""/>
        <dsp:cNvSpPr/>
      </dsp:nvSpPr>
      <dsp:spPr>
        <a:xfrm>
          <a:off x="562989" y="4011095"/>
          <a:ext cx="2335912" cy="1335979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latin typeface="NikoshBAN" pitchFamily="2" charset="0"/>
              <a:cs typeface="NikoshBAN" pitchFamily="2" charset="0"/>
            </a:rPr>
            <a:t>ফসল কোথায় কোথায় বিক্রি হয়?</a:t>
          </a:r>
          <a:endParaRPr lang="en-US" sz="2800" kern="1200">
            <a:latin typeface="NikoshBAN" pitchFamily="2" charset="0"/>
            <a:cs typeface="NikoshBAN" pitchFamily="2" charset="0"/>
          </a:endParaRPr>
        </a:p>
      </dsp:txBody>
      <dsp:txXfrm>
        <a:off x="628206" y="4076312"/>
        <a:ext cx="2205478" cy="12055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FAE5C-9172-4731-AD28-655A03D15043}">
      <dsp:nvSpPr>
        <dsp:cNvPr id="0" name=""/>
        <dsp:cNvSpPr/>
      </dsp:nvSpPr>
      <dsp:spPr>
        <a:xfrm rot="2563161">
          <a:off x="1206000" y="2512814"/>
          <a:ext cx="467585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467585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3E26DE-AD02-4944-B2AC-76ACDFDF08B8}">
      <dsp:nvSpPr>
        <dsp:cNvPr id="0" name=""/>
        <dsp:cNvSpPr/>
      </dsp:nvSpPr>
      <dsp:spPr>
        <a:xfrm>
          <a:off x="1268028" y="1872392"/>
          <a:ext cx="520266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520266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72576-139E-4468-A7C3-5F0EF8F40E5F}">
      <dsp:nvSpPr>
        <dsp:cNvPr id="0" name=""/>
        <dsp:cNvSpPr/>
      </dsp:nvSpPr>
      <dsp:spPr>
        <a:xfrm rot="19036839">
          <a:off x="1206000" y="1231971"/>
          <a:ext cx="467585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467585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A8509-4A85-485A-9EFC-2BAC17E432C2}">
      <dsp:nvSpPr>
        <dsp:cNvPr id="0" name=""/>
        <dsp:cNvSpPr/>
      </dsp:nvSpPr>
      <dsp:spPr>
        <a:xfrm>
          <a:off x="526" y="1057831"/>
          <a:ext cx="1490811" cy="149081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06D4E-EB17-414A-BF48-4E6EE791ACB7}">
      <dsp:nvSpPr>
        <dsp:cNvPr id="0" name=""/>
        <dsp:cNvSpPr/>
      </dsp:nvSpPr>
      <dsp:spPr>
        <a:xfrm>
          <a:off x="1492896" y="355315"/>
          <a:ext cx="894486" cy="89448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>
              <a:latin typeface="NikoshBAN" pitchFamily="2" charset="0"/>
              <a:cs typeface="NikoshBAN" pitchFamily="2" charset="0"/>
            </a:rPr>
            <a:t>লাল</a:t>
          </a:r>
          <a:endParaRPr lang="en-US" sz="3300" kern="1200">
            <a:latin typeface="NikoshBAN" pitchFamily="2" charset="0"/>
            <a:cs typeface="NikoshBAN" pitchFamily="2" charset="0"/>
          </a:endParaRPr>
        </a:p>
      </dsp:txBody>
      <dsp:txXfrm>
        <a:off x="1623890" y="486309"/>
        <a:ext cx="632498" cy="632498"/>
      </dsp:txXfrm>
    </dsp:sp>
    <dsp:sp modelId="{F63F2470-CA58-49BA-80B6-440A542D2499}">
      <dsp:nvSpPr>
        <dsp:cNvPr id="0" name=""/>
        <dsp:cNvSpPr/>
      </dsp:nvSpPr>
      <dsp:spPr>
        <a:xfrm>
          <a:off x="2476832" y="355315"/>
          <a:ext cx="1341730" cy="894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900" kern="1200"/>
        </a:p>
      </dsp:txBody>
      <dsp:txXfrm>
        <a:off x="2476832" y="355315"/>
        <a:ext cx="1341730" cy="894486"/>
      </dsp:txXfrm>
    </dsp:sp>
    <dsp:sp modelId="{74A0D71F-8C81-4E47-A3EA-92FD279656F1}">
      <dsp:nvSpPr>
        <dsp:cNvPr id="0" name=""/>
        <dsp:cNvSpPr/>
      </dsp:nvSpPr>
      <dsp:spPr>
        <a:xfrm>
          <a:off x="1788295" y="1457756"/>
          <a:ext cx="894486" cy="894486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>
              <a:latin typeface="NikoshBAN" pitchFamily="2" charset="0"/>
              <a:cs typeface="NikoshBAN" pitchFamily="2" charset="0"/>
            </a:rPr>
            <a:t>নীল</a:t>
          </a:r>
          <a:endParaRPr lang="en-US" sz="3300" kern="1200">
            <a:latin typeface="NikoshBAN" pitchFamily="2" charset="0"/>
            <a:cs typeface="NikoshBAN" pitchFamily="2" charset="0"/>
          </a:endParaRPr>
        </a:p>
      </dsp:txBody>
      <dsp:txXfrm>
        <a:off x="1919289" y="1588750"/>
        <a:ext cx="632498" cy="632498"/>
      </dsp:txXfrm>
    </dsp:sp>
    <dsp:sp modelId="{B38B4B99-8656-49DC-A6CB-91C9B761AD4B}">
      <dsp:nvSpPr>
        <dsp:cNvPr id="0" name=""/>
        <dsp:cNvSpPr/>
      </dsp:nvSpPr>
      <dsp:spPr>
        <a:xfrm>
          <a:off x="2772230" y="1457756"/>
          <a:ext cx="1341730" cy="894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900" kern="1200"/>
        </a:p>
      </dsp:txBody>
      <dsp:txXfrm>
        <a:off x="2772230" y="1457756"/>
        <a:ext cx="1341730" cy="894486"/>
      </dsp:txXfrm>
    </dsp:sp>
    <dsp:sp modelId="{53F87726-AF8B-4FE5-A4E5-7FB36D626126}">
      <dsp:nvSpPr>
        <dsp:cNvPr id="0" name=""/>
        <dsp:cNvSpPr/>
      </dsp:nvSpPr>
      <dsp:spPr>
        <a:xfrm>
          <a:off x="1492896" y="2560198"/>
          <a:ext cx="894486" cy="894486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>
              <a:latin typeface="NikoshBAN" pitchFamily="2" charset="0"/>
              <a:cs typeface="NikoshBAN" pitchFamily="2" charset="0"/>
            </a:rPr>
            <a:t>হলুদ</a:t>
          </a:r>
          <a:endParaRPr lang="en-US" sz="3300" kern="1200">
            <a:latin typeface="NikoshBAN" pitchFamily="2" charset="0"/>
            <a:cs typeface="NikoshBAN" pitchFamily="2" charset="0"/>
          </a:endParaRPr>
        </a:p>
      </dsp:txBody>
      <dsp:txXfrm>
        <a:off x="1623890" y="2691192"/>
        <a:ext cx="632498" cy="632498"/>
      </dsp:txXfrm>
    </dsp:sp>
    <dsp:sp modelId="{D062AB99-6C09-404A-882F-498972A14B15}">
      <dsp:nvSpPr>
        <dsp:cNvPr id="0" name=""/>
        <dsp:cNvSpPr/>
      </dsp:nvSpPr>
      <dsp:spPr>
        <a:xfrm>
          <a:off x="2476832" y="2560198"/>
          <a:ext cx="1341730" cy="894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900" kern="1200"/>
        </a:p>
      </dsp:txBody>
      <dsp:txXfrm>
        <a:off x="2476832" y="2560198"/>
        <a:ext cx="1341730" cy="894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1000" y="0"/>
            <a:ext cx="0" cy="6858000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33400" y="0"/>
            <a:ext cx="0" cy="6858000"/>
          </a:xfrm>
          <a:prstGeom prst="line">
            <a:avLst/>
          </a:prstGeo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686800" y="0"/>
            <a:ext cx="0" cy="6858000"/>
          </a:xfrm>
          <a:prstGeom prst="line">
            <a:avLst/>
          </a:prstGeo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8818485" y="0"/>
            <a:ext cx="0" cy="6858000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0" y="457200"/>
            <a:ext cx="9144000" cy="7620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17016" y="609600"/>
            <a:ext cx="9144000" cy="76200"/>
          </a:xfrm>
          <a:prstGeom prst="line">
            <a:avLst/>
          </a:prstGeo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-15536" y="6286500"/>
            <a:ext cx="9144000" cy="76200"/>
          </a:xfrm>
          <a:prstGeom prst="line">
            <a:avLst/>
          </a:prstGeo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0" y="6438900"/>
            <a:ext cx="9144000" cy="7620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6" t="1" r="10510" b="6370"/>
          <a:stretch/>
        </p:blipFill>
        <p:spPr>
          <a:xfrm>
            <a:off x="-15535" y="103861"/>
            <a:ext cx="408692" cy="3533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6" t="1" r="10510" b="6370"/>
          <a:stretch/>
        </p:blipFill>
        <p:spPr>
          <a:xfrm>
            <a:off x="8719772" y="15084"/>
            <a:ext cx="408692" cy="3533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6" t="1" r="10510" b="6370"/>
          <a:stretch/>
        </p:blipFill>
        <p:spPr>
          <a:xfrm>
            <a:off x="-27692" y="6519539"/>
            <a:ext cx="408692" cy="3533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6" t="1" r="10510" b="6370"/>
          <a:stretch/>
        </p:blipFill>
        <p:spPr>
          <a:xfrm>
            <a:off x="8795391" y="6435345"/>
            <a:ext cx="408692" cy="35333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10" r="17547" b="40833"/>
          <a:stretch/>
        </p:blipFill>
        <p:spPr>
          <a:xfrm>
            <a:off x="5316340" y="6513332"/>
            <a:ext cx="1538056" cy="3551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10" b="40833"/>
          <a:stretch/>
        </p:blipFill>
        <p:spPr>
          <a:xfrm>
            <a:off x="2386939" y="6598553"/>
            <a:ext cx="1865376" cy="3551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10" b="40833"/>
          <a:stretch/>
        </p:blipFill>
        <p:spPr>
          <a:xfrm>
            <a:off x="534140" y="6519539"/>
            <a:ext cx="1865376" cy="3551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10" b="40833"/>
          <a:stretch/>
        </p:blipFill>
        <p:spPr>
          <a:xfrm>
            <a:off x="6854396" y="6477000"/>
            <a:ext cx="1865376" cy="35510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10" r="17547" b="40833"/>
          <a:stretch/>
        </p:blipFill>
        <p:spPr>
          <a:xfrm>
            <a:off x="4114800" y="6519539"/>
            <a:ext cx="1538056" cy="35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2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9CFA-35F5-4DEA-9D91-C6F40C352E8B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B1DD-8313-4A98-BC1B-0E4C427B7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9CFA-35F5-4DEA-9D91-C6F40C352E8B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B1DD-8313-4A98-BC1B-0E4C427B7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9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9CFA-35F5-4DEA-9D91-C6F40C352E8B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B1DD-8313-4A98-BC1B-0E4C427B7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5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9CFA-35F5-4DEA-9D91-C6F40C352E8B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B1DD-8313-4A98-BC1B-0E4C427B7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2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9CFA-35F5-4DEA-9D91-C6F40C352E8B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B1DD-8313-4A98-BC1B-0E4C427B7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8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9CFA-35F5-4DEA-9D91-C6F40C352E8B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B1DD-8313-4A98-BC1B-0E4C427B7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0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9CFA-35F5-4DEA-9D91-C6F40C352E8B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B1DD-8313-4A98-BC1B-0E4C427B7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1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9CFA-35F5-4DEA-9D91-C6F40C352E8B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B1DD-8313-4A98-BC1B-0E4C427B7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4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9CFA-35F5-4DEA-9D91-C6F40C352E8B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B1DD-8313-4A98-BC1B-0E4C427B7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1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9CFA-35F5-4DEA-9D91-C6F40C352E8B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B1DD-8313-4A98-BC1B-0E4C427B7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0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49CFA-35F5-4DEA-9D91-C6F40C352E8B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0B1DD-8313-4A98-BC1B-0E4C427B7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1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78" y="762000"/>
            <a:ext cx="7422028" cy="55587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-5715000" y="1905000"/>
            <a:ext cx="58977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47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76 0.05023 L 0.85243 0.039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3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914400"/>
            <a:ext cx="7543800" cy="5105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295400"/>
            <a:ext cx="64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গমঃ</a:t>
            </a:r>
            <a:r>
              <a:rPr lang="en-US" sz="36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শীতকালে গমের চাষ হয়।আমাদের দেশের উত্তর ও পশ্চিম অঞ্চলে বেশি পরিমাণে গম চাষ হয়।</a:t>
            </a:r>
            <a:endParaRPr lang="en-US" sz="360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492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0600" y="762000"/>
            <a:ext cx="7467600" cy="5410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1752600"/>
            <a:ext cx="6477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ডালঃ</a:t>
            </a:r>
            <a:r>
              <a:rPr lang="en-US" sz="400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আমাদের দেশে বিভিন্ন প্রজাতির ডাল জন্মে।উৎপাদন কম হবার কারণে বিদেশ থেকে ডাল আমদানি করতে হয়।</a:t>
            </a:r>
            <a:endParaRPr lang="en-US" sz="400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84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64909683"/>
              </p:ext>
            </p:extLst>
          </p:nvPr>
        </p:nvGraphicFramePr>
        <p:xfrm>
          <a:off x="533400" y="685800"/>
          <a:ext cx="8077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20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982F21-68B7-459A-9374-18FC60AA5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2C982F21-68B7-459A-9374-18FC60AA5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096C34-FBF3-4796-BEFB-E489D6D16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BA096C34-FBF3-4796-BEFB-E489D6D16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18E623-413B-44E0-B4DB-355E3C65B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EF18E623-413B-44E0-B4DB-355E3C65B1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4D6507-9439-4746-91A5-BCD88690C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D54D6507-9439-4746-91A5-BCD88690C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7A1B8-B881-439A-AC7D-EDE1B813F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6637A1B8-B881-439A-AC7D-EDE1B813FE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4B1D1E-762A-4F71-9E7E-A42219C1A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564B1D1E-762A-4F71-9E7E-A42219C1A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FC8B26-949B-46A2-AE06-D7CACB2BB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76FC8B26-949B-46A2-AE06-D7CACB2BBE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BA2CEF-8896-47F7-AD9C-FA7418989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1DBA2CEF-8896-47F7-AD9C-FA74189890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4B32F6-BF77-44B7-B64D-859B92F3F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FD4B32F6-BF77-44B7-B64D-859B92F3F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2F85FB-0C37-4C82-ACA1-DC7B4E367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CF2F85FB-0C37-4C82-ACA1-DC7B4E3675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1FF282-C71E-4854-BC3E-900C18F51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2B1FF282-C71E-4854-BC3E-900C18F51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6F8377-BCB7-4A82-AA5F-9837565F6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">
                                            <p:graphicEl>
                                              <a:dgm id="{B46F8377-BCB7-4A82-AA5F-9837565F6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E87770-1430-44A4-959B-D665D8C61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93E87770-1430-44A4-959B-D665D8C61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164AEE-E120-46C5-90B5-4FD58BC84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">
                                            <p:graphicEl>
                                              <a:dgm id="{1A164AEE-E120-46C5-90B5-4FD58BC84D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FAF572-4FCF-4A44-935F-FC3B30B1D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10FAF572-4FCF-4A44-935F-FC3B30B1D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45609788"/>
              </p:ext>
            </p:extLst>
          </p:nvPr>
        </p:nvGraphicFramePr>
        <p:xfrm>
          <a:off x="1371600" y="838200"/>
          <a:ext cx="8001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48019296"/>
              </p:ext>
            </p:extLst>
          </p:nvPr>
        </p:nvGraphicFramePr>
        <p:xfrm>
          <a:off x="914400" y="533400"/>
          <a:ext cx="4114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1752600"/>
            <a:ext cx="99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দলের নাম</a:t>
            </a:r>
            <a:endParaRPr lang="en-US" sz="32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529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3A8509-4A85-485A-9EFC-2BAC17E43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4B3A8509-4A85-485A-9EFC-2BAC17E432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872576-139E-4468-A7C3-5F0EF8F40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C7872576-139E-4468-A7C3-5F0EF8F40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406D4E-EB17-414A-BF48-4E6EE791A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31406D4E-EB17-414A-BF48-4E6EE791A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3F2470-CA58-49BA-80B6-440A542D2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F63F2470-CA58-49BA-80B6-440A542D2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3E26DE-AD02-4944-B2AC-76ACDFDF0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633E26DE-AD02-4944-B2AC-76ACDFDF0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A0D71F-8C81-4E47-A3EA-92FD27965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74A0D71F-8C81-4E47-A3EA-92FD279656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8B4B99-8656-49DC-A6CB-91C9B761A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B38B4B99-8656-49DC-A6CB-91C9B761AD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AFAE5C-9172-4731-AD28-655A03D15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graphicEl>
                                              <a:dgm id="{07AFAE5C-9172-4731-AD28-655A03D150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F87726-AF8B-4FE5-A4E5-7FB36D626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graphicEl>
                                              <a:dgm id="{53F87726-AF8B-4FE5-A4E5-7FB36D626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62AB99-6C09-404A-882F-498972A14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>
                                            <p:graphicEl>
                                              <a:dgm id="{D062AB99-6C09-404A-882F-498972A14B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1B0971-029B-41BE-A63B-11BF4465B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51B0971-029B-41BE-A63B-11BF4465B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51B0971-029B-41BE-A63B-11BF4465B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51B0971-029B-41BE-A63B-11BF4465B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746B9C-8028-448F-B729-AF9FD53DD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36746B9C-8028-448F-B729-AF9FD53DD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36746B9C-8028-448F-B729-AF9FD53DD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36746B9C-8028-448F-B729-AF9FD53DD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E6AEBD-EC1F-4C8D-BF18-8E5B0EC9D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EE6AEBD-EC1F-4C8D-BF18-8E5B0EC9D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5EE6AEBD-EC1F-4C8D-BF18-8E5B0EC9D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5EE6AEBD-EC1F-4C8D-BF18-8E5B0EC9D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03CCB1-7751-4723-BF3D-497981CCE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CC03CCB1-7751-4723-BF3D-497981CCE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CC03CCB1-7751-4723-BF3D-497981CCE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CC03CCB1-7751-4723-BF3D-497981CCEB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7F01AF-6A97-4968-9927-F49BA3F1A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FD7F01AF-6A97-4968-9927-F49BA3F1A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FD7F01AF-6A97-4968-9927-F49BA3F1A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FD7F01AF-6A97-4968-9927-F49BA3F1A4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52767E-5DF8-4174-A20B-9DC7E44F9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8C52767E-5DF8-4174-A20B-9DC7E44F9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8C52767E-5DF8-4174-A20B-9DC7E44F9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8C52767E-5DF8-4174-A20B-9DC7E44F9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EDEC73-7623-45E3-A480-85EEA3E52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BEDEC73-7623-45E3-A480-85EEA3E52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2BEDEC73-7623-45E3-A480-85EEA3E52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2BEDEC73-7623-45E3-A480-85EEA3E528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3813117" cy="4617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0" y="1219200"/>
            <a:ext cx="32004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 বই এর ৩০ নং পৃষ্ঠা বের কর</a:t>
            </a:r>
            <a:endParaRPr lang="en-US" sz="600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338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990600"/>
            <a:ext cx="3733800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971800"/>
            <a:ext cx="7696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১।বাংলাদেশ কেন কৃষিপ্রধান দেশ?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114800"/>
            <a:ext cx="77724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২।বাংলাদেশের ২ টি প্রধান কৃষিজাত পণ্যের বর্নণা দাও।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41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6" y="762000"/>
            <a:ext cx="8020144" cy="55717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762000"/>
            <a:ext cx="54864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54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86000"/>
            <a:ext cx="838200" cy="6278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2257425"/>
            <a:ext cx="48768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তোমার বাড়ির আশে পাশে কি কি চাষ হয় তার একটি তালিকা তৈরি কর।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69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6" t="6251" r="9375"/>
          <a:stretch/>
        </p:blipFill>
        <p:spPr>
          <a:xfrm>
            <a:off x="609600" y="733425"/>
            <a:ext cx="8001000" cy="55149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713886" y="2972395"/>
            <a:ext cx="53335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8000" b="1" cap="all" spc="0">
              <a:ln w="0"/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8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7954471" cy="548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3665683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/>
          <p:cNvSpPr/>
          <p:nvPr/>
        </p:nvSpPr>
        <p:spPr>
          <a:xfrm>
            <a:off x="609600" y="771525"/>
            <a:ext cx="2438400" cy="21336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8175" y="3048000"/>
            <a:ext cx="557396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শারমিন</a:t>
            </a:r>
            <a:r>
              <a:rPr lang="en-US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4800" b="1" cap="all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cap="all" spc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8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spc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b="1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ষাইটঘর</a:t>
            </a:r>
            <a:r>
              <a:rPr lang="en-US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তেওতা</a:t>
            </a:r>
            <a:r>
              <a:rPr lang="en-US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সরঃপ্রাঃবিঃ</a:t>
            </a:r>
            <a:endParaRPr lang="en-US" sz="4800" b="1" cap="all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শিবালয়,মানিকগঞ্জ</a:t>
            </a:r>
            <a:r>
              <a:rPr lang="en-US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89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3025140" cy="36634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2044005"/>
            <a:ext cx="4277132" cy="2585323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অধ্যায়ঃ৪র্থ</a:t>
            </a:r>
          </a:p>
          <a:p>
            <a:pPr algn="ctr"/>
            <a:r>
              <a:rPr lang="en-US" sz="5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আমাদের অর্থনীতিঃ</a:t>
            </a:r>
          </a:p>
          <a:p>
            <a:pPr algn="ctr"/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 ও শিল্প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21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641584"/>
              </p:ext>
            </p:extLst>
          </p:nvPr>
        </p:nvGraphicFramePr>
        <p:xfrm>
          <a:off x="4114800" y="303212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3212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1165741"/>
            <a:ext cx="6858000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latin typeface="NikoshBAN" pitchFamily="2" charset="0"/>
                <a:cs typeface="NikoshBAN" pitchFamily="2" charset="0"/>
              </a:rPr>
              <a:t>এসো একটি গান শুনি</a:t>
            </a:r>
            <a:endParaRPr lang="en-US" sz="600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8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838200"/>
            <a:ext cx="252838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390775"/>
            <a:ext cx="75438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১৫।৩।১ বাংলাদেশের প্রধান প্রধান কৃষিজাত পন্য সম্পর্কে বলতে পারবে।</a:t>
            </a:r>
            <a:endParaRPr lang="en-US" sz="400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962400"/>
            <a:ext cx="746760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১৫।৩।২  বাংলাদেশ একটি কৃষিভিত্তিক দেশ তা বলতে পারবে।</a:t>
            </a:r>
            <a:endParaRPr lang="en-US" sz="400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57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790575"/>
            <a:ext cx="4136054" cy="25483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50568"/>
            <a:ext cx="4152900" cy="25743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5" y="3650567"/>
            <a:ext cx="3488626" cy="2574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856159"/>
            <a:ext cx="3625755" cy="24171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85800" y="762000"/>
            <a:ext cx="782250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 অর্থনীতিঃকৃষি ও শিল্প</a:t>
            </a:r>
            <a:endParaRPr lang="en-US" sz="115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2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2286000"/>
            <a:ext cx="3714973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5" y="2247900"/>
            <a:ext cx="3845591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371600" y="1066800"/>
            <a:ext cx="6781800" cy="830997"/>
          </a:xfrm>
          <a:prstGeom prst="rect">
            <a:avLst/>
          </a:prstGeom>
          <a:solidFill>
            <a:srgbClr val="92D050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latin typeface="NikoshBAN" pitchFamily="2" charset="0"/>
                <a:cs typeface="NikoshBAN" pitchFamily="2" charset="0"/>
              </a:rPr>
              <a:t>ছবিতে তোমরা কি দেখতে পাচ্ছ?</a:t>
            </a:r>
            <a:endParaRPr lang="en-US" sz="4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5029200"/>
            <a:ext cx="2971800" cy="76944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NikoshBAN" pitchFamily="2" charset="0"/>
                <a:cs typeface="NikoshBAN" pitchFamily="2" charset="0"/>
              </a:rPr>
              <a:t>কৃষিজাত পণ্য</a:t>
            </a:r>
            <a:endParaRPr lang="en-US" sz="440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9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7315200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itchFamily="2" charset="0"/>
                <a:cs typeface="NikoshBAN" pitchFamily="2" charset="0"/>
              </a:rPr>
              <a:t>কৃষিজাত পণ্য কোথা থেকে আমরা পেয়ে থাকি?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88" y="1752600"/>
            <a:ext cx="3243498" cy="23736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52600"/>
            <a:ext cx="2095500" cy="23450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753821"/>
            <a:ext cx="2057400" cy="23724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447800" y="4648200"/>
            <a:ext cx="6019800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NikoshBAN" pitchFamily="2" charset="0"/>
                <a:cs typeface="NikoshBAN" pitchFamily="2" charset="0"/>
              </a:rPr>
              <a:t>কৃষিকাজ তথা কৃষকদের কাছ থেকে</a:t>
            </a:r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8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66800" y="1143000"/>
            <a:ext cx="7086600" cy="4495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ধানঃ</a:t>
            </a:r>
            <a:r>
              <a:rPr lang="en-US" sz="36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দেশের প্রধান খাবার।বাংলাদেশের প্রায় সব অঞ্চলই ধান চাষের জন্য উপযোগী। প্রধাণত তিন রকমের ধান চাষ হয়।আঊষ,আমন ও বোরো।</a:t>
            </a:r>
            <a:endParaRPr lang="en-US" sz="36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93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3358</TotalTime>
  <Words>207</Words>
  <Application>Microsoft Office PowerPoint</Application>
  <PresentationFormat>On-screen Show (4:3)</PresentationFormat>
  <Paragraphs>36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Shimul Chowdhury</dc:creator>
  <cp:lastModifiedBy>Shimul Chowdhury</cp:lastModifiedBy>
  <cp:revision>35</cp:revision>
  <dcterms:created xsi:type="dcterms:W3CDTF">2021-07-15T05:48:55Z</dcterms:created>
  <dcterms:modified xsi:type="dcterms:W3CDTF">2021-07-17T13:47:52Z</dcterms:modified>
</cp:coreProperties>
</file>