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3" r:id="rId2"/>
    <p:sldId id="294" r:id="rId3"/>
    <p:sldId id="314" r:id="rId4"/>
    <p:sldId id="273" r:id="rId5"/>
    <p:sldId id="297" r:id="rId6"/>
    <p:sldId id="300" r:id="rId7"/>
    <p:sldId id="301" r:id="rId8"/>
    <p:sldId id="298" r:id="rId9"/>
    <p:sldId id="302" r:id="rId10"/>
    <p:sldId id="303" r:id="rId11"/>
    <p:sldId id="304" r:id="rId12"/>
    <p:sldId id="312" r:id="rId13"/>
    <p:sldId id="306" r:id="rId14"/>
    <p:sldId id="309" r:id="rId15"/>
    <p:sldId id="310" r:id="rId16"/>
    <p:sldId id="31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  <a:srgbClr val="FFCCCC"/>
    <a:srgbClr val="FFCCFF"/>
    <a:srgbClr val="FFFFFF"/>
    <a:srgbClr val="FF5050"/>
    <a:srgbClr val="9F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80" d="100"/>
          <a:sy n="80" d="100"/>
        </p:scale>
        <p:origin x="10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C381-9FF4-4A0F-9F91-0E8FA7FE4CA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BDAA9-E2F6-40C4-98FD-57B7FFEE4C0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F8FE8B-7F4C-42A0-A94F-8896A4ABADD4}" type="parTrans" cxnId="{FB7971FB-DB3A-440A-8817-84B323F67A84}">
      <dgm:prSet/>
      <dgm:spPr/>
      <dgm:t>
        <a:bodyPr/>
        <a:lstStyle/>
        <a:p>
          <a:endParaRPr lang="en-US"/>
        </a:p>
      </dgm:t>
    </dgm:pt>
    <dgm:pt modelId="{3E3FC2DA-BBDA-4FC0-BFCC-756DA3E2E43C}" type="sibTrans" cxnId="{FB7971FB-DB3A-440A-8817-84B323F67A8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9B8F301-A351-4C25-9281-C5ECE4EE9B1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7B0435-4989-4CD9-A743-C3C9C35199BF}" type="parTrans" cxnId="{EF2D74D5-C2B2-4A67-A449-F90FD1CD7AA6}">
      <dgm:prSet/>
      <dgm:spPr/>
      <dgm:t>
        <a:bodyPr/>
        <a:lstStyle/>
        <a:p>
          <a:endParaRPr lang="en-US"/>
        </a:p>
      </dgm:t>
    </dgm:pt>
    <dgm:pt modelId="{7BF6B03A-0112-486A-BD2A-5A45D29F31AF}" type="sibTrans" cxnId="{EF2D74D5-C2B2-4A67-A449-F90FD1CD7AA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358DD9A-9941-4EF2-8C85-C13C89B2B129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89A97D4-65BD-4E23-822F-2BE13D7CCFFF}" type="parTrans" cxnId="{06130277-4F9B-40F9-82F7-4004DB8186C3}">
      <dgm:prSet/>
      <dgm:spPr/>
      <dgm:t>
        <a:bodyPr/>
        <a:lstStyle/>
        <a:p>
          <a:endParaRPr lang="en-US"/>
        </a:p>
      </dgm:t>
    </dgm:pt>
    <dgm:pt modelId="{E2464055-066C-4124-B9B3-1DD7F75393F2}" type="sibTrans" cxnId="{06130277-4F9B-40F9-82F7-4004DB8186C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FEABE99-DF75-4FC4-8443-72690F402B55}">
      <dgm:prSet phldrT="[Text]" custT="1"/>
      <dgm:spPr>
        <a:solidFill>
          <a:srgbClr val="FFCCCC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213A5C-A70C-4449-8FE5-68738FFA0EA6}" type="parTrans" cxnId="{81D04BE0-DBFE-4FDF-B27D-4DD51414A755}">
      <dgm:prSet/>
      <dgm:spPr/>
      <dgm:t>
        <a:bodyPr/>
        <a:lstStyle/>
        <a:p>
          <a:endParaRPr lang="en-US"/>
        </a:p>
      </dgm:t>
    </dgm:pt>
    <dgm:pt modelId="{64BCC1C0-DFE8-431C-8652-5A90062E12C4}" type="sibTrans" cxnId="{81D04BE0-DBFE-4FDF-B27D-4DD51414A75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547C8EC-5D5E-43F7-A991-60D2C9D4A295}">
      <dgm:prSet phldrT="[Text]"/>
      <dgm:spPr>
        <a:solidFill>
          <a:srgbClr val="CC33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A105D7D-4662-43BC-9CA5-F58988430D03}" type="parTrans" cxnId="{DF91AABA-C7B0-4542-913D-8D99C959D0AE}">
      <dgm:prSet/>
      <dgm:spPr/>
      <dgm:t>
        <a:bodyPr/>
        <a:lstStyle/>
        <a:p>
          <a:endParaRPr lang="en-US"/>
        </a:p>
      </dgm:t>
    </dgm:pt>
    <dgm:pt modelId="{10333197-3FF6-4C5B-AB18-9006462D0916}" type="sibTrans" cxnId="{DF91AABA-C7B0-4542-913D-8D99C959D0A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D61323C-8905-4794-9982-412D4E905383}" type="pres">
      <dgm:prSet presAssocID="{4387C381-9FF4-4A0F-9F91-0E8FA7FE4C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9A71C-0670-4FA5-87D8-09527FE6E74E}" type="pres">
      <dgm:prSet presAssocID="{9C9BDAA9-E2F6-40C4-98FD-57B7FFEE4C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4F8A-570F-4F58-A91B-560E3CE69B67}" type="pres">
      <dgm:prSet presAssocID="{3E3FC2DA-BBDA-4FC0-BFCC-756DA3E2E43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B3E2471-0D01-4EFB-BE98-70FD68F8B85C}" type="pres">
      <dgm:prSet presAssocID="{3E3FC2DA-BBDA-4FC0-BFCC-756DA3E2E4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EF108C-078E-4E8B-AD67-D763515E93B9}" type="pres">
      <dgm:prSet presAssocID="{E9B8F301-A351-4C25-9281-C5ECE4EE9B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7A5B-82D4-41F8-BE20-AA3C0586EF57}" type="pres">
      <dgm:prSet presAssocID="{7BF6B03A-0112-486A-BD2A-5A45D29F31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70448F3-25BF-4A9B-9774-65F6EFE04857}" type="pres">
      <dgm:prSet presAssocID="{7BF6B03A-0112-486A-BD2A-5A45D29F31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19A9D8-F5AA-454C-B674-4DDD299F1494}" type="pres">
      <dgm:prSet presAssocID="{E358DD9A-9941-4EF2-8C85-C13C89B2B1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92608-FBDC-48BB-B448-371E0F6EE2E0}" type="pres">
      <dgm:prSet presAssocID="{E2464055-066C-4124-B9B3-1DD7F75393F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4D633D7-7543-457F-BE14-C765D4836D6C}" type="pres">
      <dgm:prSet presAssocID="{E2464055-066C-4124-B9B3-1DD7F75393F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67B42F-5143-40E7-8DE2-8BFBF5A303F5}" type="pres">
      <dgm:prSet presAssocID="{AFEABE99-DF75-4FC4-8443-72690F402B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68821-9B97-4DF5-9CD9-D3E5204EDBF9}" type="pres">
      <dgm:prSet presAssocID="{64BCC1C0-DFE8-431C-8652-5A90062E12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1E94EEE-2237-414B-8195-E1CC9AFE0C36}" type="pres">
      <dgm:prSet presAssocID="{64BCC1C0-DFE8-431C-8652-5A90062E12C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7FE9AE-45F8-45CE-97A2-C5994357A4E7}" type="pres">
      <dgm:prSet presAssocID="{D547C8EC-5D5E-43F7-A991-60D2C9D4A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EB38-841F-4153-8289-67ACDE248147}" type="pres">
      <dgm:prSet presAssocID="{10333197-3FF6-4C5B-AB18-9006462D09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A2DCB4F-D749-45F4-9797-A09530848ED8}" type="pres">
      <dgm:prSet presAssocID="{10333197-3FF6-4C5B-AB18-9006462D09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D04BE0-DBFE-4FDF-B27D-4DD51414A755}" srcId="{4387C381-9FF4-4A0F-9F91-0E8FA7FE4CAD}" destId="{AFEABE99-DF75-4FC4-8443-72690F402B55}" srcOrd="3" destOrd="0" parTransId="{99213A5C-A70C-4449-8FE5-68738FFA0EA6}" sibTransId="{64BCC1C0-DFE8-431C-8652-5A90062E12C4}"/>
    <dgm:cxn modelId="{41FB259A-3B14-40CB-BD67-EB51873E76FE}" type="presOf" srcId="{E2464055-066C-4124-B9B3-1DD7F75393F2}" destId="{D4D633D7-7543-457F-BE14-C765D4836D6C}" srcOrd="1" destOrd="0" presId="urn:microsoft.com/office/officeart/2005/8/layout/cycle2"/>
    <dgm:cxn modelId="{7036FF4E-1ADE-4557-A630-40838329B55B}" type="presOf" srcId="{3E3FC2DA-BBDA-4FC0-BFCC-756DA3E2E43C}" destId="{0B3E2471-0D01-4EFB-BE98-70FD68F8B85C}" srcOrd="1" destOrd="0" presId="urn:microsoft.com/office/officeart/2005/8/layout/cycle2"/>
    <dgm:cxn modelId="{FB7971FB-DB3A-440A-8817-84B323F67A84}" srcId="{4387C381-9FF4-4A0F-9F91-0E8FA7FE4CAD}" destId="{9C9BDAA9-E2F6-40C4-98FD-57B7FFEE4C05}" srcOrd="0" destOrd="0" parTransId="{B2F8FE8B-7F4C-42A0-A94F-8896A4ABADD4}" sibTransId="{3E3FC2DA-BBDA-4FC0-BFCC-756DA3E2E43C}"/>
    <dgm:cxn modelId="{363D8D5C-4AD1-48CE-9CC7-B8FA00D51C1F}" type="presOf" srcId="{AFEABE99-DF75-4FC4-8443-72690F402B55}" destId="{0267B42F-5143-40E7-8DE2-8BFBF5A303F5}" srcOrd="0" destOrd="0" presId="urn:microsoft.com/office/officeart/2005/8/layout/cycle2"/>
    <dgm:cxn modelId="{6CCCCC4F-29E7-45D9-BB38-35C9597FF0F7}" type="presOf" srcId="{9C9BDAA9-E2F6-40C4-98FD-57B7FFEE4C05}" destId="{F589A71C-0670-4FA5-87D8-09527FE6E74E}" srcOrd="0" destOrd="0" presId="urn:microsoft.com/office/officeart/2005/8/layout/cycle2"/>
    <dgm:cxn modelId="{EF2D74D5-C2B2-4A67-A449-F90FD1CD7AA6}" srcId="{4387C381-9FF4-4A0F-9F91-0E8FA7FE4CAD}" destId="{E9B8F301-A351-4C25-9281-C5ECE4EE9B17}" srcOrd="1" destOrd="0" parTransId="{CA7B0435-4989-4CD9-A743-C3C9C35199BF}" sibTransId="{7BF6B03A-0112-486A-BD2A-5A45D29F31AF}"/>
    <dgm:cxn modelId="{E64C7BA1-5BD0-412F-B71B-E52EE1EC8A3D}" type="presOf" srcId="{64BCC1C0-DFE8-431C-8652-5A90062E12C4}" destId="{61E94EEE-2237-414B-8195-E1CC9AFE0C36}" srcOrd="1" destOrd="0" presId="urn:microsoft.com/office/officeart/2005/8/layout/cycle2"/>
    <dgm:cxn modelId="{97E96DF9-EF26-4F94-9B01-11321FE484CA}" type="presOf" srcId="{64BCC1C0-DFE8-431C-8652-5A90062E12C4}" destId="{9BA68821-9B97-4DF5-9CD9-D3E5204EDBF9}" srcOrd="0" destOrd="0" presId="urn:microsoft.com/office/officeart/2005/8/layout/cycle2"/>
    <dgm:cxn modelId="{06130277-4F9B-40F9-82F7-4004DB8186C3}" srcId="{4387C381-9FF4-4A0F-9F91-0E8FA7FE4CAD}" destId="{E358DD9A-9941-4EF2-8C85-C13C89B2B129}" srcOrd="2" destOrd="0" parTransId="{B89A97D4-65BD-4E23-822F-2BE13D7CCFFF}" sibTransId="{E2464055-066C-4124-B9B3-1DD7F75393F2}"/>
    <dgm:cxn modelId="{793CEA33-F97E-41A0-826B-532A98ABF707}" type="presOf" srcId="{E9B8F301-A351-4C25-9281-C5ECE4EE9B17}" destId="{93EF108C-078E-4E8B-AD67-D763515E93B9}" srcOrd="0" destOrd="0" presId="urn:microsoft.com/office/officeart/2005/8/layout/cycle2"/>
    <dgm:cxn modelId="{DE44EEEA-9848-4F69-A6E9-B0EAB95990BD}" type="presOf" srcId="{10333197-3FF6-4C5B-AB18-9006462D0916}" destId="{6A2DCB4F-D749-45F4-9797-A09530848ED8}" srcOrd="1" destOrd="0" presId="urn:microsoft.com/office/officeart/2005/8/layout/cycle2"/>
    <dgm:cxn modelId="{DF91AABA-C7B0-4542-913D-8D99C959D0AE}" srcId="{4387C381-9FF4-4A0F-9F91-0E8FA7FE4CAD}" destId="{D547C8EC-5D5E-43F7-A991-60D2C9D4A295}" srcOrd="4" destOrd="0" parTransId="{1A105D7D-4662-43BC-9CA5-F58988430D03}" sibTransId="{10333197-3FF6-4C5B-AB18-9006462D0916}"/>
    <dgm:cxn modelId="{71F1C184-9A92-4CD9-B7DF-DD1AB70ED340}" type="presOf" srcId="{3E3FC2DA-BBDA-4FC0-BFCC-756DA3E2E43C}" destId="{62F84F8A-570F-4F58-A91B-560E3CE69B67}" srcOrd="0" destOrd="0" presId="urn:microsoft.com/office/officeart/2005/8/layout/cycle2"/>
    <dgm:cxn modelId="{70453061-8DB9-4158-9FD9-B96C60E73F27}" type="presOf" srcId="{10333197-3FF6-4C5B-AB18-9006462D0916}" destId="{4BC1EB38-841F-4153-8289-67ACDE248147}" srcOrd="0" destOrd="0" presId="urn:microsoft.com/office/officeart/2005/8/layout/cycle2"/>
    <dgm:cxn modelId="{B77FCE16-A098-4505-8E4D-29624DF6FFA0}" type="presOf" srcId="{D547C8EC-5D5E-43F7-A991-60D2C9D4A295}" destId="{307FE9AE-45F8-45CE-97A2-C5994357A4E7}" srcOrd="0" destOrd="0" presId="urn:microsoft.com/office/officeart/2005/8/layout/cycle2"/>
    <dgm:cxn modelId="{E26A0588-E629-4C08-99BA-60A67AED9C72}" type="presOf" srcId="{4387C381-9FF4-4A0F-9F91-0E8FA7FE4CAD}" destId="{7D61323C-8905-4794-9982-412D4E905383}" srcOrd="0" destOrd="0" presId="urn:microsoft.com/office/officeart/2005/8/layout/cycle2"/>
    <dgm:cxn modelId="{1BE8AE8D-6CB4-44F7-847A-D4A17C823E1B}" type="presOf" srcId="{7BF6B03A-0112-486A-BD2A-5A45D29F31AF}" destId="{F3CB7A5B-82D4-41F8-BE20-AA3C0586EF57}" srcOrd="0" destOrd="0" presId="urn:microsoft.com/office/officeart/2005/8/layout/cycle2"/>
    <dgm:cxn modelId="{FC94FDCC-47BB-4F8E-9F11-650DF2B7189C}" type="presOf" srcId="{E358DD9A-9941-4EF2-8C85-C13C89B2B129}" destId="{6919A9D8-F5AA-454C-B674-4DDD299F1494}" srcOrd="0" destOrd="0" presId="urn:microsoft.com/office/officeart/2005/8/layout/cycle2"/>
    <dgm:cxn modelId="{2B62E492-05E4-480F-841C-C5D158FCA142}" type="presOf" srcId="{7BF6B03A-0112-486A-BD2A-5A45D29F31AF}" destId="{070448F3-25BF-4A9B-9774-65F6EFE04857}" srcOrd="1" destOrd="0" presId="urn:microsoft.com/office/officeart/2005/8/layout/cycle2"/>
    <dgm:cxn modelId="{0304B9CD-2A98-4BEF-83DD-1B728C61EEAB}" type="presOf" srcId="{E2464055-066C-4124-B9B3-1DD7F75393F2}" destId="{10B92608-FBDC-48BB-B448-371E0F6EE2E0}" srcOrd="0" destOrd="0" presId="urn:microsoft.com/office/officeart/2005/8/layout/cycle2"/>
    <dgm:cxn modelId="{0247C16D-BF8E-46F4-9666-9CD227910BE9}" type="presParOf" srcId="{7D61323C-8905-4794-9982-412D4E905383}" destId="{F589A71C-0670-4FA5-87D8-09527FE6E74E}" srcOrd="0" destOrd="0" presId="urn:microsoft.com/office/officeart/2005/8/layout/cycle2"/>
    <dgm:cxn modelId="{2125F13D-B3F6-4C47-8A87-8C5C75E4A3C4}" type="presParOf" srcId="{7D61323C-8905-4794-9982-412D4E905383}" destId="{62F84F8A-570F-4F58-A91B-560E3CE69B67}" srcOrd="1" destOrd="0" presId="urn:microsoft.com/office/officeart/2005/8/layout/cycle2"/>
    <dgm:cxn modelId="{F3EDF47F-5C4F-4F02-B3CD-A58A614C0F95}" type="presParOf" srcId="{62F84F8A-570F-4F58-A91B-560E3CE69B67}" destId="{0B3E2471-0D01-4EFB-BE98-70FD68F8B85C}" srcOrd="0" destOrd="0" presId="urn:microsoft.com/office/officeart/2005/8/layout/cycle2"/>
    <dgm:cxn modelId="{C23050D8-97F0-4709-AB9C-DC47EF2EF33B}" type="presParOf" srcId="{7D61323C-8905-4794-9982-412D4E905383}" destId="{93EF108C-078E-4E8B-AD67-D763515E93B9}" srcOrd="2" destOrd="0" presId="urn:microsoft.com/office/officeart/2005/8/layout/cycle2"/>
    <dgm:cxn modelId="{54A3D63A-B8B8-4368-BE93-6A41E7FE7BE3}" type="presParOf" srcId="{7D61323C-8905-4794-9982-412D4E905383}" destId="{F3CB7A5B-82D4-41F8-BE20-AA3C0586EF57}" srcOrd="3" destOrd="0" presId="urn:microsoft.com/office/officeart/2005/8/layout/cycle2"/>
    <dgm:cxn modelId="{BCE11A9E-08E0-4490-86D8-8D5B04A6AD51}" type="presParOf" srcId="{F3CB7A5B-82D4-41F8-BE20-AA3C0586EF57}" destId="{070448F3-25BF-4A9B-9774-65F6EFE04857}" srcOrd="0" destOrd="0" presId="urn:microsoft.com/office/officeart/2005/8/layout/cycle2"/>
    <dgm:cxn modelId="{39EF0A6D-4966-421B-9173-9A892339FDB6}" type="presParOf" srcId="{7D61323C-8905-4794-9982-412D4E905383}" destId="{6919A9D8-F5AA-454C-B674-4DDD299F1494}" srcOrd="4" destOrd="0" presId="urn:microsoft.com/office/officeart/2005/8/layout/cycle2"/>
    <dgm:cxn modelId="{16A62012-D85B-408C-8A51-B67E1874CB36}" type="presParOf" srcId="{7D61323C-8905-4794-9982-412D4E905383}" destId="{10B92608-FBDC-48BB-B448-371E0F6EE2E0}" srcOrd="5" destOrd="0" presId="urn:microsoft.com/office/officeart/2005/8/layout/cycle2"/>
    <dgm:cxn modelId="{E36E72C6-035A-43BB-8C76-98E869D8BC6B}" type="presParOf" srcId="{10B92608-FBDC-48BB-B448-371E0F6EE2E0}" destId="{D4D633D7-7543-457F-BE14-C765D4836D6C}" srcOrd="0" destOrd="0" presId="urn:microsoft.com/office/officeart/2005/8/layout/cycle2"/>
    <dgm:cxn modelId="{A3B9E86A-7913-4D0F-B244-C35FF46C28DD}" type="presParOf" srcId="{7D61323C-8905-4794-9982-412D4E905383}" destId="{0267B42F-5143-40E7-8DE2-8BFBF5A303F5}" srcOrd="6" destOrd="0" presId="urn:microsoft.com/office/officeart/2005/8/layout/cycle2"/>
    <dgm:cxn modelId="{9969AE6E-9D2F-483D-8CAF-E0F030ED923E}" type="presParOf" srcId="{7D61323C-8905-4794-9982-412D4E905383}" destId="{9BA68821-9B97-4DF5-9CD9-D3E5204EDBF9}" srcOrd="7" destOrd="0" presId="urn:microsoft.com/office/officeart/2005/8/layout/cycle2"/>
    <dgm:cxn modelId="{15FC198A-4842-4530-9E46-DECF2317F9EC}" type="presParOf" srcId="{9BA68821-9B97-4DF5-9CD9-D3E5204EDBF9}" destId="{61E94EEE-2237-414B-8195-E1CC9AFE0C36}" srcOrd="0" destOrd="0" presId="urn:microsoft.com/office/officeart/2005/8/layout/cycle2"/>
    <dgm:cxn modelId="{5E253D57-C26D-4190-9BC1-2DA35E2C8EEE}" type="presParOf" srcId="{7D61323C-8905-4794-9982-412D4E905383}" destId="{307FE9AE-45F8-45CE-97A2-C5994357A4E7}" srcOrd="8" destOrd="0" presId="urn:microsoft.com/office/officeart/2005/8/layout/cycle2"/>
    <dgm:cxn modelId="{0E2CDAF5-5DA8-4BF5-9E54-4CF26C969370}" type="presParOf" srcId="{7D61323C-8905-4794-9982-412D4E905383}" destId="{4BC1EB38-841F-4153-8289-67ACDE248147}" srcOrd="9" destOrd="0" presId="urn:microsoft.com/office/officeart/2005/8/layout/cycle2"/>
    <dgm:cxn modelId="{B326B0C7-45D5-4A5C-A9F5-170BD743DA9C}" type="presParOf" srcId="{4BC1EB38-841F-4153-8289-67ACDE248147}" destId="{6A2DCB4F-D749-45F4-9797-A09530848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9A71C-0670-4FA5-87D8-09527FE6E74E}">
      <dsp:nvSpPr>
        <dsp:cNvPr id="0" name=""/>
        <dsp:cNvSpPr/>
      </dsp:nvSpPr>
      <dsp:spPr>
        <a:xfrm>
          <a:off x="4778871" y="47"/>
          <a:ext cx="2024657" cy="202465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075375" y="296551"/>
        <a:ext cx="1431649" cy="1431649"/>
      </dsp:txXfrm>
    </dsp:sp>
    <dsp:sp modelId="{62F84F8A-570F-4F58-A91B-560E3CE69B67}">
      <dsp:nvSpPr>
        <dsp:cNvPr id="0" name=""/>
        <dsp:cNvSpPr/>
      </dsp:nvSpPr>
      <dsp:spPr>
        <a:xfrm rot="2160000">
          <a:off x="6739747" y="1555709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755190" y="1644843"/>
        <a:ext cx="377359" cy="409994"/>
      </dsp:txXfrm>
    </dsp:sp>
    <dsp:sp modelId="{93EF108C-078E-4E8B-AD67-D763515E93B9}">
      <dsp:nvSpPr>
        <dsp:cNvPr id="0" name=""/>
        <dsp:cNvSpPr/>
      </dsp:nvSpPr>
      <dsp:spPr>
        <a:xfrm>
          <a:off x="7239738" y="1787971"/>
          <a:ext cx="2024657" cy="202465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536242" y="2084475"/>
        <a:ext cx="1431649" cy="1431649"/>
      </dsp:txXfrm>
    </dsp:sp>
    <dsp:sp modelId="{F3CB7A5B-82D4-41F8-BE20-AA3C0586EF57}">
      <dsp:nvSpPr>
        <dsp:cNvPr id="0" name=""/>
        <dsp:cNvSpPr/>
      </dsp:nvSpPr>
      <dsp:spPr>
        <a:xfrm rot="6480000">
          <a:off x="7517255" y="3890590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7623105" y="3950349"/>
        <a:ext cx="377359" cy="409994"/>
      </dsp:txXfrm>
    </dsp:sp>
    <dsp:sp modelId="{6919A9D8-F5AA-454C-B674-4DDD299F1494}">
      <dsp:nvSpPr>
        <dsp:cNvPr id="0" name=""/>
        <dsp:cNvSpPr/>
      </dsp:nvSpPr>
      <dsp:spPr>
        <a:xfrm>
          <a:off x="6299770" y="4680894"/>
          <a:ext cx="2024657" cy="2024657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6596274" y="4977398"/>
        <a:ext cx="1431649" cy="1431649"/>
      </dsp:txXfrm>
    </dsp:sp>
    <dsp:sp modelId="{10B92608-FBDC-48BB-B448-371E0F6EE2E0}">
      <dsp:nvSpPr>
        <dsp:cNvPr id="0" name=""/>
        <dsp:cNvSpPr/>
      </dsp:nvSpPr>
      <dsp:spPr>
        <a:xfrm rot="10800000">
          <a:off x="5536914" y="5351562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698639" y="5488226"/>
        <a:ext cx="377359" cy="409994"/>
      </dsp:txXfrm>
    </dsp:sp>
    <dsp:sp modelId="{0267B42F-5143-40E7-8DE2-8BFBF5A303F5}">
      <dsp:nvSpPr>
        <dsp:cNvPr id="0" name=""/>
        <dsp:cNvSpPr/>
      </dsp:nvSpPr>
      <dsp:spPr>
        <a:xfrm>
          <a:off x="3257971" y="4680894"/>
          <a:ext cx="2024657" cy="2024657"/>
        </a:xfrm>
        <a:prstGeom prst="ellipse">
          <a:avLst/>
        </a:prstGeom>
        <a:solidFill>
          <a:srgbClr val="FF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54475" y="4977398"/>
        <a:ext cx="1431649" cy="1431649"/>
      </dsp:txXfrm>
    </dsp:sp>
    <dsp:sp modelId="{9BA68821-9B97-4DF5-9CD9-D3E5204EDBF9}">
      <dsp:nvSpPr>
        <dsp:cNvPr id="0" name=""/>
        <dsp:cNvSpPr/>
      </dsp:nvSpPr>
      <dsp:spPr>
        <a:xfrm rot="15120000">
          <a:off x="3535488" y="3919611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641338" y="4133180"/>
        <a:ext cx="377359" cy="409994"/>
      </dsp:txXfrm>
    </dsp:sp>
    <dsp:sp modelId="{307FE9AE-45F8-45CE-97A2-C5994357A4E7}">
      <dsp:nvSpPr>
        <dsp:cNvPr id="0" name=""/>
        <dsp:cNvSpPr/>
      </dsp:nvSpPr>
      <dsp:spPr>
        <a:xfrm>
          <a:off x="2318003" y="1787971"/>
          <a:ext cx="2024657" cy="2024657"/>
        </a:xfrm>
        <a:prstGeom prst="ellipse">
          <a:avLst/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614507" y="2084475"/>
        <a:ext cx="1431649" cy="1431649"/>
      </dsp:txXfrm>
    </dsp:sp>
    <dsp:sp modelId="{4BC1EB38-841F-4153-8289-67ACDE248147}">
      <dsp:nvSpPr>
        <dsp:cNvPr id="0" name=""/>
        <dsp:cNvSpPr/>
      </dsp:nvSpPr>
      <dsp:spPr>
        <a:xfrm rot="19440000">
          <a:off x="4278880" y="1573645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94323" y="1757839"/>
        <a:ext cx="377359" cy="409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88A368-DE44-43A2-97F5-DA346739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5652-AABD-41F7-933C-B7C6201A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67C1-A87B-49E2-865E-61B3EBAC3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20A7-6C40-41E2-84A1-15A018034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9B27-F41B-4BA0-BB4F-3DAC6B48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B818-4575-4D44-B555-61625A7B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2352-531A-45AC-B124-07A4A088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91E6-58E9-4A16-8E9C-5DECD298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3C1-C527-4C95-AA8C-89E08036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FE46-1404-4706-AE70-0A4C3363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DA3E-8CA7-4D1F-B539-B0314CEAF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D1EE-B8F6-454A-B9D6-965A69BC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>
            <a:off x="7598289" y="5257801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0800000">
            <a:off x="54488" y="0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6200000">
            <a:off x="7571044" y="-272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5400000">
            <a:off x="27244" y="52850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086627"/>
              </p:ext>
            </p:extLst>
          </p:nvPr>
        </p:nvGraphicFramePr>
        <p:xfrm>
          <a:off x="-1143000" y="0"/>
          <a:ext cx="11582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3352800" y="2286000"/>
            <a:ext cx="2514600" cy="2438400"/>
          </a:xfrm>
          <a:prstGeom prst="flowChartConnector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মূল </a:t>
            </a:r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হল প্রযুক্তির সর্বোচ্চ ব্যবহার করে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02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"/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"/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"/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"/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"/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"/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"/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96669"/>
            <a:ext cx="8001000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বাংলাদেশ বাস্তবায়নে ৪টি সুনির্দিষ্ট বিষয়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219200"/>
            <a:ext cx="3475313" cy="222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14799"/>
            <a:ext cx="347531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05200" cy="22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599" y="3581400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9" y="3581400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856" y="6279673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799"/>
            <a:ext cx="3505200" cy="212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00" y="627967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5094982"/>
            <a:ext cx="7848600" cy="989438"/>
          </a:xfrm>
          <a:prstGeom prst="rect">
            <a:avLst/>
          </a:prstGeom>
          <a:ln/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905000"/>
            <a:ext cx="8153400" cy="2895600"/>
            <a:chOff x="533400" y="1676400"/>
            <a:chExt cx="7029450" cy="1600200"/>
          </a:xfrm>
        </p:grpSpPr>
        <p:pic>
          <p:nvPicPr>
            <p:cNvPr id="4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58734"/>
            <a:stretch>
              <a:fillRect/>
            </a:stretch>
          </p:blipFill>
          <p:spPr bwMode="auto">
            <a:xfrm>
              <a:off x="5334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85800" y="352961"/>
            <a:ext cx="8001000" cy="1323439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45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7044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95728"/>
            <a:ext cx="739140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আলোকে বাংলাদেশের ডিজিটাল কার্যক্রমগু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79161"/>
            <a:ext cx="3398453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কত সালের মধ্যে ডিজিটাল বাংলাদেশ গড়ে তুলতে চেয়েছেন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২০১৬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২০১৮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২০২১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658380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3441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34418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10266" t="15869" r="13860" b="31155"/>
          <a:stretch>
            <a:fillRect/>
          </a:stretch>
        </p:blipFill>
        <p:spPr bwMode="auto">
          <a:xfrm>
            <a:off x="2743200" y="164892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808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7/17/2021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114800"/>
            <a:ext cx="838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গড়ে তুলতে তোমার করণীয় দিকগুলো লিখ।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676400"/>
            <a:ext cx="2905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FI\Desktop\New folder\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34" y="609600"/>
            <a:ext cx="5955536" cy="434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1102" y="5176603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19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FI\Desktop\New folder\rG9QE5tj4fQ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86739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AFI\Desktop\New folder\10270049_10154132636325193_12472660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667000"/>
            <a:ext cx="5181599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59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600200"/>
            <a:ext cx="3227882" cy="4495800"/>
          </a:xfrm>
          <a:prstGeom prst="rect">
            <a:avLst/>
          </a:prstGeom>
          <a:ln w="66675">
            <a:solidFill>
              <a:srgbClr val="0033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76259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fontAlgn="auto">
              <a:spcAft>
                <a:spcPts val="0"/>
              </a:spcAft>
              <a:defRPr/>
            </a:pPr>
            <a:r>
              <a:rPr lang="bn-BD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Aft>
                <a:spcPts val="0"/>
              </a:spcAft>
              <a:defRPr/>
            </a:pPr>
            <a:r>
              <a:rPr lang="en-US" sz="36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যোগাযোগ প্রযুক্তি ও বাংলাদেশ</a:t>
            </a:r>
            <a:endParaRPr lang="en-US" sz="32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Aft>
                <a:spcPts val="0"/>
              </a:spcAft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 algn="just" fontAlgn="auto"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17/07/2021</a:t>
            </a:r>
            <a:endParaRPr lang="bn-BD" sz="32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00CC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3934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তাহের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পাঠানটুলী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কর্পোঃ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taher.joramtal@gmail.com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ngravers MT" panose="02090707080505020304" pitchFamily="18" charset="0"/>
                <a:cs typeface="NikoshBAN" pitchFamily="2" charset="0"/>
              </a:rPr>
              <a:t>Mobile: 01819513252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38888" r="8519" b="8890"/>
          <a:stretch/>
        </p:blipFill>
        <p:spPr>
          <a:xfrm>
            <a:off x="1905000" y="2362200"/>
            <a:ext cx="1440396" cy="154042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0563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746856"/>
              </p:ext>
            </p:extLst>
          </p:nvPr>
        </p:nvGraphicFramePr>
        <p:xfrm>
          <a:off x="3509963" y="2986088"/>
          <a:ext cx="21256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Packager Shell Object" showAsIcon="1" r:id="rId4" imgW="2125440" imgH="437760" progId="Package">
                  <p:embed/>
                </p:oleObj>
              </mc:Choice>
              <mc:Fallback>
                <p:oleObj name="Packager Shell Object" showAsIcon="1" r:id="rId4" imgW="21254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9963" y="2986088"/>
                        <a:ext cx="21256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9384" y="838944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984486"/>
            <a:ext cx="52578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Vision 2021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52578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গুরুত্বপূর্ণ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বিনির্মাণে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গৃহীত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পদক্ষেপ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blipFill rotWithShape="1">
                <a:blip r:embed="rId2"/>
                <a:stretch>
                  <a:fillRect l="-2039" b="-4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4143827" y="-2104573"/>
            <a:ext cx="964316" cy="583562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454190" y="1583705"/>
            <a:ext cx="8383483" cy="3521695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569626" y="533400"/>
            <a:ext cx="7467600" cy="4876800"/>
          </a:xfrm>
          <a:prstGeom prst="foldedCorne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রক্তক্ষয়ী যু্দ্ধের ভেতর দিয়ে ১৯৭১ সালে আমরা আমাদের স্বাধীনতা অর্জন করেছি।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New folder\1387404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9516"/>
            <a:ext cx="6324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569626" y="514662"/>
            <a:ext cx="7467600" cy="4876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২০২১ সালে বাংলাদেশের স্বাধীনতার  অর্ধশতাব্দী পূর্ণ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হবে।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RAFI\Desktop\New folder\48e8c5_17b7b45f1633414c80e9726ccee732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6" y="629978"/>
            <a:ext cx="61722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ded Corner 15"/>
          <p:cNvSpPr/>
          <p:nvPr/>
        </p:nvSpPr>
        <p:spPr>
          <a:xfrm>
            <a:off x="647700" y="533400"/>
            <a:ext cx="7467600" cy="4876800"/>
          </a:xfrm>
          <a:prstGeom prst="foldedCorner">
            <a:avLst/>
          </a:prstGeo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সময়ের মধ্যে বাংলাদেশকে একটি জয়গায় নেওয়ার স্বপ্ন আমাদের সবার।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3" y="739516"/>
            <a:ext cx="214312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18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5052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ডিজিট শব্দের অর্থ সংখ্যা। কম্পিউটারে ব্যবহার করার জন্য সব কিছুকেই সংখ্যা বা অংকে রূপান্তর করতে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Digit = Noun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Digital = Adjective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RAFI\Desktop\New folder\computer-binary-dig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2814"/>
            <a:ext cx="5524500" cy="227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04800"/>
            <a:ext cx="3886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Digital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391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8951" y="226269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কী?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8382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620502"/>
            <a:ext cx="8229600" cy="156966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একটি আধুনিক বাংলাদেশকে বোঝানো হয়েছে।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0651" y="3278353"/>
            <a:ext cx="1905000" cy="10650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 উত্তরঃ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14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940325"/>
            <a:ext cx="28956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403401175I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29446"/>
            <a:ext cx="3162300" cy="1633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Slide Pictu -2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728" y="940325"/>
            <a:ext cx="3087338" cy="191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03_08_07_2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28" y="3636694"/>
            <a:ext cx="3087338" cy="1526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18534" y="5318125"/>
            <a:ext cx="3220066" cy="396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000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53000" y="2865169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089784" y="5241925"/>
            <a:ext cx="302551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866" y="2874694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9966" y="152400"/>
            <a:ext cx="4991100" cy="707886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বাংলাদেশের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লক্ষ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827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অঙ্গীকার বাস্তবায়ন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15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332</Words>
  <Application>Microsoft Office PowerPoint</Application>
  <PresentationFormat>On-screen Show (4:3)</PresentationFormat>
  <Paragraphs>98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 Math</vt:lpstr>
      <vt:lpstr>Engravers MT</vt:lpstr>
      <vt:lpstr>NikoshBAN</vt:lpstr>
      <vt:lpstr>Times New Roman</vt:lpstr>
      <vt:lpstr>Wingdings 2</vt:lpstr>
      <vt:lpstr>Default Design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User</cp:lastModifiedBy>
  <cp:revision>91</cp:revision>
  <dcterms:created xsi:type="dcterms:W3CDTF">2015-07-24T14:28:40Z</dcterms:created>
  <dcterms:modified xsi:type="dcterms:W3CDTF">2021-07-17T09:31:11Z</dcterms:modified>
</cp:coreProperties>
</file>