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77" r:id="rId3"/>
    <p:sldId id="256" r:id="rId4"/>
    <p:sldId id="342" r:id="rId5"/>
    <p:sldId id="341" r:id="rId6"/>
    <p:sldId id="261" r:id="rId7"/>
    <p:sldId id="331" r:id="rId8"/>
    <p:sldId id="315" r:id="rId9"/>
    <p:sldId id="332" r:id="rId10"/>
    <p:sldId id="314" r:id="rId11"/>
    <p:sldId id="333" r:id="rId12"/>
    <p:sldId id="312" r:id="rId13"/>
    <p:sldId id="319" r:id="rId14"/>
    <p:sldId id="316" r:id="rId15"/>
    <p:sldId id="313" r:id="rId16"/>
    <p:sldId id="330" r:id="rId17"/>
    <p:sldId id="311" r:id="rId18"/>
    <p:sldId id="322" r:id="rId19"/>
    <p:sldId id="329" r:id="rId20"/>
    <p:sldId id="340" r:id="rId21"/>
    <p:sldId id="335" r:id="rId22"/>
    <p:sldId id="336" r:id="rId23"/>
    <p:sldId id="328" r:id="rId24"/>
    <p:sldId id="337" r:id="rId25"/>
    <p:sldId id="326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7" autoAdjust="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11810-052F-489D-BD34-D34386AC05C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B0D6-0315-4459-BC4B-C722B4C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07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FD8AF-56E8-4C06-86BC-A8341C49BDB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6E82-F27D-4E6B-9259-AE72596B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52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5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9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9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8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0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0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2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34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1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25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8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6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5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6E82-F27D-4E6B-9259-AE72596BFE4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7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6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2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6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62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4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5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4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82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0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6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নুর মোঃ শামীম ইবনে ঈমান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A7A6-4CF6-49AC-9820-6F261A8F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>
                <a:solidFill>
                  <a:prstClr val="black">
                    <a:tint val="75000"/>
                  </a:prstClr>
                </a:solidFill>
              </a:rPr>
              <a:t>নুর মোঃ শামীম ইবনে ঈমান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5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8.jfif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 /><Relationship Id="rId1" Type="http://schemas.openxmlformats.org/officeDocument/2006/relationships/slideLayout" Target="../slideLayouts/slideLayout1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5791200" y="9906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69" y="1591451"/>
            <a:ext cx="6781801" cy="4344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694" y="308551"/>
            <a:ext cx="965266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838200"/>
            <a:ext cx="76809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1" y="762001"/>
            <a:ext cx="8603999" cy="56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8" y="1254069"/>
            <a:ext cx="9361625" cy="48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doel\Desktop\M.HASAN\f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6400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7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6" y="2109446"/>
            <a:ext cx="5186981" cy="3241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96" y="2109446"/>
            <a:ext cx="5530010" cy="3241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4289" y="686988"/>
            <a:ext cx="6172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3515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38449"/>
            <a:ext cx="5842000" cy="438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961162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 ছবিগুলো লক্ষ্য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:\Users\doel\Desktop\M.HASAN\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4367"/>
            <a:ext cx="8686800" cy="57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43" y="5089601"/>
            <a:ext cx="32766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685800"/>
            <a:ext cx="480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এইডসের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36037"/>
            <a:ext cx="10197832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অঢিক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48063"/>
            <a:ext cx="3838358" cy="1143000"/>
          </a:xfrm>
          <a:solidFill>
            <a:srgbClr val="00206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b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b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6653"/>
            <a:ext cx="6124575" cy="343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45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713" y="365125"/>
            <a:ext cx="2900362" cy="1325563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alf Frame 13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AB7209-2094-D940-AAF2-6B940330A81E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065154" y="1835095"/>
            <a:ext cx="5780089" cy="465777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তন্দ্রা চাকমা</a:t>
            </a:r>
          </a:p>
          <a:p>
            <a:pPr algn="ctr"/>
            <a:r>
              <a:rPr lang="en-GB" sz="6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শিক্ষক(শারীরিক)</a:t>
            </a:r>
          </a:p>
          <a:p>
            <a:pPr algn="ctr"/>
            <a:r>
              <a:rPr lang="en-GB" sz="6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 দয়াময়ী উচ্চ বিদ্যলয়</a:t>
            </a:r>
          </a:p>
          <a:p>
            <a:pPr algn="ctr"/>
            <a:r>
              <a:rPr lang="en-GB" sz="6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E994ED6-7641-414E-9081-29A9EC7F8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9" y="1825625"/>
            <a:ext cx="5289523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56735"/>
            <a:ext cx="3838358" cy="1143000"/>
          </a:xfrm>
          <a:solidFill>
            <a:srgbClr val="00206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b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b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8" y="5143093"/>
            <a:ext cx="10490579" cy="860945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1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16000" dirty="0">
                <a:latin typeface="NikoshBAN" panose="02000000000000000000" pitchFamily="2" charset="0"/>
                <a:cs typeface="NikoshBAN" panose="02000000000000000000" pitchFamily="2" charset="0"/>
              </a:rPr>
              <a:t> HIV/AIDS 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কি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16000" dirty="0">
                <a:latin typeface="NikoshBAN" panose="02000000000000000000" pitchFamily="2" charset="0"/>
                <a:cs typeface="NikoshBAN" panose="02000000000000000000" pitchFamily="2" charset="0"/>
              </a:rPr>
              <a:t>HIV/AIDS 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এর ইংরেজি পূর্ণরুপ লিখ।</a:t>
            </a:r>
            <a:endParaRPr lang="en-US" sz="1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38" y="1530053"/>
            <a:ext cx="4389881" cy="32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56735"/>
            <a:ext cx="3838358" cy="1143000"/>
          </a:xfrm>
          <a:solidFill>
            <a:srgbClr val="00206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b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b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8" y="5143093"/>
            <a:ext cx="10490579" cy="8609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16000" dirty="0">
                <a:latin typeface="NikoshBAN" panose="02000000000000000000" pitchFamily="2" charset="0"/>
                <a:cs typeface="NikoshBAN" panose="02000000000000000000" pitchFamily="2" charset="0"/>
              </a:rPr>
              <a:t>AIDS </a:t>
            </a:r>
            <a:r>
              <a:rPr lang="en-US" sz="1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1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লক্ষণগুলো</a:t>
            </a:r>
            <a:r>
              <a:rPr lang="en-US" sz="1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লিখ।</a:t>
            </a:r>
            <a:endParaRPr lang="en-US" sz="1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48063"/>
            <a:ext cx="3838358" cy="1143000"/>
          </a:xfrm>
          <a:solidFill>
            <a:srgbClr val="00206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8" y="5143093"/>
            <a:ext cx="10490579" cy="8609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AIDS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স্বাস্থ্য ব্যবস্থায় কি কি প্রভাব পড়ে।</a:t>
            </a: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914400"/>
            <a:ext cx="3838358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harsh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en-US" sz="6000" b="1" dirty="0" err="1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9525">
                <a:noFill/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10" y="2925495"/>
            <a:ext cx="9511890" cy="2713305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কি?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এইচআইভি কি?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এ </a:t>
            </a:r>
            <a:r>
              <a:rPr lang="en-US" sz="2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লক্ষণগু</a:t>
            </a:r>
            <a:r>
              <a:rPr lang="bn-BD" sz="2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 কি কি?</a:t>
            </a:r>
            <a:endParaRPr lang="en-US" sz="2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0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9675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65788"/>
            <a:ext cx="4565307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0" y="1487605"/>
            <a:ext cx="6318912" cy="2906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6969" y="465319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এইডস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15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990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/>
              </a:rPr>
              <a:t>ধন্যবাদ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007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515771-C055-8D4D-AB08-169D4FC022EE}"/>
              </a:ext>
            </a:extLst>
          </p:cNvPr>
          <p:cNvSpPr/>
          <p:nvPr/>
        </p:nvSpPr>
        <p:spPr>
          <a:xfrm>
            <a:off x="2377052" y="1818278"/>
            <a:ext cx="662940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000" b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আত্মসন্মানবোধ</a:t>
            </a:r>
          </a:p>
          <a:p>
            <a:r>
              <a:rPr lang="en-GB" sz="4000" b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লজ্জা</a:t>
            </a:r>
          </a:p>
          <a:p>
            <a:r>
              <a:rPr lang="en-GB" sz="4000" b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মানবতাবোধ</a:t>
            </a:r>
          </a:p>
          <a:p>
            <a:r>
              <a:rPr lang="en-GB" sz="4000" b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বিবেক</a:t>
            </a:r>
          </a:p>
          <a:p>
            <a:endParaRPr lang="en-US" sz="40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6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3D35A27-F6A0-F04E-A105-4491E881B9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8" y="1825625"/>
            <a:ext cx="4892590" cy="457421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C7E5A8-F488-3949-89D6-CAF6ECD012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24CCADF-8695-3443-8C33-63EAB4D5D39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096000" y="1937065"/>
            <a:ext cx="5181600" cy="435133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বিষয়ঃ শারীরিক শিক্ষা</a:t>
            </a:r>
          </a:p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স্বাস্থ্যবিজ্ঞান পরিচিতি ও স্বাস্থ্যসেবা (৩য় অধ্যায়)</a:t>
            </a:r>
          </a:p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পাঠ-১ ও ২</a:t>
            </a:r>
          </a:p>
          <a:p>
            <a:pPr marL="0" indent="0">
              <a:buNone/>
            </a:pP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7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7052" y="1818278"/>
            <a:ext cx="66294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এইচআইভি/এইডস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HIV / AIDS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bn-BD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8694" y="571346"/>
            <a:ext cx="238782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25" y="444707"/>
            <a:ext cx="4281472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254069"/>
            <a:ext cx="506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610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120" y="5867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HIV/AIDS</a:t>
            </a:r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ধারণা ও প্রভাব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1143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00678"/>
            <a:ext cx="4127336" cy="2247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124200"/>
            <a:ext cx="4341252" cy="26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doel\Desktop\M.HASAN\f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69" y="533401"/>
            <a:ext cx="8267176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6437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002435" y="-5762724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15" y="0"/>
            <a:ext cx="26081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45326" y="-15766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flipH="1">
            <a:off x="11511454" y="-18393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954397" y="874559"/>
            <a:ext cx="228600" cy="11754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0800000" flipH="1">
            <a:off x="36215" y="4313074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1502343" y="4331468"/>
            <a:ext cx="685800" cy="25449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doel\Desktop\M.HASAN\f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8" y="609600"/>
            <a:ext cx="758613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308</Words>
  <Application>Microsoft Office PowerPoint</Application>
  <PresentationFormat>Widescreen</PresentationFormat>
  <Paragraphs>117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পরিচিতি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সরব পাঠ </vt:lpstr>
      <vt:lpstr> একক কাজ </vt:lpstr>
      <vt:lpstr> জোড়ায় কাজ </vt:lpstr>
      <vt:lpstr>দলগত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Windows User</dc:creator>
  <cp:lastModifiedBy>Unknown User</cp:lastModifiedBy>
  <cp:revision>138</cp:revision>
  <dcterms:created xsi:type="dcterms:W3CDTF">2019-04-25T04:54:40Z</dcterms:created>
  <dcterms:modified xsi:type="dcterms:W3CDTF">2021-07-15T04:20:06Z</dcterms:modified>
</cp:coreProperties>
</file>