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75" r:id="rId9"/>
    <p:sldId id="266" r:id="rId10"/>
    <p:sldId id="262" r:id="rId11"/>
    <p:sldId id="263" r:id="rId12"/>
    <p:sldId id="267" r:id="rId13"/>
    <p:sldId id="264" r:id="rId14"/>
    <p:sldId id="265" r:id="rId15"/>
    <p:sldId id="273" r:id="rId16"/>
    <p:sldId id="268" r:id="rId17"/>
    <p:sldId id="270" r:id="rId18"/>
    <p:sldId id="271" r:id="rId19"/>
    <p:sldId id="272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33" autoAdjust="0"/>
    <p:restoredTop sz="94660"/>
  </p:normalViewPr>
  <p:slideViewPr>
    <p:cSldViewPr snapToGrid="0">
      <p:cViewPr>
        <p:scale>
          <a:sx n="44" d="100"/>
          <a:sy n="44" d="100"/>
        </p:scale>
        <p:origin x="33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1564A2-AF96-4DE3-82DC-DA4B799F43E9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A8458F-F9A7-4A7A-AC97-0E681E283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5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464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1564A2-AF96-4DE3-82DC-DA4B799F43E9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A8458F-F9A7-4A7A-AC97-0E681E283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9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1564A2-AF96-4DE3-82DC-DA4B799F43E9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A8458F-F9A7-4A7A-AC97-0E681E283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66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464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1564A2-AF96-4DE3-82DC-DA4B799F43E9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A8458F-F9A7-4A7A-AC97-0E681E283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86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1564A2-AF96-4DE3-82DC-DA4B799F43E9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A8458F-F9A7-4A7A-AC97-0E681E283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6219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464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1564A2-AF96-4DE3-82DC-DA4B799F43E9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A8458F-F9A7-4A7A-AC97-0E681E283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85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1564A2-AF96-4DE3-82DC-DA4B799F43E9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A8458F-F9A7-4A7A-AC97-0E681E283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654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464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1564A2-AF96-4DE3-82DC-DA4B799F43E9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A8458F-F9A7-4A7A-AC97-0E681E283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387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1564A2-AF96-4DE3-82DC-DA4B799F43E9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A8458F-F9A7-4A7A-AC97-0E681E283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21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1564A2-AF96-4DE3-82DC-DA4B799F43E9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A8458F-F9A7-4A7A-AC97-0E681E283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12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01564A2-AF96-4DE3-82DC-DA4B799F43E9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5A8458F-F9A7-4A7A-AC97-0E681E283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699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>
            <a:endCxn id="8" idx="2"/>
          </p:cNvCxnSpPr>
          <p:nvPr userDrawn="1"/>
        </p:nvCxnSpPr>
        <p:spPr>
          <a:xfrm flipV="1">
            <a:off x="11821518" y="669750"/>
            <a:ext cx="35202" cy="5600421"/>
          </a:xfrm>
          <a:prstGeom prst="line">
            <a:avLst/>
          </a:prstGeom>
          <a:ln w="2540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579820" cy="5791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81663" y="6248400"/>
            <a:ext cx="610337" cy="6096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55782" y="6200258"/>
            <a:ext cx="795862" cy="794901"/>
          </a:xfrm>
          <a:prstGeom prst="rect">
            <a:avLst/>
          </a:prstGeom>
        </p:spPr>
      </p:pic>
      <p:cxnSp>
        <p:nvCxnSpPr>
          <p:cNvPr id="12" name="Straight Connector 11"/>
          <p:cNvCxnSpPr>
            <a:stCxn id="7" idx="3"/>
          </p:cNvCxnSpPr>
          <p:nvPr userDrawn="1"/>
        </p:nvCxnSpPr>
        <p:spPr>
          <a:xfrm flipV="1">
            <a:off x="579820" y="228600"/>
            <a:ext cx="10895900" cy="60960"/>
          </a:xfrm>
          <a:prstGeom prst="line">
            <a:avLst/>
          </a:prstGeom>
          <a:ln w="2540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636970" y="6477000"/>
            <a:ext cx="10895900" cy="60960"/>
          </a:xfrm>
          <a:prstGeom prst="line">
            <a:avLst/>
          </a:prstGeom>
          <a:ln w="2540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7" idx="2"/>
          </p:cNvCxnSpPr>
          <p:nvPr userDrawn="1"/>
        </p:nvCxnSpPr>
        <p:spPr>
          <a:xfrm flipH="1" flipV="1">
            <a:off x="289910" y="579120"/>
            <a:ext cx="35004" cy="5664432"/>
          </a:xfrm>
          <a:prstGeom prst="line">
            <a:avLst/>
          </a:prstGeom>
          <a:ln w="2540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email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21440" y="0"/>
            <a:ext cx="670560" cy="66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381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13" Type="http://schemas.openxmlformats.org/officeDocument/2006/relationships/image" Target="../media/image28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12" Type="http://schemas.openxmlformats.org/officeDocument/2006/relationships/image" Target="../media/image27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11" Type="http://schemas.openxmlformats.org/officeDocument/2006/relationships/image" Target="../media/image26.jpeg"/><Relationship Id="rId5" Type="http://schemas.openxmlformats.org/officeDocument/2006/relationships/image" Target="../media/image20.jpeg"/><Relationship Id="rId10" Type="http://schemas.openxmlformats.org/officeDocument/2006/relationships/image" Target="../media/image25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jpeg"/><Relationship Id="rId3" Type="http://schemas.openxmlformats.org/officeDocument/2006/relationships/image" Target="../media/image30.jpeg"/><Relationship Id="rId7" Type="http://schemas.openxmlformats.org/officeDocument/2006/relationships/image" Target="../media/image3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32.jpeg"/><Relationship Id="rId4" Type="http://schemas.openxmlformats.org/officeDocument/2006/relationships/image" Target="../media/image31.jpeg"/><Relationship Id="rId9" Type="http://schemas.openxmlformats.org/officeDocument/2006/relationships/image" Target="../media/image3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2525" y="387752"/>
            <a:ext cx="5870846" cy="13234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শুভেচ্ছা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8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22171" y="1870872"/>
            <a:ext cx="5840992" cy="4380744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465343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701441" y="569269"/>
            <a:ext cx="5906124" cy="2293495"/>
          </a:xfrm>
          <a:prstGeom prst="ellipse">
            <a:avLst/>
          </a:prstGeom>
          <a:solidFill>
            <a:schemeClr val="accent6">
              <a:lumMod val="5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ঘোষনা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8368" y="3138655"/>
            <a:ext cx="6640642" cy="2862322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 গুণের ধারনা</a:t>
            </a:r>
          </a:p>
          <a:p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 : ৫ ম</a:t>
            </a:r>
          </a:p>
          <a:p>
            <a:r>
              <a:rPr lang="en-US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পৃষ্ঠা : ৩৭  । 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289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Magnetic Disk 4"/>
          <p:cNvSpPr/>
          <p:nvPr/>
        </p:nvSpPr>
        <p:spPr>
          <a:xfrm>
            <a:off x="1504726" y="2414287"/>
            <a:ext cx="2293495" cy="51800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35814" y="1172344"/>
            <a:ext cx="1719496" cy="1485491"/>
          </a:xfrm>
          <a:prstGeom prst="rect">
            <a:avLst/>
          </a:prstGeom>
        </p:spPr>
      </p:pic>
      <p:sp>
        <p:nvSpPr>
          <p:cNvPr id="10" name="Flowchart: Magnetic Disk 9"/>
          <p:cNvSpPr/>
          <p:nvPr/>
        </p:nvSpPr>
        <p:spPr>
          <a:xfrm>
            <a:off x="1997601" y="4938583"/>
            <a:ext cx="7403363" cy="1363850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lowchart: Magnetic Disk 10"/>
          <p:cNvSpPr/>
          <p:nvPr/>
        </p:nvSpPr>
        <p:spPr>
          <a:xfrm>
            <a:off x="4282846" y="2469372"/>
            <a:ext cx="2293495" cy="51800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4414" y="1231342"/>
            <a:ext cx="1719496" cy="1485491"/>
          </a:xfrm>
          <a:prstGeom prst="rect">
            <a:avLst/>
          </a:prstGeom>
        </p:spPr>
      </p:pic>
      <p:sp>
        <p:nvSpPr>
          <p:cNvPr id="17" name="Flowchart: Magnetic Disk 16"/>
          <p:cNvSpPr/>
          <p:nvPr/>
        </p:nvSpPr>
        <p:spPr>
          <a:xfrm>
            <a:off x="7070104" y="2398831"/>
            <a:ext cx="2293495" cy="518007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4159" y="1124517"/>
            <a:ext cx="1719496" cy="143144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7993" y="3725727"/>
            <a:ext cx="1719496" cy="1485491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61305" y="3779280"/>
            <a:ext cx="1719496" cy="148549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9244" y="3769648"/>
            <a:ext cx="1719496" cy="1485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157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632" y="320212"/>
            <a:ext cx="1895006" cy="128386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5807" y="530457"/>
            <a:ext cx="1895006" cy="12838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84551" y="4825258"/>
            <a:ext cx="1895006" cy="12838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5484" y="3873395"/>
            <a:ext cx="1895006" cy="128386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30871" y="772562"/>
            <a:ext cx="1895006" cy="12838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60778" y="1115618"/>
            <a:ext cx="1895006" cy="12838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842782" y="431513"/>
            <a:ext cx="1895006" cy="128386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96026" y="915326"/>
            <a:ext cx="1895006" cy="12838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78709" y="4766013"/>
            <a:ext cx="1895006" cy="128386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71566" y="4048357"/>
            <a:ext cx="1895006" cy="128386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4143" y="4444728"/>
            <a:ext cx="1895006" cy="128386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89398" y="3618406"/>
            <a:ext cx="1895006" cy="1283867"/>
          </a:xfrm>
          <a:prstGeom prst="rect">
            <a:avLst/>
          </a:prstGeom>
        </p:spPr>
      </p:pic>
      <p:sp>
        <p:nvSpPr>
          <p:cNvPr id="17" name="Oval 16"/>
          <p:cNvSpPr/>
          <p:nvPr/>
        </p:nvSpPr>
        <p:spPr>
          <a:xfrm>
            <a:off x="1250609" y="1542123"/>
            <a:ext cx="989350" cy="8544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7851991" y="2801508"/>
            <a:ext cx="2983043" cy="3183056"/>
          </a:xfrm>
          <a:prstGeom prst="ellipse">
            <a:avLst/>
          </a:prstGeom>
          <a:solidFill>
            <a:schemeClr val="bg1">
              <a:lumMod val="85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6</a:t>
            </a:r>
            <a:endParaRPr lang="en-US" sz="96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9726745" y="1994511"/>
            <a:ext cx="989350" cy="8544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5432417" y="2153991"/>
            <a:ext cx="989350" cy="8544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253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0" grpId="0" animBg="1"/>
      <p:bldP spid="2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1300" y="533304"/>
            <a:ext cx="1972414" cy="262431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4396" y="566056"/>
            <a:ext cx="1947797" cy="259156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2249" y="544285"/>
            <a:ext cx="2068996" cy="275281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208257" y="674913"/>
            <a:ext cx="1970817" cy="262218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84552" y="3487117"/>
            <a:ext cx="2379473" cy="653509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223756" y="3487117"/>
            <a:ext cx="2247900" cy="6535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222249" y="3487117"/>
            <a:ext cx="2394973" cy="65351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334396" y="3487117"/>
            <a:ext cx="2379474" cy="65351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09717" y="4511823"/>
            <a:ext cx="1599235" cy="191074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3061" y="4511823"/>
            <a:ext cx="1599235" cy="186720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7402" y="4496832"/>
            <a:ext cx="1599235" cy="186042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632" y="4496832"/>
            <a:ext cx="1599235" cy="1838654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9203647" y="4899010"/>
            <a:ext cx="1904063" cy="132343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8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7764078" y="5155994"/>
            <a:ext cx="1109272" cy="809469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 smtClean="0">
                <a:solidFill>
                  <a:srgbClr val="C00000"/>
                </a:solidFill>
              </a:rPr>
              <a:t>= </a:t>
            </a:r>
            <a:endParaRPr lang="en-US" sz="96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49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 animBg="1"/>
      <p:bldP spid="12" grpId="0" animBg="1"/>
      <p:bldP spid="13" grpId="0" animBg="1"/>
      <p:bldP spid="22" grpId="0" animBg="1"/>
      <p:bldP spid="2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05727" y="2246355"/>
            <a:ext cx="844937" cy="761205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16485" y="2230318"/>
            <a:ext cx="822985" cy="74142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95946" y="2158696"/>
            <a:ext cx="869272" cy="78312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5052" y="2264359"/>
            <a:ext cx="839895" cy="756662"/>
          </a:xfrm>
          <a:prstGeom prst="rect">
            <a:avLst/>
          </a:prstGeom>
        </p:spPr>
      </p:pic>
      <p:sp>
        <p:nvSpPr>
          <p:cNvPr id="25" name="Flowchart: Magnetic Disk 24"/>
          <p:cNvSpPr/>
          <p:nvPr/>
        </p:nvSpPr>
        <p:spPr>
          <a:xfrm>
            <a:off x="587829" y="2928226"/>
            <a:ext cx="3453424" cy="82445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6803" y="797673"/>
            <a:ext cx="790565" cy="71222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5113" y="807768"/>
            <a:ext cx="719211" cy="647938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47927" y="792110"/>
            <a:ext cx="775227" cy="69840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841424" y="770678"/>
            <a:ext cx="786728" cy="708764"/>
          </a:xfrm>
          <a:prstGeom prst="rect">
            <a:avLst/>
          </a:prstGeom>
        </p:spPr>
      </p:pic>
      <p:sp>
        <p:nvSpPr>
          <p:cNvPr id="30" name="Flowchart: Magnetic Disk 29"/>
          <p:cNvSpPr/>
          <p:nvPr/>
        </p:nvSpPr>
        <p:spPr>
          <a:xfrm>
            <a:off x="4209247" y="1431177"/>
            <a:ext cx="3628467" cy="82445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444" y="701268"/>
            <a:ext cx="782411" cy="704874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49450" y="679977"/>
            <a:ext cx="768066" cy="691951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20842" y="671736"/>
            <a:ext cx="791024" cy="71263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79405" y="767692"/>
            <a:ext cx="734815" cy="661996"/>
          </a:xfrm>
          <a:prstGeom prst="rect">
            <a:avLst/>
          </a:prstGeom>
        </p:spPr>
      </p:pic>
      <p:sp>
        <p:nvSpPr>
          <p:cNvPr id="35" name="Flowchart: Magnetic Disk 34"/>
          <p:cNvSpPr/>
          <p:nvPr/>
        </p:nvSpPr>
        <p:spPr>
          <a:xfrm>
            <a:off x="587828" y="1370887"/>
            <a:ext cx="3545509" cy="82445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lowchart: Magnetic Disk 35"/>
          <p:cNvSpPr/>
          <p:nvPr/>
        </p:nvSpPr>
        <p:spPr>
          <a:xfrm>
            <a:off x="651044" y="5133418"/>
            <a:ext cx="10800727" cy="1136753"/>
          </a:xfrm>
          <a:prstGeom prst="flowChartMagneticDisk">
            <a:avLst/>
          </a:prstGeom>
          <a:solidFill>
            <a:srgbClr val="00B050"/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lowchart: Magnetic Disk 36"/>
          <p:cNvSpPr/>
          <p:nvPr/>
        </p:nvSpPr>
        <p:spPr>
          <a:xfrm>
            <a:off x="4208508" y="2949997"/>
            <a:ext cx="3846003" cy="82445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10662" y="4724150"/>
            <a:ext cx="727130" cy="655072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82019" y="4738839"/>
            <a:ext cx="727130" cy="655072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71880" y="2321072"/>
            <a:ext cx="727130" cy="655072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26188" y="2300636"/>
            <a:ext cx="727130" cy="655072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71044" y="2317538"/>
            <a:ext cx="727130" cy="655072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83238" y="2358697"/>
            <a:ext cx="727130" cy="65507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46791" y="4739939"/>
            <a:ext cx="727130" cy="655072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1786" y="4693870"/>
            <a:ext cx="727130" cy="655072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34829" y="4663889"/>
            <a:ext cx="727130" cy="655072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5284" y="4625697"/>
            <a:ext cx="727130" cy="655072"/>
          </a:xfrm>
          <a:prstGeom prst="rect">
            <a:avLst/>
          </a:prstGeom>
        </p:spPr>
      </p:pic>
      <p:pic>
        <p:nvPicPr>
          <p:cNvPr id="48" name="Picture 47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79244" y="4628704"/>
            <a:ext cx="727130" cy="655072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79410" y="4625697"/>
            <a:ext cx="727130" cy="655072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74862" y="4635308"/>
            <a:ext cx="727130" cy="655072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69856" y="4640758"/>
            <a:ext cx="727130" cy="655072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2943" y="4729658"/>
            <a:ext cx="727130" cy="655072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06098" y="4708859"/>
            <a:ext cx="727130" cy="655072"/>
          </a:xfrm>
          <a:prstGeom prst="rect">
            <a:avLst/>
          </a:prstGeom>
        </p:spPr>
      </p:pic>
      <p:pic>
        <p:nvPicPr>
          <p:cNvPr id="54" name="Picture 53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8488" y="4699678"/>
            <a:ext cx="727130" cy="655072"/>
          </a:xfrm>
          <a:prstGeom prst="rect">
            <a:avLst/>
          </a:prstGeom>
        </p:spPr>
      </p:pic>
      <p:pic>
        <p:nvPicPr>
          <p:cNvPr id="55" name="Picture 54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3413" y="4635308"/>
            <a:ext cx="727130" cy="655072"/>
          </a:xfrm>
          <a:prstGeom prst="rect">
            <a:avLst/>
          </a:prstGeom>
        </p:spPr>
      </p:pic>
      <p:pic>
        <p:nvPicPr>
          <p:cNvPr id="56" name="Picture 55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06374" y="4618298"/>
            <a:ext cx="727130" cy="655072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57782" y="4674598"/>
            <a:ext cx="727130" cy="655072"/>
          </a:xfrm>
          <a:prstGeom prst="rect">
            <a:avLst/>
          </a:prstGeom>
        </p:spPr>
      </p:pic>
      <p:sp>
        <p:nvSpPr>
          <p:cNvPr id="58" name="TextBox 57"/>
          <p:cNvSpPr txBox="1"/>
          <p:nvPr/>
        </p:nvSpPr>
        <p:spPr>
          <a:xfrm>
            <a:off x="8119309" y="1000471"/>
            <a:ext cx="3961231" cy="1323439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৪+৪+৪+৪</a:t>
            </a:r>
            <a:r>
              <a:rPr lang="bn-BD" sz="4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9" name="Oval 58"/>
          <p:cNvSpPr/>
          <p:nvPr/>
        </p:nvSpPr>
        <p:spPr>
          <a:xfrm>
            <a:off x="9514114" y="2525486"/>
            <a:ext cx="2002971" cy="1763486"/>
          </a:xfrm>
          <a:prstGeom prst="ellipse">
            <a:avLst/>
          </a:prstGeom>
          <a:solidFill>
            <a:srgbClr val="FFC00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১৬</a:t>
            </a:r>
            <a:r>
              <a:rPr lang="bn-BD" sz="9600" dirty="0" smtClean="0"/>
              <a:t> </a:t>
            </a:r>
            <a:endParaRPr lang="en-US" sz="9600" dirty="0"/>
          </a:p>
        </p:txBody>
      </p:sp>
      <p:sp>
        <p:nvSpPr>
          <p:cNvPr id="3" name="Rounded Rectangle 2"/>
          <p:cNvSpPr/>
          <p:nvPr/>
        </p:nvSpPr>
        <p:spPr>
          <a:xfrm>
            <a:off x="8339361" y="2896093"/>
            <a:ext cx="1045823" cy="914159"/>
          </a:xfrm>
          <a:prstGeom prst="roundRect">
            <a:avLst/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solidFill>
                  <a:schemeClr val="accent6">
                    <a:lumMod val="50000"/>
                  </a:schemeClr>
                </a:solidFill>
              </a:rPr>
              <a:t>=</a:t>
            </a:r>
            <a:endParaRPr lang="en-US" sz="8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7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0" grpId="0" animBg="1"/>
      <p:bldP spid="35" grpId="0" animBg="1"/>
      <p:bldP spid="36" grpId="0" animBg="1"/>
      <p:bldP spid="37" grpId="0" animBg="1"/>
      <p:bldP spid="58" grpId="0" animBg="1"/>
      <p:bldP spid="59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6274453" y="1048595"/>
            <a:ext cx="1079292" cy="899410"/>
          </a:xfrm>
          <a:prstGeom prst="ellipse">
            <a:avLst/>
          </a:prstGeom>
          <a:solidFill>
            <a:srgbClr val="0070C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5145550" y="1107486"/>
            <a:ext cx="1079292" cy="899410"/>
          </a:xfrm>
          <a:prstGeom prst="ellipse">
            <a:avLst/>
          </a:prstGeom>
          <a:solidFill>
            <a:srgbClr val="0070C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0444574" y="1420141"/>
            <a:ext cx="1079292" cy="899410"/>
          </a:xfrm>
          <a:prstGeom prst="ellipse">
            <a:avLst/>
          </a:prstGeom>
          <a:solidFill>
            <a:srgbClr val="0070C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9068692" y="543215"/>
            <a:ext cx="1079292" cy="899410"/>
          </a:xfrm>
          <a:prstGeom prst="ellipse">
            <a:avLst/>
          </a:prstGeom>
          <a:solidFill>
            <a:srgbClr val="0070C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248631" y="477900"/>
            <a:ext cx="1079292" cy="899410"/>
          </a:xfrm>
          <a:prstGeom prst="ellipse">
            <a:avLst/>
          </a:prstGeom>
          <a:solidFill>
            <a:srgbClr val="0070C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26262" y="1140321"/>
            <a:ext cx="1079292" cy="899410"/>
          </a:xfrm>
          <a:prstGeom prst="ellipse">
            <a:avLst/>
          </a:prstGeom>
          <a:solidFill>
            <a:srgbClr val="0070C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183896" y="1075007"/>
            <a:ext cx="1079292" cy="899410"/>
          </a:xfrm>
          <a:prstGeom prst="ellipse">
            <a:avLst/>
          </a:prstGeom>
          <a:solidFill>
            <a:srgbClr val="0070C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83634" y="2623279"/>
            <a:ext cx="2053651" cy="13341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218950" y="2623279"/>
            <a:ext cx="2053651" cy="13341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93961" y="2645764"/>
            <a:ext cx="2053651" cy="13341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9173710" y="1451906"/>
            <a:ext cx="1079292" cy="899410"/>
          </a:xfrm>
          <a:prstGeom prst="ellipse">
            <a:avLst/>
          </a:prstGeom>
          <a:solidFill>
            <a:srgbClr val="0070C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>
            <a:off x="4467069" y="2645764"/>
            <a:ext cx="674557" cy="1334124"/>
          </a:xfrm>
          <a:prstGeom prst="roundRect">
            <a:avLst/>
          </a:prstGeom>
          <a:solidFill>
            <a:srgbClr val="00B050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Multiply 15"/>
          <p:cNvSpPr/>
          <p:nvPr/>
        </p:nvSpPr>
        <p:spPr>
          <a:xfrm>
            <a:off x="4434589" y="2833141"/>
            <a:ext cx="677055" cy="674557"/>
          </a:xfrm>
          <a:prstGeom prst="mathMultiply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>
            <a:off x="7914807" y="2645764"/>
            <a:ext cx="824459" cy="1311639"/>
          </a:xfrm>
          <a:prstGeom prst="roundRect">
            <a:avLst/>
          </a:prstGeom>
          <a:solidFill>
            <a:schemeClr val="bg2">
              <a:lumMod val="1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/>
              <a:t>= </a:t>
            </a:r>
            <a:endParaRPr lang="en-US" sz="6000" dirty="0"/>
          </a:p>
        </p:txBody>
      </p:sp>
      <p:sp>
        <p:nvSpPr>
          <p:cNvPr id="18" name="Rectangle 17"/>
          <p:cNvSpPr/>
          <p:nvPr/>
        </p:nvSpPr>
        <p:spPr>
          <a:xfrm>
            <a:off x="2096123" y="2595797"/>
            <a:ext cx="2053651" cy="13341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406450" y="2618282"/>
            <a:ext cx="2053651" cy="13341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0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1298" y="359007"/>
            <a:ext cx="4231036" cy="11079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5799" y="1678524"/>
            <a:ext cx="5306518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 দল : ১ টি প্লেটে  ২ টি করে মাছ আছে  তাহলে  ৩ টি প্লেটে কয়টা মাছ আছে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2992" y="1674275"/>
            <a:ext cx="4631960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 দল :  ১ টি প্লেটে ৪ টি করে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কলা আছে ২ টি প্লেটে কয়টি কলা আছে 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76279" y="3645594"/>
            <a:ext cx="1732613" cy="143806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05309" y="3645595"/>
            <a:ext cx="1732613" cy="1438069"/>
          </a:xfrm>
          <a:prstGeom prst="rect">
            <a:avLst/>
          </a:prstGeom>
        </p:spPr>
      </p:pic>
      <p:sp>
        <p:nvSpPr>
          <p:cNvPr id="13" name="Flowchart: Magnetic Disk 12"/>
          <p:cNvSpPr/>
          <p:nvPr/>
        </p:nvSpPr>
        <p:spPr>
          <a:xfrm>
            <a:off x="7336793" y="4574167"/>
            <a:ext cx="2011180" cy="64345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lowchart: Magnetic Disk 13"/>
          <p:cNvSpPr/>
          <p:nvPr/>
        </p:nvSpPr>
        <p:spPr>
          <a:xfrm>
            <a:off x="9517683" y="4595939"/>
            <a:ext cx="2011180" cy="643454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1882855" flipV="1">
            <a:off x="4294109" y="3295255"/>
            <a:ext cx="2441613" cy="1473244"/>
          </a:xfrm>
          <a:prstGeom prst="rect">
            <a:avLst/>
          </a:prstGeom>
        </p:spPr>
      </p:pic>
      <p:sp>
        <p:nvSpPr>
          <p:cNvPr id="20" name="Flowchart: Magnetic Disk 19"/>
          <p:cNvSpPr/>
          <p:nvPr/>
        </p:nvSpPr>
        <p:spPr>
          <a:xfrm>
            <a:off x="5030483" y="4586554"/>
            <a:ext cx="1760476" cy="64015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2187143" flipV="1">
            <a:off x="2158946" y="3531253"/>
            <a:ext cx="2441613" cy="1473244"/>
          </a:xfrm>
          <a:prstGeom prst="rect">
            <a:avLst/>
          </a:prstGeom>
        </p:spPr>
      </p:pic>
      <p:sp>
        <p:nvSpPr>
          <p:cNvPr id="22" name="Flowchart: Magnetic Disk 21"/>
          <p:cNvSpPr/>
          <p:nvPr/>
        </p:nvSpPr>
        <p:spPr>
          <a:xfrm rot="23658">
            <a:off x="2776328" y="4625265"/>
            <a:ext cx="1736709" cy="66638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2263755" flipV="1">
            <a:off x="694440" y="3694407"/>
            <a:ext cx="1923163" cy="1160417"/>
          </a:xfrm>
          <a:prstGeom prst="rect">
            <a:avLst/>
          </a:prstGeom>
        </p:spPr>
      </p:pic>
      <p:sp>
        <p:nvSpPr>
          <p:cNvPr id="24" name="Flowchart: Magnetic Disk 23"/>
          <p:cNvSpPr/>
          <p:nvPr/>
        </p:nvSpPr>
        <p:spPr>
          <a:xfrm rot="100270">
            <a:off x="702089" y="4494557"/>
            <a:ext cx="1760476" cy="640155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437426" y="5306413"/>
            <a:ext cx="2844887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৩= 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88317" y="5319192"/>
            <a:ext cx="2825287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 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×</a:t>
            </a:r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= ?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07349" y="1617845"/>
            <a:ext cx="5306518" cy="193899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 দল : ১ টি প্লেটে  ২ টি করে মাছ আছে  তাহলে  ৩ টি প্লেটে কয়টা মাছ আছে ?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11822" y="1547159"/>
            <a:ext cx="4883492" cy="193899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 দল :  ১ টি প্লেটে ৪ টি করে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কলা আছে ২ টি প্লেটে কয়টি কলা আছে 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5828" y="3635803"/>
            <a:ext cx="1499553" cy="1244629"/>
          </a:xfrm>
          <a:prstGeom prst="rect">
            <a:avLst/>
          </a:prstGeom>
          <a:ln w="76200">
            <a:noFill/>
          </a:ln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53055" y="3614057"/>
            <a:ext cx="1551985" cy="1288148"/>
          </a:xfrm>
          <a:prstGeom prst="rect">
            <a:avLst/>
          </a:prstGeom>
          <a:ln w="76200">
            <a:noFill/>
          </a:ln>
        </p:spPr>
      </p:pic>
      <p:sp>
        <p:nvSpPr>
          <p:cNvPr id="29" name="Flowchart: Magnetic Disk 28"/>
          <p:cNvSpPr/>
          <p:nvPr/>
        </p:nvSpPr>
        <p:spPr>
          <a:xfrm>
            <a:off x="7259165" y="4587225"/>
            <a:ext cx="2011180" cy="643454"/>
          </a:xfrm>
          <a:prstGeom prst="flowChartMagneticDisk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lowchart: Magnetic Disk 29"/>
          <p:cNvSpPr/>
          <p:nvPr/>
        </p:nvSpPr>
        <p:spPr>
          <a:xfrm>
            <a:off x="9555693" y="4594006"/>
            <a:ext cx="2011180" cy="643454"/>
          </a:xfrm>
          <a:prstGeom prst="flowChartMagneticDisk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 flipV="1">
            <a:off x="4980773" y="3603082"/>
            <a:ext cx="1561529" cy="942210"/>
          </a:xfrm>
          <a:prstGeom prst="rect">
            <a:avLst/>
          </a:prstGeom>
          <a:ln w="76200">
            <a:noFill/>
          </a:ln>
        </p:spPr>
      </p:pic>
      <p:sp>
        <p:nvSpPr>
          <p:cNvPr id="32" name="Flowchart: Magnetic Disk 31"/>
          <p:cNvSpPr/>
          <p:nvPr/>
        </p:nvSpPr>
        <p:spPr>
          <a:xfrm rot="21319370">
            <a:off x="4966419" y="4426867"/>
            <a:ext cx="1760476" cy="640155"/>
          </a:xfrm>
          <a:prstGeom prst="flowChartMagneticDisk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1355136" flipV="1">
            <a:off x="2783067" y="3658560"/>
            <a:ext cx="1687658" cy="1018315"/>
          </a:xfrm>
          <a:prstGeom prst="rect">
            <a:avLst/>
          </a:prstGeom>
          <a:ln w="76200">
            <a:noFill/>
          </a:ln>
        </p:spPr>
      </p:pic>
      <p:sp>
        <p:nvSpPr>
          <p:cNvPr id="34" name="Flowchart: Magnetic Disk 33"/>
          <p:cNvSpPr/>
          <p:nvPr/>
        </p:nvSpPr>
        <p:spPr>
          <a:xfrm rot="23658">
            <a:off x="2821120" y="4552663"/>
            <a:ext cx="1736709" cy="666389"/>
          </a:xfrm>
          <a:prstGeom prst="flowChartMagneticDisk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1547182" flipV="1">
            <a:off x="800694" y="3720219"/>
            <a:ext cx="1219431" cy="735793"/>
          </a:xfrm>
          <a:prstGeom prst="rect">
            <a:avLst/>
          </a:prstGeom>
          <a:ln w="76200">
            <a:noFill/>
          </a:ln>
        </p:spPr>
      </p:pic>
      <p:sp>
        <p:nvSpPr>
          <p:cNvPr id="36" name="Flowchart: Magnetic Disk 35"/>
          <p:cNvSpPr/>
          <p:nvPr/>
        </p:nvSpPr>
        <p:spPr>
          <a:xfrm rot="100270">
            <a:off x="746881" y="4487269"/>
            <a:ext cx="1760476" cy="640155"/>
          </a:xfrm>
          <a:prstGeom prst="flowChartMagneticDisk">
            <a:avLst/>
          </a:prstGeom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84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3" grpId="0" animBg="1"/>
      <p:bldP spid="14" grpId="0" animBg="1"/>
      <p:bldP spid="20" grpId="0" animBg="1"/>
      <p:bldP spid="22" grpId="0" animBg="1"/>
      <p:bldP spid="24" grpId="0" animBg="1"/>
      <p:bldP spid="25" grpId="0" animBg="1"/>
      <p:bldP spid="26" grpId="0" animBg="1"/>
      <p:bldP spid="18" grpId="0" animBg="1"/>
      <p:bldP spid="19" grpId="0" animBg="1"/>
      <p:bldP spid="29" grpId="0" animBg="1"/>
      <p:bldP spid="30" grpId="0" animBg="1"/>
      <p:bldP spid="32" grpId="0" animBg="1"/>
      <p:bldP spid="34" grpId="0" animBg="1"/>
      <p:bldP spid="3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933" y="905969"/>
            <a:ext cx="5451888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 দলঃ ১ টা প্লেটে ২ টা আপেল আছে ৪ টা প্লেটে কয়টা আপেল আছে ?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476816" y="949512"/>
            <a:ext cx="5027186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 দল :  ১ টা প্লেটে ৩ টা মাছ আছে ২ টা প্লেটে কয়টা মাছ আছে ?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45220" y="3154927"/>
            <a:ext cx="1011623" cy="1011623"/>
          </a:xfrm>
          <a:prstGeom prst="rect">
            <a:avLst/>
          </a:prstGeom>
        </p:spPr>
      </p:pic>
      <p:sp>
        <p:nvSpPr>
          <p:cNvPr id="5" name="Flowchart: Magnetic Disk 4"/>
          <p:cNvSpPr/>
          <p:nvPr/>
        </p:nvSpPr>
        <p:spPr>
          <a:xfrm>
            <a:off x="574913" y="4113324"/>
            <a:ext cx="1270861" cy="247973"/>
          </a:xfrm>
          <a:prstGeom prst="flowChartMagneticDisk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1287" y="3198471"/>
            <a:ext cx="1011623" cy="1011623"/>
          </a:xfrm>
          <a:prstGeom prst="rect">
            <a:avLst/>
          </a:prstGeom>
        </p:spPr>
      </p:pic>
      <p:sp>
        <p:nvSpPr>
          <p:cNvPr id="7" name="Flowchart: Magnetic Disk 6"/>
          <p:cNvSpPr/>
          <p:nvPr/>
        </p:nvSpPr>
        <p:spPr>
          <a:xfrm>
            <a:off x="2053895" y="4113324"/>
            <a:ext cx="1270861" cy="247973"/>
          </a:xfrm>
          <a:prstGeom prst="flowChartMagneticDisk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6504" y="3154927"/>
            <a:ext cx="1011623" cy="1011623"/>
          </a:xfrm>
          <a:prstGeom prst="rect">
            <a:avLst/>
          </a:prstGeom>
        </p:spPr>
      </p:pic>
      <p:sp>
        <p:nvSpPr>
          <p:cNvPr id="9" name="Flowchart: Magnetic Disk 8"/>
          <p:cNvSpPr/>
          <p:nvPr/>
        </p:nvSpPr>
        <p:spPr>
          <a:xfrm>
            <a:off x="3536199" y="4069780"/>
            <a:ext cx="1270861" cy="247973"/>
          </a:xfrm>
          <a:prstGeom prst="flowChartMagneticDisk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28466" y="3154927"/>
            <a:ext cx="1011623" cy="1011623"/>
          </a:xfrm>
          <a:prstGeom prst="rect">
            <a:avLst/>
          </a:prstGeom>
        </p:spPr>
      </p:pic>
      <p:sp>
        <p:nvSpPr>
          <p:cNvPr id="11" name="Flowchart: Magnetic Disk 10"/>
          <p:cNvSpPr/>
          <p:nvPr/>
        </p:nvSpPr>
        <p:spPr>
          <a:xfrm>
            <a:off x="4945246" y="4048009"/>
            <a:ext cx="1270861" cy="247973"/>
          </a:xfrm>
          <a:prstGeom prst="flowChartMagneticDisk">
            <a:avLst/>
          </a:prstGeom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224986">
            <a:off x="6948765" y="3189265"/>
            <a:ext cx="1518617" cy="1518617"/>
          </a:xfrm>
          <a:prstGeom prst="rect">
            <a:avLst/>
          </a:prstGeom>
        </p:spPr>
      </p:pic>
      <p:sp>
        <p:nvSpPr>
          <p:cNvPr id="13" name="Flowchart: Magnetic Disk 12"/>
          <p:cNvSpPr/>
          <p:nvPr/>
        </p:nvSpPr>
        <p:spPr>
          <a:xfrm rot="21349128">
            <a:off x="6767224" y="4365786"/>
            <a:ext cx="2169762" cy="294466"/>
          </a:xfrm>
          <a:prstGeom prst="flowChartMagneticDisk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0224986">
            <a:off x="9353330" y="3250286"/>
            <a:ext cx="1729953" cy="1729953"/>
          </a:xfrm>
          <a:prstGeom prst="rect">
            <a:avLst/>
          </a:prstGeom>
        </p:spPr>
      </p:pic>
      <p:sp>
        <p:nvSpPr>
          <p:cNvPr id="15" name="Flowchart: Magnetic Disk 14"/>
          <p:cNvSpPr/>
          <p:nvPr/>
        </p:nvSpPr>
        <p:spPr>
          <a:xfrm rot="21349128">
            <a:off x="9220540" y="4322608"/>
            <a:ext cx="2169762" cy="294466"/>
          </a:xfrm>
          <a:prstGeom prst="flowChartMagneticDisk">
            <a:avLst/>
          </a:prstGeom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964334" y="4708272"/>
            <a:ext cx="4104274" cy="1323439"/>
          </a:xfrm>
          <a:prstGeom prst="rect">
            <a:avLst/>
          </a:prstGeom>
          <a:solidFill>
            <a:schemeClr val="bg2"/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    ৪=  ? 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01719" y="4854048"/>
            <a:ext cx="5159020" cy="1323439"/>
          </a:xfrm>
          <a:prstGeom prst="rect">
            <a:avLst/>
          </a:prstGeom>
          <a:solidFill>
            <a:schemeClr val="bg2"/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   ২  =?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Multiply 17"/>
          <p:cNvSpPr/>
          <p:nvPr/>
        </p:nvSpPr>
        <p:spPr>
          <a:xfrm>
            <a:off x="1640064" y="5050972"/>
            <a:ext cx="602393" cy="718824"/>
          </a:xfrm>
          <a:prstGeom prst="mathMultiply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      ৪</a:t>
            </a:r>
            <a:endParaRPr lang="en-US" dirty="0"/>
          </a:p>
        </p:txBody>
      </p:sp>
      <p:sp>
        <p:nvSpPr>
          <p:cNvPr id="20" name="Multiply 19"/>
          <p:cNvSpPr/>
          <p:nvPr/>
        </p:nvSpPr>
        <p:spPr>
          <a:xfrm>
            <a:off x="6922206" y="5160816"/>
            <a:ext cx="537275" cy="672903"/>
          </a:xfrm>
          <a:prstGeom prst="mathMultiply">
            <a:avLst/>
          </a:prstGeom>
          <a:solidFill>
            <a:schemeClr val="bg2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      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70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7" grpId="0" animBg="1"/>
      <p:bldP spid="9" grpId="0" animBg="1"/>
      <p:bldP spid="11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6474" y="935459"/>
            <a:ext cx="3417757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 মূল্যয়ণ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flipH="1">
            <a:off x="1576141" y="2253521"/>
            <a:ext cx="9505515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প্রতিটি প্লেটে ৫ টা আম থাকলে ২ টা প্লেটে কয়টা আম আছে </a:t>
            </a:r>
            <a:r>
              <a:rPr lang="bn-BD" sz="4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BD" sz="4800" dirty="0" smtClean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1532596" y="4323141"/>
            <a:ext cx="9592603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প্রতিটি প্লেটে ৩ টা কলা থাকলে ৩ টা প্লেটে কয়টা কলা আছে ? </a:t>
            </a:r>
          </a:p>
        </p:txBody>
      </p:sp>
    </p:spTree>
    <p:extLst>
      <p:ext uri="{BB962C8B-B14F-4D97-AF65-F5344CB8AC3E}">
        <p14:creationId xmlns:p14="http://schemas.microsoft.com/office/powerpoint/2010/main" val="238060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31590" y="2764971"/>
            <a:ext cx="4960476" cy="34866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61989" y="848728"/>
            <a:ext cx="3267855" cy="132343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8000" dirty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843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94829" y="437213"/>
            <a:ext cx="8184629" cy="112426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1274" y="1749677"/>
            <a:ext cx="10939548" cy="4524315"/>
          </a:xfrm>
          <a:prstGeom prst="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জসীম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উদ্দীন</a:t>
            </a:r>
            <a:endParaRPr lang="en-US" sz="4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4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মাইজপাড়া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জালালাবাদ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ককসবাজার</a:t>
            </a:r>
            <a:endParaRPr lang="en-US" sz="48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মোবাইল:০১৮২০৫৪৯৯৬৫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ইমেইল:juddinchy@gmail.com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263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2698229" y="404736"/>
            <a:ext cx="6925456" cy="1873770"/>
          </a:xfrm>
          <a:prstGeom prst="roundRect">
            <a:avLst/>
          </a:prstGeom>
          <a:solidFill>
            <a:srgbClr val="FFFF0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পরিচিতি</a:t>
            </a:r>
            <a:endParaRPr lang="en-US" sz="6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8347" y="4257205"/>
            <a:ext cx="7000407" cy="19389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গণিত, শ্রেণি : ২য়, সময়ঃ ৪০ মিনিট </a:t>
            </a:r>
            <a:r>
              <a:rPr lang="bn-BD" sz="4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4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628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438401" y="1066086"/>
            <a:ext cx="7489371" cy="2700371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4286" y="4760803"/>
            <a:ext cx="11059886" cy="923330"/>
          </a:xfrm>
          <a:prstGeom prst="rect">
            <a:avLst/>
          </a:prstGeom>
          <a:solidFill>
            <a:srgbClr val="92D050"/>
          </a:solidFill>
          <a:ln w="762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12</a:t>
            </a:r>
            <a:r>
              <a:rPr lang="en-US" sz="5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1  </a:t>
            </a:r>
            <a:r>
              <a:rPr lang="bn-BD" sz="54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উপকরণ ব্যবহার করে গুণ করতে পারবে ।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972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3511" y="1918741"/>
            <a:ext cx="8136076" cy="4329659"/>
          </a:xfrm>
          <a:prstGeom prst="rect">
            <a:avLst/>
          </a:prstGeom>
          <a:ln w="76200">
            <a:solidFill>
              <a:srgbClr val="C00000"/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2068286" y="606031"/>
            <a:ext cx="8055428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 কিছু ছবি দেখি ।</a:t>
            </a:r>
            <a:endParaRPr lang="en-US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908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2972" y="604960"/>
            <a:ext cx="8342383" cy="5443703"/>
          </a:xfrm>
          <a:prstGeom prst="rect">
            <a:avLst/>
          </a:prstGeom>
          <a:ln w="762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02264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36295" y="594253"/>
            <a:ext cx="8004748" cy="5516381"/>
          </a:xfrm>
          <a:prstGeom prst="rect">
            <a:avLst/>
          </a:prstGeom>
          <a:ln w="762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182131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2052" y="627531"/>
            <a:ext cx="5519949" cy="5541180"/>
          </a:xfrm>
          <a:prstGeom prst="rect">
            <a:avLst/>
          </a:prstGeom>
          <a:ln w="762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8322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5228" y="756277"/>
            <a:ext cx="10625915" cy="5094766"/>
          </a:xfrm>
          <a:prstGeom prst="rect">
            <a:avLst/>
          </a:prstGeom>
          <a:ln w="762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3369618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4000" dirty="0">
            <a:latin typeface="NikoshBAN" panose="02000000000000000000" pitchFamily="2" charset="0"/>
            <a:cs typeface="NikoshBAN" panose="02000000000000000000" pitchFamily="2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248</Words>
  <Application>Microsoft Office PowerPoint</Application>
  <PresentationFormat>Widescreen</PresentationFormat>
  <Paragraphs>54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27 NO MAIZPARA GPS</cp:lastModifiedBy>
  <cp:revision>80</cp:revision>
  <dcterms:created xsi:type="dcterms:W3CDTF">2019-05-20T04:02:15Z</dcterms:created>
  <dcterms:modified xsi:type="dcterms:W3CDTF">2021-07-17T15:37:09Z</dcterms:modified>
</cp:coreProperties>
</file>