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6D16B-48DE-4E85-9F80-DD2D304B911F}" type="datetimeFigureOut">
              <a:rPr lang="en-US" smtClean="0"/>
              <a:t>7/15/2021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07C87-F38A-4A35-925F-75A47953CF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006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6D16B-48DE-4E85-9F80-DD2D304B911F}" type="datetimeFigureOut">
              <a:rPr lang="en-US" smtClean="0"/>
              <a:t>7/15/2021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07C87-F38A-4A35-925F-75A47953CF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49899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6D16B-48DE-4E85-9F80-DD2D304B911F}" type="datetimeFigureOut">
              <a:rPr lang="en-US" smtClean="0"/>
              <a:t>7/15/2021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07C87-F38A-4A35-925F-75A47953CF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0062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6D16B-48DE-4E85-9F80-DD2D304B911F}" type="datetimeFigureOut">
              <a:rPr lang="en-US" smtClean="0"/>
              <a:t>7/15/2021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07C87-F38A-4A35-925F-75A47953CF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0221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6D16B-48DE-4E85-9F80-DD2D304B911F}" type="datetimeFigureOut">
              <a:rPr lang="en-US" smtClean="0"/>
              <a:t>7/15/2021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07C87-F38A-4A35-925F-75A47953CF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6957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6D16B-48DE-4E85-9F80-DD2D304B911F}" type="datetimeFigureOut">
              <a:rPr lang="en-US" smtClean="0"/>
              <a:t>7/15/2021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07C87-F38A-4A35-925F-75A47953CF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665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6D16B-48DE-4E85-9F80-DD2D304B911F}" type="datetimeFigureOut">
              <a:rPr lang="en-US" smtClean="0"/>
              <a:t>7/15/2021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07C87-F38A-4A35-925F-75A47953CF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6303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6D16B-48DE-4E85-9F80-DD2D304B911F}" type="datetimeFigureOut">
              <a:rPr lang="en-US" smtClean="0"/>
              <a:t>7/15/2021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07C87-F38A-4A35-925F-75A47953CF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28215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6D16B-48DE-4E85-9F80-DD2D304B911F}" type="datetimeFigureOut">
              <a:rPr lang="en-US" smtClean="0"/>
              <a:t>7/15/2021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07C87-F38A-4A35-925F-75A47953CF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910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6D16B-48DE-4E85-9F80-DD2D304B911F}" type="datetimeFigureOut">
              <a:rPr lang="en-US" smtClean="0"/>
              <a:t>7/15/2021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07C87-F38A-4A35-925F-75A47953CF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65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6D16B-48DE-4E85-9F80-DD2D304B911F}" type="datetimeFigureOut">
              <a:rPr lang="en-US" smtClean="0"/>
              <a:t>7/15/2021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07C87-F38A-4A35-925F-75A47953CF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4419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56D16B-48DE-4E85-9F80-DD2D304B911F}" type="datetimeFigureOut">
              <a:rPr lang="en-US" smtClean="0"/>
              <a:t>7/15/2021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E07C87-F38A-4A35-925F-75A47953CF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1628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0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jp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9.jpeg"/><Relationship Id="rId4" Type="http://schemas.openxmlformats.org/officeDocument/2006/relationships/image" Target="../media/image1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9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jpeg"/><Relationship Id="rId5" Type="http://schemas.openxmlformats.org/officeDocument/2006/relationships/image" Target="../media/image14.jpeg"/><Relationship Id="rId4" Type="http://schemas.openxmlformats.org/officeDocument/2006/relationships/image" Target="../media/image17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536027" y="0"/>
            <a:ext cx="12192000" cy="6858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ln>
                  <a:solidFill>
                    <a:srgbClr val="002060"/>
                  </a:solidFill>
                </a:ln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আজকের পাঠে সবাইকে স্বাগতম </a:t>
            </a:r>
            <a:endParaRPr lang="en-US" sz="5400" dirty="0">
              <a:ln>
                <a:solidFill>
                  <a:srgbClr val="002060"/>
                </a:solidFill>
              </a:ln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0485" y="3906323"/>
            <a:ext cx="2949261" cy="28575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103800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668" y="1087960"/>
            <a:ext cx="6074344" cy="4752914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3" name="Rectangle 2"/>
          <p:cNvSpPr/>
          <p:nvPr/>
        </p:nvSpPr>
        <p:spPr>
          <a:xfrm>
            <a:off x="1081825" y="90152"/>
            <a:ext cx="10161431" cy="746975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ছবিতে দাদি চাচীরা কী করছেন? </a:t>
            </a:r>
            <a:endParaRPr lang="en-US" sz="5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234840" y="6091707"/>
            <a:ext cx="6117466" cy="654676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মজাদার পিঠা বানাচ্ছেন </a:t>
            </a:r>
            <a:endParaRPr lang="en-US" sz="5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8072" y="1087960"/>
            <a:ext cx="5610119" cy="4752914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322865157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airplan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5477" y="2068601"/>
            <a:ext cx="5743441" cy="4155293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3" name="Rectangle 2"/>
          <p:cNvSpPr/>
          <p:nvPr/>
        </p:nvSpPr>
        <p:spPr>
          <a:xfrm>
            <a:off x="2189408" y="154546"/>
            <a:ext cx="7843234" cy="1738648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আজকের পাঠ </a:t>
            </a:r>
          </a:p>
          <a:p>
            <a:pPr algn="ctr"/>
            <a:r>
              <a:rPr lang="bn-IN" sz="4800" dirty="0" smtClean="0">
                <a:ln>
                  <a:solidFill>
                    <a:srgbClr val="002060"/>
                  </a:solidFill>
                </a:ln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দাদির হাতের মজার পিঠা </a:t>
            </a:r>
            <a:endParaRPr lang="en-US" sz="4800" dirty="0">
              <a:ln>
                <a:solidFill>
                  <a:srgbClr val="002060"/>
                </a:solidFill>
              </a:ln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933606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52293" y="283335"/>
            <a:ext cx="4288665" cy="811369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15910" y="2431960"/>
            <a:ext cx="12076090" cy="2474891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বাঙালির ঐতিহ্য বিভিন্ন অনুষ্ঠানে তৈরি পিঠা সম্পর্কে বিস্তারিত বর্ননা করতে পারবে; </a:t>
            </a:r>
            <a:endParaRPr lang="en-US" sz="5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112081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2923504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4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বাংলাদেশে শীতকালে পিঠাপুলি খাওয়ার ধুম পড়ে যায়।এসব পিঠার সুন্দর সুন্দর নাম আছে।যেমনঃখেজুর পিঠা,বিবিখানা পিঠা,চিতই পিঠা,সেমাই পিঠা,ভাপা পিঠা,পাটিসাপটা,পুলি,নারকেল পিঠা। </a:t>
            </a:r>
            <a:endParaRPr lang="en-US" sz="4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3026535"/>
            <a:ext cx="6002384" cy="339821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2385" y="3026535"/>
            <a:ext cx="6026483" cy="339821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8877286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910" y="2825144"/>
            <a:ext cx="5522755" cy="291820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8665" y="2825144"/>
            <a:ext cx="6454840" cy="291820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4" name="Rectangle 3"/>
          <p:cNvSpPr/>
          <p:nvPr/>
        </p:nvSpPr>
        <p:spPr>
          <a:xfrm>
            <a:off x="0" y="0"/>
            <a:ext cx="12192000" cy="2485623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5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শীতের ছুটিতে তুলি আর তপু যায় নিজেদের গ্রামের বাড়ি।ঘুম থেকে উঠে তারা দেখে দাদি পিঠা তৈরি করেছেন। </a:t>
            </a:r>
            <a:endParaRPr lang="en-US" sz="5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137893" y="5950039"/>
            <a:ext cx="7263684" cy="656823"/>
          </a:xfrm>
          <a:prstGeom prst="rect">
            <a:avLst/>
          </a:prstGeom>
          <a:blipFill>
            <a:blip r:embed="rId5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দাদি পিঠা বানাচ্ছেন </a:t>
            </a:r>
            <a:endParaRPr lang="en-US" sz="5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67136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8941" y="128789"/>
            <a:ext cx="10225825" cy="68258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শব্দগুলো পাঠ থেকে খুঁজে বের করি।অর্থ বলি। </a:t>
            </a:r>
            <a:endParaRPr lang="en-US" sz="4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18941" y="1144074"/>
            <a:ext cx="2794715" cy="68258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উনুনে</a:t>
            </a:r>
            <a:r>
              <a:rPr lang="bn-IN" dirty="0" smtClean="0"/>
              <a:t>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18941" y="2159359"/>
            <a:ext cx="2794715" cy="68258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অনুষ্ঠান </a:t>
            </a:r>
            <a:endParaRPr lang="en-US" sz="5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18941" y="3174644"/>
            <a:ext cx="2794715" cy="68258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ধুম </a:t>
            </a:r>
            <a:endParaRPr lang="en-US" sz="5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18941" y="4189929"/>
            <a:ext cx="2794715" cy="68258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অঞ্চল </a:t>
            </a:r>
            <a:endParaRPr lang="en-US" sz="5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18941" y="5205214"/>
            <a:ext cx="2794715" cy="68258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বিখ্যাত </a:t>
            </a:r>
            <a:endParaRPr lang="en-US" sz="5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816699" y="1144074"/>
            <a:ext cx="2794715" cy="68258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চুলায় </a:t>
            </a:r>
            <a:endParaRPr lang="en-US" sz="5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9491731" y="-2917066"/>
            <a:ext cx="2794715" cy="68258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816699" y="2159359"/>
            <a:ext cx="2794715" cy="68258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উৎসব</a:t>
            </a:r>
            <a:r>
              <a:rPr lang="bn-IN" dirty="0" smtClean="0"/>
              <a:t> 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4816699" y="3174644"/>
            <a:ext cx="2794715" cy="68258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সাড়া</a:t>
            </a:r>
            <a:r>
              <a:rPr lang="bn-IN" dirty="0" smtClean="0"/>
              <a:t> 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4816699" y="4189929"/>
            <a:ext cx="2794715" cy="68258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এলাকা </a:t>
            </a:r>
            <a:endParaRPr lang="en-US" sz="5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816699" y="5205214"/>
            <a:ext cx="2794715" cy="68258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নামকরা </a:t>
            </a:r>
            <a:endParaRPr lang="en-US" sz="5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28347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1694017" cy="79849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ঘরের ভিতরের শব্দগুলো খালি জায়গায় বসিয়ে বাক্য তৈরি করি। </a:t>
            </a:r>
            <a:endParaRPr lang="en-US" sz="4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798490"/>
            <a:ext cx="12192000" cy="605951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4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ক।------------দিয়ে তৈরি হয় ভাপা পিঠা। </a:t>
            </a:r>
          </a:p>
          <a:p>
            <a:r>
              <a:rPr lang="bn-IN" sz="4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খ।অতিথিদের জন্য-----------খাবার রান্না হচ্ছে। </a:t>
            </a:r>
          </a:p>
          <a:p>
            <a:r>
              <a:rPr lang="bn-IN" sz="4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গ।---------------ভাত বসাও। </a:t>
            </a:r>
          </a:p>
          <a:p>
            <a:r>
              <a:rPr lang="bn-IN" sz="4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ঘ।আমরা--------ডিম খাই। </a:t>
            </a:r>
          </a:p>
          <a:p>
            <a:r>
              <a:rPr lang="bn-IN" sz="4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ঙ। টাঙ্গাইলের চমচম-----------।   </a:t>
            </a:r>
            <a:endParaRPr lang="en-US" sz="4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37882" y="940158"/>
            <a:ext cx="2202287" cy="656822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উনুনে</a:t>
            </a:r>
            <a:r>
              <a:rPr lang="bn-IN" dirty="0" smtClean="0"/>
              <a:t> 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640169" y="940158"/>
            <a:ext cx="2202287" cy="656822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ভাপা </a:t>
            </a:r>
            <a:endParaRPr lang="en-US" sz="4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842456" y="940158"/>
            <a:ext cx="2202287" cy="656822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মজাদার </a:t>
            </a:r>
            <a:endParaRPr lang="en-US" sz="4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044743" y="940158"/>
            <a:ext cx="2202287" cy="656822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সিদ্ধ</a:t>
            </a:r>
            <a:r>
              <a:rPr lang="bn-IN" dirty="0" smtClean="0"/>
              <a:t> 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9247030" y="940158"/>
            <a:ext cx="2202287" cy="656822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বিখ্যাত </a:t>
            </a:r>
            <a:endParaRPr lang="en-US" sz="4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17268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709115" y="141668"/>
            <a:ext cx="3296992" cy="759853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ln>
                  <a:solidFill>
                    <a:srgbClr val="002060"/>
                  </a:solidFill>
                </a:ln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মূল্যায়ন </a:t>
            </a:r>
            <a:endParaRPr lang="en-US" sz="5400" dirty="0">
              <a:ln>
                <a:solidFill>
                  <a:srgbClr val="002060"/>
                </a:solidFill>
              </a:ln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2998632"/>
            <a:ext cx="12192000" cy="3859368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914400" indent="-914400">
              <a:buFont typeface="+mj-lt"/>
              <a:buAutoNum type="arabicPeriod"/>
            </a:pPr>
            <a:r>
              <a:rPr lang="bn-IN" sz="5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পিঠাপুলি খাওয়ার ধুম পড়ে কখন? </a:t>
            </a:r>
          </a:p>
          <a:p>
            <a:pPr marL="914400" indent="-914400">
              <a:buFont typeface="+mj-lt"/>
              <a:buAutoNum type="arabicPeriod"/>
            </a:pPr>
            <a:r>
              <a:rPr lang="bn-IN" sz="5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চাল গুঁড়ো করা হয় কেন? </a:t>
            </a:r>
          </a:p>
          <a:p>
            <a:pPr marL="914400" indent="-914400">
              <a:buFont typeface="+mj-lt"/>
              <a:buAutoNum type="arabicPeriod"/>
            </a:pPr>
            <a:r>
              <a:rPr lang="bn-IN" sz="5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ভাপে সিদ্ধ পিঠাকে কী বলে? </a:t>
            </a:r>
          </a:p>
          <a:p>
            <a:pPr marL="914400" indent="-914400">
              <a:buFont typeface="+mj-lt"/>
              <a:buAutoNum type="arabicPeriod"/>
            </a:pPr>
            <a:r>
              <a:rPr lang="bn-IN" sz="5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ভাপা পিঠা বানাতে কী কী লাগে? </a:t>
            </a:r>
            <a:endParaRPr lang="en-US" sz="5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44810" y="141668"/>
            <a:ext cx="2469658" cy="2525281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1621866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721994" y="193183"/>
            <a:ext cx="3593206" cy="785611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বাড়ির কাজ </a:t>
            </a:r>
            <a:endParaRPr lang="en-US" sz="5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0152" y="1234226"/>
            <a:ext cx="11964473" cy="1019577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নিচের ছবিগুলো দেখে ৩টি বাক্য তোমার খাতায় লিখ। </a:t>
            </a:r>
            <a:endParaRPr lang="en-US" sz="5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1836" y="2509235"/>
            <a:ext cx="7405352" cy="4057058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2687188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ln>
                  <a:solidFill>
                    <a:srgbClr val="C00000"/>
                  </a:solidFill>
                </a:ln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সবাইকে ধন্যবাদ </a:t>
            </a:r>
            <a:endParaRPr lang="en-US" sz="5400" dirty="0">
              <a:ln>
                <a:solidFill>
                  <a:srgbClr val="C00000"/>
                </a:solidFill>
              </a:ln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527" y="1900705"/>
            <a:ext cx="3552893" cy="355289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65379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2897746"/>
            <a:ext cx="5962918" cy="3960254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ln>
                  <a:solidFill>
                    <a:srgbClr val="002060"/>
                  </a:solidFill>
                </a:ln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মোঃ আবুল কাশেম </a:t>
            </a:r>
          </a:p>
          <a:p>
            <a:pPr algn="ctr"/>
            <a:r>
              <a:rPr lang="bn-IN" sz="4800" dirty="0" smtClean="0">
                <a:ln>
                  <a:solidFill>
                    <a:srgbClr val="002060"/>
                  </a:solidFill>
                </a:ln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সহকারী শিক্ষক </a:t>
            </a:r>
          </a:p>
          <a:p>
            <a:pPr algn="ctr"/>
            <a:r>
              <a:rPr lang="bn-IN" sz="4800" dirty="0" smtClean="0">
                <a:ln>
                  <a:solidFill>
                    <a:srgbClr val="002060"/>
                  </a:solidFill>
                </a:ln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লাকেশ্বর দাখিল মাদ্রাসা </a:t>
            </a:r>
          </a:p>
          <a:p>
            <a:pPr algn="ctr"/>
            <a:r>
              <a:rPr lang="bn-IN" sz="4800" dirty="0" smtClean="0">
                <a:ln>
                  <a:solidFill>
                    <a:srgbClr val="002060"/>
                  </a:solidFill>
                </a:ln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ছাতক সুনামগঞ্জ </a:t>
            </a:r>
          </a:p>
          <a:p>
            <a:pPr algn="ctr"/>
            <a:r>
              <a:rPr lang="bn-IN" sz="4800" dirty="0" smtClean="0">
                <a:ln>
                  <a:solidFill>
                    <a:srgbClr val="002060"/>
                  </a:solidFill>
                </a:ln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০১৭৮৬৪৯৮৯২২ </a:t>
            </a:r>
            <a:endParaRPr lang="en-US" sz="4800" dirty="0">
              <a:ln>
                <a:solidFill>
                  <a:srgbClr val="002060"/>
                </a:solidFill>
              </a:ln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962918" y="2897746"/>
            <a:ext cx="6229082" cy="3960254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4800" dirty="0" smtClean="0">
                <a:ln>
                  <a:solidFill>
                    <a:srgbClr val="002060"/>
                  </a:solidFill>
                </a:ln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শ্রেনিঃ দ্ধিতীয় </a:t>
            </a:r>
          </a:p>
          <a:p>
            <a:r>
              <a:rPr lang="bn-IN" sz="4800" dirty="0" smtClean="0">
                <a:ln>
                  <a:solidFill>
                    <a:srgbClr val="002060"/>
                  </a:solidFill>
                </a:ln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বিষয়ঃ বাংলা </a:t>
            </a:r>
          </a:p>
          <a:p>
            <a:r>
              <a:rPr lang="bn-IN" sz="4800" dirty="0" smtClean="0">
                <a:ln>
                  <a:solidFill>
                    <a:srgbClr val="002060"/>
                  </a:solidFill>
                </a:ln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দাদির হাতের মজার পিঠা </a:t>
            </a:r>
          </a:p>
          <a:p>
            <a:r>
              <a:rPr lang="bn-IN" sz="4800" dirty="0" smtClean="0">
                <a:ln>
                  <a:solidFill>
                    <a:srgbClr val="002060"/>
                  </a:solidFill>
                </a:ln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সময়ঃ ৪৫ মিনিট </a:t>
            </a:r>
          </a:p>
          <a:p>
            <a:r>
              <a:rPr lang="bn-IN" sz="4800" dirty="0" smtClean="0">
                <a:ln>
                  <a:solidFill>
                    <a:srgbClr val="002060"/>
                  </a:solidFill>
                </a:ln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তারিখ; ১৫/০২/২০২১ইং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0811" y="193988"/>
            <a:ext cx="2244680" cy="24003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6858" y="193988"/>
            <a:ext cx="2381046" cy="24003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56350464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53" presetClass="entr" presetSubtype="52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53" presetClass="entr" presetSubtype="52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53" presetClass="entr" presetSubtype="52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53" presetClass="entr" presetSubtype="52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699" y="157080"/>
            <a:ext cx="11678456" cy="6539934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34251289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003" y="259937"/>
            <a:ext cx="11522299" cy="6452487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211190852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183" y="1528599"/>
            <a:ext cx="7355915" cy="4342446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3" name="Rectangle 2"/>
          <p:cNvSpPr/>
          <p:nvPr/>
        </p:nvSpPr>
        <p:spPr>
          <a:xfrm>
            <a:off x="1133341" y="115910"/>
            <a:ext cx="9040969" cy="631065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নিচের ছবিতে কী দেখতে পাচ্ছ? </a:t>
            </a:r>
            <a:endParaRPr lang="en-US" sz="4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3929" y="1528599"/>
            <a:ext cx="3891299" cy="4342446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5" name="Rectangle 4"/>
          <p:cNvSpPr/>
          <p:nvPr/>
        </p:nvSpPr>
        <p:spPr>
          <a:xfrm>
            <a:off x="1648495" y="6066680"/>
            <a:ext cx="9040969" cy="631065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দাদির হাতের মজার পিঠা </a:t>
            </a:r>
            <a:endParaRPr lang="en-US" sz="4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798050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prestig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3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003" y="200353"/>
            <a:ext cx="11436439" cy="6404405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224045979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5015" y="1094705"/>
            <a:ext cx="8008348" cy="4973605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3" name="Rectangle 2"/>
          <p:cNvSpPr/>
          <p:nvPr/>
        </p:nvSpPr>
        <p:spPr>
          <a:xfrm>
            <a:off x="2009104" y="141668"/>
            <a:ext cx="8124259" cy="695459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নিচের ছবি দেখে নাম বল </a:t>
            </a:r>
            <a:endParaRPr lang="en-US" sz="4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125015" y="6194738"/>
            <a:ext cx="8124259" cy="601229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বিভিন্ন ধরনের মজার পিঠা </a:t>
            </a:r>
            <a:endParaRPr lang="en-US" sz="4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404070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063" y="2318197"/>
            <a:ext cx="5276309" cy="3257967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2489" y="2318197"/>
            <a:ext cx="6274604" cy="3257967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4" name="Rectangle 3"/>
          <p:cNvSpPr/>
          <p:nvPr/>
        </p:nvSpPr>
        <p:spPr>
          <a:xfrm>
            <a:off x="888642" y="296214"/>
            <a:ext cx="10019764" cy="746975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নিচের ছবিতে কী কী পিঠা দেখতে পাচ্ছ? </a:t>
            </a:r>
            <a:endParaRPr lang="en-US" sz="5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15284" y="5780467"/>
            <a:ext cx="10019764" cy="746975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দাদির হাতের মজাদার পিঠা </a:t>
            </a:r>
            <a:endParaRPr lang="en-US" sz="4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079381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343" y="2913226"/>
            <a:ext cx="4090363" cy="245726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8969" y="2913225"/>
            <a:ext cx="3683357" cy="245726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4361" y="2913226"/>
            <a:ext cx="3617639" cy="245726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Rectangle 4"/>
          <p:cNvSpPr/>
          <p:nvPr/>
        </p:nvSpPr>
        <p:spPr>
          <a:xfrm>
            <a:off x="1133341" y="231820"/>
            <a:ext cx="9066727" cy="669701"/>
          </a:xfrm>
          <a:prstGeom prst="rect">
            <a:avLst/>
          </a:prstGeom>
          <a:blipFill>
            <a:blip r:embed="rId5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ছবিতে পিঠাগুলো খেয়েছ কি? </a:t>
            </a:r>
            <a:endParaRPr lang="en-US" sz="5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40913" y="5602310"/>
            <a:ext cx="3464417" cy="824248"/>
          </a:xfrm>
          <a:prstGeom prst="rect">
            <a:avLst/>
          </a:prstGeom>
          <a:blipFill>
            <a:blip r:embed="rId6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পাটিসাপটা </a:t>
            </a:r>
            <a:endParaRPr lang="en-US" sz="5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272706" y="5602310"/>
            <a:ext cx="3464417" cy="824248"/>
          </a:xfrm>
          <a:prstGeom prst="rect">
            <a:avLst/>
          </a:prstGeom>
          <a:blipFill>
            <a:blip r:embed="rId6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ভাপা পিঠা </a:t>
            </a:r>
            <a:endParaRPr lang="en-US" sz="5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004499" y="5602310"/>
            <a:ext cx="3464417" cy="824248"/>
          </a:xfrm>
          <a:prstGeom prst="rect">
            <a:avLst/>
          </a:prstGeom>
          <a:blipFill>
            <a:blip r:embed="rId6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চিতই পিঠা </a:t>
            </a:r>
            <a:endParaRPr lang="en-US" sz="5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489976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</TotalTime>
  <Words>252</Words>
  <Application>Microsoft Office PowerPoint</Application>
  <PresentationFormat>Widescreen</PresentationFormat>
  <Paragraphs>60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</vt:lpstr>
      <vt:lpstr>Calibri</vt:lpstr>
      <vt:lpstr>Calibri Light</vt:lpstr>
      <vt:lpstr>NikoshBAN</vt:lpstr>
      <vt:lpstr>Vrinda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DOEL</dc:creator>
  <cp:lastModifiedBy>DOEL</cp:lastModifiedBy>
  <cp:revision>15</cp:revision>
  <dcterms:created xsi:type="dcterms:W3CDTF">2021-02-15T14:34:04Z</dcterms:created>
  <dcterms:modified xsi:type="dcterms:W3CDTF">2021-07-15T15:13:36Z</dcterms:modified>
</cp:coreProperties>
</file>