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9" r:id="rId1"/>
  </p:sldMasterIdLst>
  <p:notesMasterIdLst>
    <p:notesMasterId r:id="rId25"/>
  </p:notesMasterIdLst>
  <p:sldIdLst>
    <p:sldId id="256" r:id="rId2"/>
    <p:sldId id="271" r:id="rId3"/>
    <p:sldId id="257" r:id="rId4"/>
    <p:sldId id="260" r:id="rId5"/>
    <p:sldId id="273" r:id="rId6"/>
    <p:sldId id="272" r:id="rId7"/>
    <p:sldId id="291" r:id="rId8"/>
    <p:sldId id="292" r:id="rId9"/>
    <p:sldId id="293" r:id="rId10"/>
    <p:sldId id="294" r:id="rId11"/>
    <p:sldId id="264" r:id="rId12"/>
    <p:sldId id="276" r:id="rId13"/>
    <p:sldId id="278" r:id="rId14"/>
    <p:sldId id="286" r:id="rId15"/>
    <p:sldId id="283" r:id="rId16"/>
    <p:sldId id="288" r:id="rId17"/>
    <p:sldId id="295" r:id="rId18"/>
    <p:sldId id="289" r:id="rId19"/>
    <p:sldId id="290" r:id="rId20"/>
    <p:sldId id="279" r:id="rId21"/>
    <p:sldId id="296" r:id="rId22"/>
    <p:sldId id="297" r:id="rId23"/>
    <p:sldId id="29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B0F7E-55C7-47C0-A79D-1FA2D594F7A7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59485-970C-4B8C-ACDA-EBA705B74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7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898C51-1194-47AD-8893-01FCC57B7C8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44D942-3BA0-4753-AA2D-EEB824F9C02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050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8C51-1194-47AD-8893-01FCC57B7C8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942-3BA0-4753-AA2D-EEB824F9C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2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8C51-1194-47AD-8893-01FCC57B7C8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942-3BA0-4753-AA2D-EEB824F9C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20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8C51-1194-47AD-8893-01FCC57B7C8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942-3BA0-4753-AA2D-EEB824F9C02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4642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8C51-1194-47AD-8893-01FCC57B7C8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942-3BA0-4753-AA2D-EEB824F9C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6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8C51-1194-47AD-8893-01FCC57B7C8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942-3BA0-4753-AA2D-EEB824F9C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2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8C51-1194-47AD-8893-01FCC57B7C8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942-3BA0-4753-AA2D-EEB824F9C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1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8C51-1194-47AD-8893-01FCC57B7C8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942-3BA0-4753-AA2D-EEB824F9C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8C51-1194-47AD-8893-01FCC57B7C8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942-3BA0-4753-AA2D-EEB824F9C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9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8C51-1194-47AD-8893-01FCC57B7C8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942-3BA0-4753-AA2D-EEB824F9C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7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8C51-1194-47AD-8893-01FCC57B7C8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942-3BA0-4753-AA2D-EEB824F9C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6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8C51-1194-47AD-8893-01FCC57B7C8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942-3BA0-4753-AA2D-EEB824F9C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2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8C51-1194-47AD-8893-01FCC57B7C8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942-3BA0-4753-AA2D-EEB824F9C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3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8C51-1194-47AD-8893-01FCC57B7C8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942-3BA0-4753-AA2D-EEB824F9C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8C51-1194-47AD-8893-01FCC57B7C8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942-3BA0-4753-AA2D-EEB824F9C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4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8C51-1194-47AD-8893-01FCC57B7C8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942-3BA0-4753-AA2D-EEB824F9C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1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8C51-1194-47AD-8893-01FCC57B7C8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D942-3BA0-4753-AA2D-EEB824F9C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0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898C51-1194-47AD-8893-01FCC57B7C8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44D942-3BA0-4753-AA2D-EEB824F9C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9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8725" y="1028700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95" y="290968"/>
            <a:ext cx="10243479" cy="49964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88851" y="5471176"/>
            <a:ext cx="109213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Good   morning   students</a:t>
            </a:r>
          </a:p>
        </p:txBody>
      </p:sp>
    </p:spTree>
    <p:extLst>
      <p:ext uri="{BB962C8B-B14F-4D97-AF65-F5344CB8AC3E}">
        <p14:creationId xmlns:p14="http://schemas.microsoft.com/office/powerpoint/2010/main" val="41344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24" y="118511"/>
            <a:ext cx="3189072" cy="3539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2324" y="4217999"/>
            <a:ext cx="5374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night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do?</a:t>
            </a:r>
          </a:p>
        </p:txBody>
      </p:sp>
    </p:spTree>
    <p:extLst>
      <p:ext uri="{BB962C8B-B14F-4D97-AF65-F5344CB8AC3E}">
        <p14:creationId xmlns:p14="http://schemas.microsoft.com/office/powerpoint/2010/main" val="17715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0516" y="2511188"/>
            <a:ext cx="4004744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the/at…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9143" y="1294018"/>
            <a:ext cx="5697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Today’s 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is-</a:t>
            </a:r>
          </a:p>
        </p:txBody>
      </p:sp>
    </p:spTree>
    <p:extLst>
      <p:ext uri="{BB962C8B-B14F-4D97-AF65-F5344CB8AC3E}">
        <p14:creationId xmlns:p14="http://schemas.microsoft.com/office/powerpoint/2010/main" val="1646726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792" y="183720"/>
            <a:ext cx="10705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let’s see what do we do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morning .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1" y="1526909"/>
            <a:ext cx="3541484" cy="2495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509" y="4178608"/>
            <a:ext cx="334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up/wake up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95" y="1499348"/>
            <a:ext cx="2693939" cy="2574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712" y="4252664"/>
            <a:ext cx="276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 face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626" y="1476763"/>
            <a:ext cx="2457191" cy="25186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87073" y="4073557"/>
            <a:ext cx="2504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breakfast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57" y="1429301"/>
            <a:ext cx="2449438" cy="2644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63157" y="4316892"/>
            <a:ext cx="2945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school</a:t>
            </a:r>
          </a:p>
        </p:txBody>
      </p:sp>
    </p:spTree>
    <p:extLst>
      <p:ext uri="{BB962C8B-B14F-4D97-AF65-F5344CB8AC3E}">
        <p14:creationId xmlns:p14="http://schemas.microsoft.com/office/powerpoint/2010/main" val="98918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100" y="71194"/>
            <a:ext cx="10761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,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lets’s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see what do we do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afternoon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22" y="1438724"/>
            <a:ext cx="4121833" cy="252700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01" y="1338946"/>
            <a:ext cx="4939883" cy="2726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1690" y="4213352"/>
            <a:ext cx="328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 homework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0415" y="4213353"/>
            <a:ext cx="4375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with friends</a:t>
            </a:r>
          </a:p>
        </p:txBody>
      </p:sp>
    </p:spTree>
    <p:extLst>
      <p:ext uri="{BB962C8B-B14F-4D97-AF65-F5344CB8AC3E}">
        <p14:creationId xmlns:p14="http://schemas.microsoft.com/office/powerpoint/2010/main" val="40471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100" y="56287"/>
            <a:ext cx="1076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,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lets’s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see what do we do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evening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168" y="1216516"/>
            <a:ext cx="4690420" cy="3620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9955" y="4842744"/>
            <a:ext cx="2897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book</a:t>
            </a:r>
          </a:p>
        </p:txBody>
      </p:sp>
    </p:spTree>
    <p:extLst>
      <p:ext uri="{BB962C8B-B14F-4D97-AF65-F5344CB8AC3E}">
        <p14:creationId xmlns:p14="http://schemas.microsoft.com/office/powerpoint/2010/main" val="273631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100" y="56287"/>
            <a:ext cx="10016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,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lets’s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see what do we do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79" y="1272332"/>
            <a:ext cx="2990589" cy="335467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10" y="1544450"/>
            <a:ext cx="4200411" cy="3082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5585" y="4772434"/>
            <a:ext cx="3847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Brush my teeth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44540" y="4772434"/>
            <a:ext cx="246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bed</a:t>
            </a:r>
          </a:p>
        </p:txBody>
      </p:sp>
    </p:spTree>
    <p:extLst>
      <p:ext uri="{BB962C8B-B14F-4D97-AF65-F5344CB8AC3E}">
        <p14:creationId xmlns:p14="http://schemas.microsoft.com/office/powerpoint/2010/main" val="10832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301" y="253218"/>
            <a:ext cx="1138076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dear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students,now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listen to me very carefully and say with 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5659" y="2518116"/>
            <a:ext cx="621865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get up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morning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brush my teeth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morning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play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afternoon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read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evening.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6970" y="1662666"/>
            <a:ext cx="135238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248168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5065" y="1734315"/>
            <a:ext cx="14208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0618" y="2934271"/>
            <a:ext cx="5877777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brush my teeth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night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to bed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night</a:t>
            </a:r>
          </a:p>
        </p:txBody>
      </p:sp>
    </p:spTree>
    <p:extLst>
      <p:ext uri="{BB962C8B-B14F-4D97-AF65-F5344CB8AC3E}">
        <p14:creationId xmlns:p14="http://schemas.microsoft.com/office/powerpoint/2010/main" val="20419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731" y="884092"/>
            <a:ext cx="6648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open your book at page 53.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18" y="1782815"/>
            <a:ext cx="2971969" cy="3481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931" y="1782815"/>
            <a:ext cx="2624369" cy="34816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405287" y="120667"/>
            <a:ext cx="329205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in pair.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3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240" y="684697"/>
            <a:ext cx="11308335" cy="121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sit in group and discuss about the picture what time and what activity is doing.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220"/>
            <a:ext cx="11624575" cy="3889742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486740" y="1814732"/>
            <a:ext cx="2971525" cy="1266093"/>
          </a:xfrm>
          <a:custGeom>
            <a:avLst/>
            <a:gdLst>
              <a:gd name="connsiteX0" fmla="*/ 45445 w 2971525"/>
              <a:gd name="connsiteY0" fmla="*/ 295422 h 1266093"/>
              <a:gd name="connsiteX1" fmla="*/ 59512 w 2971525"/>
              <a:gd name="connsiteY1" fmla="*/ 365760 h 1266093"/>
              <a:gd name="connsiteX2" fmla="*/ 87648 w 2971525"/>
              <a:gd name="connsiteY2" fmla="*/ 393896 h 1266093"/>
              <a:gd name="connsiteX3" fmla="*/ 129851 w 2971525"/>
              <a:gd name="connsiteY3" fmla="*/ 450166 h 1266093"/>
              <a:gd name="connsiteX4" fmla="*/ 186122 w 2971525"/>
              <a:gd name="connsiteY4" fmla="*/ 506437 h 1266093"/>
              <a:gd name="connsiteX5" fmla="*/ 200189 w 2971525"/>
              <a:gd name="connsiteY5" fmla="*/ 548640 h 1266093"/>
              <a:gd name="connsiteX6" fmla="*/ 228325 w 2971525"/>
              <a:gd name="connsiteY6" fmla="*/ 576776 h 1266093"/>
              <a:gd name="connsiteX7" fmla="*/ 256460 w 2971525"/>
              <a:gd name="connsiteY7" fmla="*/ 661182 h 1266093"/>
              <a:gd name="connsiteX8" fmla="*/ 270528 w 2971525"/>
              <a:gd name="connsiteY8" fmla="*/ 703385 h 1266093"/>
              <a:gd name="connsiteX9" fmla="*/ 256460 w 2971525"/>
              <a:gd name="connsiteY9" fmla="*/ 970671 h 1266093"/>
              <a:gd name="connsiteX10" fmla="*/ 214257 w 2971525"/>
              <a:gd name="connsiteY10" fmla="*/ 984739 h 1266093"/>
              <a:gd name="connsiteX11" fmla="*/ 214257 w 2971525"/>
              <a:gd name="connsiteY11" fmla="*/ 1237957 h 1266093"/>
              <a:gd name="connsiteX12" fmla="*/ 242392 w 2971525"/>
              <a:gd name="connsiteY12" fmla="*/ 1266093 h 1266093"/>
              <a:gd name="connsiteX13" fmla="*/ 340866 w 2971525"/>
              <a:gd name="connsiteY13" fmla="*/ 1209822 h 1266093"/>
              <a:gd name="connsiteX14" fmla="*/ 411205 w 2971525"/>
              <a:gd name="connsiteY14" fmla="*/ 1167619 h 1266093"/>
              <a:gd name="connsiteX15" fmla="*/ 453408 w 2971525"/>
              <a:gd name="connsiteY15" fmla="*/ 1139483 h 1266093"/>
              <a:gd name="connsiteX16" fmla="*/ 509678 w 2971525"/>
              <a:gd name="connsiteY16" fmla="*/ 1111348 h 1266093"/>
              <a:gd name="connsiteX17" fmla="*/ 537814 w 2971525"/>
              <a:gd name="connsiteY17" fmla="*/ 1083213 h 1266093"/>
              <a:gd name="connsiteX18" fmla="*/ 580017 w 2971525"/>
              <a:gd name="connsiteY18" fmla="*/ 1055077 h 1266093"/>
              <a:gd name="connsiteX19" fmla="*/ 664423 w 2971525"/>
              <a:gd name="connsiteY19" fmla="*/ 970671 h 1266093"/>
              <a:gd name="connsiteX20" fmla="*/ 734762 w 2971525"/>
              <a:gd name="connsiteY20" fmla="*/ 844062 h 1266093"/>
              <a:gd name="connsiteX21" fmla="*/ 776965 w 2971525"/>
              <a:gd name="connsiteY21" fmla="*/ 815926 h 1266093"/>
              <a:gd name="connsiteX22" fmla="*/ 819168 w 2971525"/>
              <a:gd name="connsiteY22" fmla="*/ 773723 h 1266093"/>
              <a:gd name="connsiteX23" fmla="*/ 917642 w 2971525"/>
              <a:gd name="connsiteY23" fmla="*/ 717453 h 1266093"/>
              <a:gd name="connsiteX24" fmla="*/ 1016115 w 2971525"/>
              <a:gd name="connsiteY24" fmla="*/ 689317 h 1266093"/>
              <a:gd name="connsiteX25" fmla="*/ 1100522 w 2971525"/>
              <a:gd name="connsiteY25" fmla="*/ 675250 h 1266093"/>
              <a:gd name="connsiteX26" fmla="*/ 1213063 w 2971525"/>
              <a:gd name="connsiteY26" fmla="*/ 647114 h 1266093"/>
              <a:gd name="connsiteX27" fmla="*/ 1297469 w 2971525"/>
              <a:gd name="connsiteY27" fmla="*/ 618979 h 1266093"/>
              <a:gd name="connsiteX28" fmla="*/ 1635094 w 2971525"/>
              <a:gd name="connsiteY28" fmla="*/ 604911 h 1266093"/>
              <a:gd name="connsiteX29" fmla="*/ 1719500 w 2971525"/>
              <a:gd name="connsiteY29" fmla="*/ 562708 h 1266093"/>
              <a:gd name="connsiteX30" fmla="*/ 1761703 w 2971525"/>
              <a:gd name="connsiteY30" fmla="*/ 548640 h 1266093"/>
              <a:gd name="connsiteX31" fmla="*/ 1846109 w 2971525"/>
              <a:gd name="connsiteY31" fmla="*/ 506437 h 1266093"/>
              <a:gd name="connsiteX32" fmla="*/ 2028989 w 2971525"/>
              <a:gd name="connsiteY32" fmla="*/ 492370 h 1266093"/>
              <a:gd name="connsiteX33" fmla="*/ 2071192 w 2971525"/>
              <a:gd name="connsiteY33" fmla="*/ 478302 h 1266093"/>
              <a:gd name="connsiteX34" fmla="*/ 2254072 w 2971525"/>
              <a:gd name="connsiteY34" fmla="*/ 450166 h 1266093"/>
              <a:gd name="connsiteX35" fmla="*/ 2563562 w 2971525"/>
              <a:gd name="connsiteY35" fmla="*/ 407963 h 1266093"/>
              <a:gd name="connsiteX36" fmla="*/ 2718306 w 2971525"/>
              <a:gd name="connsiteY36" fmla="*/ 365760 h 1266093"/>
              <a:gd name="connsiteX37" fmla="*/ 2746442 w 2971525"/>
              <a:gd name="connsiteY37" fmla="*/ 337625 h 1266093"/>
              <a:gd name="connsiteX38" fmla="*/ 2858983 w 2971525"/>
              <a:gd name="connsiteY38" fmla="*/ 295422 h 1266093"/>
              <a:gd name="connsiteX39" fmla="*/ 2915254 w 2971525"/>
              <a:gd name="connsiteY39" fmla="*/ 239151 h 1266093"/>
              <a:gd name="connsiteX40" fmla="*/ 2943389 w 2971525"/>
              <a:gd name="connsiteY40" fmla="*/ 182880 h 1266093"/>
              <a:gd name="connsiteX41" fmla="*/ 2971525 w 2971525"/>
              <a:gd name="connsiteY41" fmla="*/ 98474 h 1266093"/>
              <a:gd name="connsiteX42" fmla="*/ 2957457 w 2971525"/>
              <a:gd name="connsiteY42" fmla="*/ 14068 h 1266093"/>
              <a:gd name="connsiteX43" fmla="*/ 2915254 w 2971525"/>
              <a:gd name="connsiteY43" fmla="*/ 0 h 1266093"/>
              <a:gd name="connsiteX44" fmla="*/ 2760509 w 2971525"/>
              <a:gd name="connsiteY44" fmla="*/ 14068 h 1266093"/>
              <a:gd name="connsiteX45" fmla="*/ 2605765 w 2971525"/>
              <a:gd name="connsiteY45" fmla="*/ 56271 h 1266093"/>
              <a:gd name="connsiteX46" fmla="*/ 2563562 w 2971525"/>
              <a:gd name="connsiteY46" fmla="*/ 84406 h 1266093"/>
              <a:gd name="connsiteX47" fmla="*/ 2366614 w 2971525"/>
              <a:gd name="connsiteY47" fmla="*/ 126610 h 1266093"/>
              <a:gd name="connsiteX48" fmla="*/ 2324411 w 2971525"/>
              <a:gd name="connsiteY48" fmla="*/ 140677 h 1266093"/>
              <a:gd name="connsiteX49" fmla="*/ 2183734 w 2971525"/>
              <a:gd name="connsiteY49" fmla="*/ 168813 h 1266093"/>
              <a:gd name="connsiteX50" fmla="*/ 2141531 w 2971525"/>
              <a:gd name="connsiteY50" fmla="*/ 182880 h 1266093"/>
              <a:gd name="connsiteX51" fmla="*/ 1832042 w 2971525"/>
              <a:gd name="connsiteY51" fmla="*/ 211016 h 1266093"/>
              <a:gd name="connsiteX52" fmla="*/ 1691365 w 2971525"/>
              <a:gd name="connsiteY52" fmla="*/ 225083 h 1266093"/>
              <a:gd name="connsiteX53" fmla="*/ 1128657 w 2971525"/>
              <a:gd name="connsiteY53" fmla="*/ 211016 h 1266093"/>
              <a:gd name="connsiteX54" fmla="*/ 1002048 w 2971525"/>
              <a:gd name="connsiteY54" fmla="*/ 182880 h 1266093"/>
              <a:gd name="connsiteX55" fmla="*/ 847303 w 2971525"/>
              <a:gd name="connsiteY55" fmla="*/ 154745 h 1266093"/>
              <a:gd name="connsiteX56" fmla="*/ 622220 w 2971525"/>
              <a:gd name="connsiteY56" fmla="*/ 112542 h 1266093"/>
              <a:gd name="connsiteX57" fmla="*/ 565949 w 2971525"/>
              <a:gd name="connsiteY57" fmla="*/ 98474 h 1266093"/>
              <a:gd name="connsiteX58" fmla="*/ 467475 w 2971525"/>
              <a:gd name="connsiteY58" fmla="*/ 84406 h 1266093"/>
              <a:gd name="connsiteX59" fmla="*/ 59512 w 2971525"/>
              <a:gd name="connsiteY59" fmla="*/ 98474 h 1266093"/>
              <a:gd name="connsiteX60" fmla="*/ 3242 w 2971525"/>
              <a:gd name="connsiteY60" fmla="*/ 168813 h 1266093"/>
              <a:gd name="connsiteX61" fmla="*/ 3242 w 2971525"/>
              <a:gd name="connsiteY61" fmla="*/ 323557 h 126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971525" h="1266093">
                <a:moveTo>
                  <a:pt x="45445" y="295422"/>
                </a:moveTo>
                <a:cubicBezTo>
                  <a:pt x="50134" y="318868"/>
                  <a:pt x="50093" y="343783"/>
                  <a:pt x="59512" y="365760"/>
                </a:cubicBezTo>
                <a:cubicBezTo>
                  <a:pt x="64737" y="377951"/>
                  <a:pt x="79157" y="383707"/>
                  <a:pt x="87648" y="393896"/>
                </a:cubicBezTo>
                <a:cubicBezTo>
                  <a:pt x="102658" y="411908"/>
                  <a:pt x="114412" y="432521"/>
                  <a:pt x="129851" y="450166"/>
                </a:cubicBezTo>
                <a:cubicBezTo>
                  <a:pt x="147319" y="470129"/>
                  <a:pt x="186122" y="506437"/>
                  <a:pt x="186122" y="506437"/>
                </a:cubicBezTo>
                <a:cubicBezTo>
                  <a:pt x="190811" y="520505"/>
                  <a:pt x="192560" y="535925"/>
                  <a:pt x="200189" y="548640"/>
                </a:cubicBezTo>
                <a:cubicBezTo>
                  <a:pt x="207013" y="560013"/>
                  <a:pt x="222393" y="564913"/>
                  <a:pt x="228325" y="576776"/>
                </a:cubicBezTo>
                <a:cubicBezTo>
                  <a:pt x="241588" y="603302"/>
                  <a:pt x="247082" y="633047"/>
                  <a:pt x="256460" y="661182"/>
                </a:cubicBezTo>
                <a:lnTo>
                  <a:pt x="270528" y="703385"/>
                </a:lnTo>
                <a:cubicBezTo>
                  <a:pt x="285749" y="809934"/>
                  <a:pt x="301941" y="852420"/>
                  <a:pt x="256460" y="970671"/>
                </a:cubicBezTo>
                <a:cubicBezTo>
                  <a:pt x="251137" y="984511"/>
                  <a:pt x="228325" y="980050"/>
                  <a:pt x="214257" y="984739"/>
                </a:cubicBezTo>
                <a:cubicBezTo>
                  <a:pt x="181306" y="1083588"/>
                  <a:pt x="182991" y="1060781"/>
                  <a:pt x="214257" y="1237957"/>
                </a:cubicBezTo>
                <a:cubicBezTo>
                  <a:pt x="216562" y="1251018"/>
                  <a:pt x="233014" y="1256714"/>
                  <a:pt x="242392" y="1266093"/>
                </a:cubicBezTo>
                <a:cubicBezTo>
                  <a:pt x="280898" y="1246840"/>
                  <a:pt x="307728" y="1236332"/>
                  <a:pt x="340866" y="1209822"/>
                </a:cubicBezTo>
                <a:cubicBezTo>
                  <a:pt x="396039" y="1165684"/>
                  <a:pt x="337914" y="1192048"/>
                  <a:pt x="411205" y="1167619"/>
                </a:cubicBezTo>
                <a:cubicBezTo>
                  <a:pt x="425273" y="1158240"/>
                  <a:pt x="438728" y="1147871"/>
                  <a:pt x="453408" y="1139483"/>
                </a:cubicBezTo>
                <a:cubicBezTo>
                  <a:pt x="471616" y="1129079"/>
                  <a:pt x="492229" y="1122980"/>
                  <a:pt x="509678" y="1111348"/>
                </a:cubicBezTo>
                <a:cubicBezTo>
                  <a:pt x="520714" y="1103991"/>
                  <a:pt x="527457" y="1091498"/>
                  <a:pt x="537814" y="1083213"/>
                </a:cubicBezTo>
                <a:cubicBezTo>
                  <a:pt x="551016" y="1072651"/>
                  <a:pt x="567380" y="1066310"/>
                  <a:pt x="580017" y="1055077"/>
                </a:cubicBezTo>
                <a:cubicBezTo>
                  <a:pt x="609756" y="1028642"/>
                  <a:pt x="664423" y="970671"/>
                  <a:pt x="664423" y="970671"/>
                </a:cubicBezTo>
                <a:cubicBezTo>
                  <a:pt x="679083" y="926692"/>
                  <a:pt x="693300" y="871704"/>
                  <a:pt x="734762" y="844062"/>
                </a:cubicBezTo>
                <a:cubicBezTo>
                  <a:pt x="748830" y="834683"/>
                  <a:pt x="763976" y="826750"/>
                  <a:pt x="776965" y="815926"/>
                </a:cubicBezTo>
                <a:cubicBezTo>
                  <a:pt x="792248" y="803190"/>
                  <a:pt x="803884" y="786459"/>
                  <a:pt x="819168" y="773723"/>
                </a:cubicBezTo>
                <a:cubicBezTo>
                  <a:pt x="844100" y="752946"/>
                  <a:pt x="889313" y="729594"/>
                  <a:pt x="917642" y="717453"/>
                </a:cubicBezTo>
                <a:cubicBezTo>
                  <a:pt x="941105" y="707397"/>
                  <a:pt x="993807" y="693779"/>
                  <a:pt x="1016115" y="689317"/>
                </a:cubicBezTo>
                <a:cubicBezTo>
                  <a:pt x="1044085" y="683723"/>
                  <a:pt x="1072631" y="681227"/>
                  <a:pt x="1100522" y="675250"/>
                </a:cubicBezTo>
                <a:cubicBezTo>
                  <a:pt x="1138332" y="667148"/>
                  <a:pt x="1176379" y="659342"/>
                  <a:pt x="1213063" y="647114"/>
                </a:cubicBezTo>
                <a:cubicBezTo>
                  <a:pt x="1241198" y="637736"/>
                  <a:pt x="1267838" y="620214"/>
                  <a:pt x="1297469" y="618979"/>
                </a:cubicBezTo>
                <a:lnTo>
                  <a:pt x="1635094" y="604911"/>
                </a:lnTo>
                <a:cubicBezTo>
                  <a:pt x="1741173" y="569551"/>
                  <a:pt x="1610418" y="617249"/>
                  <a:pt x="1719500" y="562708"/>
                </a:cubicBezTo>
                <a:cubicBezTo>
                  <a:pt x="1732763" y="556076"/>
                  <a:pt x="1748440" y="555272"/>
                  <a:pt x="1761703" y="548640"/>
                </a:cubicBezTo>
                <a:cubicBezTo>
                  <a:pt x="1803590" y="527697"/>
                  <a:pt x="1798965" y="512330"/>
                  <a:pt x="1846109" y="506437"/>
                </a:cubicBezTo>
                <a:cubicBezTo>
                  <a:pt x="1906777" y="498854"/>
                  <a:pt x="1968029" y="497059"/>
                  <a:pt x="2028989" y="492370"/>
                </a:cubicBezTo>
                <a:cubicBezTo>
                  <a:pt x="2043057" y="487681"/>
                  <a:pt x="2056716" y="481519"/>
                  <a:pt x="2071192" y="478302"/>
                </a:cubicBezTo>
                <a:cubicBezTo>
                  <a:pt x="2106326" y="470494"/>
                  <a:pt x="2222660" y="454654"/>
                  <a:pt x="2254072" y="450166"/>
                </a:cubicBezTo>
                <a:cubicBezTo>
                  <a:pt x="2409795" y="398259"/>
                  <a:pt x="2308879" y="423881"/>
                  <a:pt x="2563562" y="407963"/>
                </a:cubicBezTo>
                <a:cubicBezTo>
                  <a:pt x="2670651" y="372267"/>
                  <a:pt x="2618887" y="385644"/>
                  <a:pt x="2718306" y="365760"/>
                </a:cubicBezTo>
                <a:cubicBezTo>
                  <a:pt x="2727685" y="356382"/>
                  <a:pt x="2734251" y="342850"/>
                  <a:pt x="2746442" y="337625"/>
                </a:cubicBezTo>
                <a:cubicBezTo>
                  <a:pt x="2840681" y="297237"/>
                  <a:pt x="2791708" y="353086"/>
                  <a:pt x="2858983" y="295422"/>
                </a:cubicBezTo>
                <a:cubicBezTo>
                  <a:pt x="2879123" y="278159"/>
                  <a:pt x="2915254" y="239151"/>
                  <a:pt x="2915254" y="239151"/>
                </a:cubicBezTo>
                <a:cubicBezTo>
                  <a:pt x="2924632" y="220394"/>
                  <a:pt x="2935601" y="202351"/>
                  <a:pt x="2943389" y="182880"/>
                </a:cubicBezTo>
                <a:cubicBezTo>
                  <a:pt x="2954403" y="155344"/>
                  <a:pt x="2971525" y="98474"/>
                  <a:pt x="2971525" y="98474"/>
                </a:cubicBezTo>
                <a:cubicBezTo>
                  <a:pt x="2966836" y="70339"/>
                  <a:pt x="2971609" y="38833"/>
                  <a:pt x="2957457" y="14068"/>
                </a:cubicBezTo>
                <a:cubicBezTo>
                  <a:pt x="2950100" y="1193"/>
                  <a:pt x="2930083" y="0"/>
                  <a:pt x="2915254" y="0"/>
                </a:cubicBezTo>
                <a:cubicBezTo>
                  <a:pt x="2863460" y="0"/>
                  <a:pt x="2812091" y="9379"/>
                  <a:pt x="2760509" y="14068"/>
                </a:cubicBezTo>
                <a:cubicBezTo>
                  <a:pt x="2722761" y="21618"/>
                  <a:pt x="2636361" y="35874"/>
                  <a:pt x="2605765" y="56271"/>
                </a:cubicBezTo>
                <a:cubicBezTo>
                  <a:pt x="2591697" y="65649"/>
                  <a:pt x="2579451" y="78628"/>
                  <a:pt x="2563562" y="84406"/>
                </a:cubicBezTo>
                <a:cubicBezTo>
                  <a:pt x="2470755" y="118154"/>
                  <a:pt x="2454193" y="107148"/>
                  <a:pt x="2366614" y="126610"/>
                </a:cubicBezTo>
                <a:cubicBezTo>
                  <a:pt x="2352139" y="129827"/>
                  <a:pt x="2338886" y="137460"/>
                  <a:pt x="2324411" y="140677"/>
                </a:cubicBezTo>
                <a:cubicBezTo>
                  <a:pt x="2200044" y="168314"/>
                  <a:pt x="2281837" y="140784"/>
                  <a:pt x="2183734" y="168813"/>
                </a:cubicBezTo>
                <a:cubicBezTo>
                  <a:pt x="2169476" y="172887"/>
                  <a:pt x="2156072" y="179972"/>
                  <a:pt x="2141531" y="182880"/>
                </a:cubicBezTo>
                <a:cubicBezTo>
                  <a:pt x="2040633" y="203059"/>
                  <a:pt x="1932928" y="202945"/>
                  <a:pt x="1832042" y="211016"/>
                </a:cubicBezTo>
                <a:cubicBezTo>
                  <a:pt x="1785066" y="214774"/>
                  <a:pt x="1738257" y="220394"/>
                  <a:pt x="1691365" y="225083"/>
                </a:cubicBezTo>
                <a:lnTo>
                  <a:pt x="1128657" y="211016"/>
                </a:lnTo>
                <a:cubicBezTo>
                  <a:pt x="1053792" y="207761"/>
                  <a:pt x="1058746" y="199079"/>
                  <a:pt x="1002048" y="182880"/>
                </a:cubicBezTo>
                <a:cubicBezTo>
                  <a:pt x="935725" y="163931"/>
                  <a:pt x="926987" y="166129"/>
                  <a:pt x="847303" y="154745"/>
                </a:cubicBezTo>
                <a:cubicBezTo>
                  <a:pt x="694090" y="103675"/>
                  <a:pt x="830701" y="142326"/>
                  <a:pt x="622220" y="112542"/>
                </a:cubicBezTo>
                <a:cubicBezTo>
                  <a:pt x="603080" y="109808"/>
                  <a:pt x="584971" y="101933"/>
                  <a:pt x="565949" y="98474"/>
                </a:cubicBezTo>
                <a:cubicBezTo>
                  <a:pt x="533326" y="92542"/>
                  <a:pt x="500300" y="89095"/>
                  <a:pt x="467475" y="84406"/>
                </a:cubicBezTo>
                <a:cubicBezTo>
                  <a:pt x="331487" y="89095"/>
                  <a:pt x="194948" y="85367"/>
                  <a:pt x="59512" y="98474"/>
                </a:cubicBezTo>
                <a:cubicBezTo>
                  <a:pt x="46851" y="99699"/>
                  <a:pt x="3770" y="165119"/>
                  <a:pt x="3242" y="168813"/>
                </a:cubicBezTo>
                <a:cubicBezTo>
                  <a:pt x="-4053" y="219876"/>
                  <a:pt x="3242" y="271976"/>
                  <a:pt x="3242" y="32355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07041" y="0"/>
            <a:ext cx="129380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SGW</a:t>
            </a:r>
          </a:p>
        </p:txBody>
      </p:sp>
    </p:spTree>
    <p:extLst>
      <p:ext uri="{BB962C8B-B14F-4D97-AF65-F5344CB8AC3E}">
        <p14:creationId xmlns:p14="http://schemas.microsoft.com/office/powerpoint/2010/main" val="200693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140239"/>
            <a:ext cx="11027391" cy="52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377"/>
            <a:ext cx="450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Checking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794" y="910201"/>
            <a:ext cx="11000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Dear student ,look at the picture and answer the following question.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5" y="2632029"/>
            <a:ext cx="2642632" cy="1820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9946" y="3041638"/>
            <a:ext cx="4881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do you get up?</a:t>
            </a:r>
          </a:p>
        </p:txBody>
      </p:sp>
    </p:spTree>
    <p:extLst>
      <p:ext uri="{BB962C8B-B14F-4D97-AF65-F5344CB8AC3E}">
        <p14:creationId xmlns:p14="http://schemas.microsoft.com/office/powerpoint/2010/main" val="225210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0" y="941428"/>
            <a:ext cx="2642632" cy="1458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571" y="1347559"/>
            <a:ext cx="4881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do you play?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0" y="3554868"/>
            <a:ext cx="2616596" cy="20195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37555" y="4118481"/>
            <a:ext cx="5922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do you  read book?</a:t>
            </a:r>
          </a:p>
        </p:txBody>
      </p:sp>
    </p:spTree>
    <p:extLst>
      <p:ext uri="{BB962C8B-B14F-4D97-AF65-F5344CB8AC3E}">
        <p14:creationId xmlns:p14="http://schemas.microsoft.com/office/powerpoint/2010/main" val="301289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53"/>
            <a:ext cx="3392942" cy="2489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29796" y="1223888"/>
            <a:ext cx="580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do you go to bed?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4" y="3038480"/>
            <a:ext cx="2241745" cy="2277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10818" y="4375052"/>
            <a:ext cx="794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do you have breakfast?</a:t>
            </a:r>
          </a:p>
        </p:txBody>
      </p:sp>
    </p:spTree>
    <p:extLst>
      <p:ext uri="{BB962C8B-B14F-4D97-AF65-F5344CB8AC3E}">
        <p14:creationId xmlns:p14="http://schemas.microsoft.com/office/powerpoint/2010/main" val="351381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5" y="133021"/>
            <a:ext cx="11218460" cy="535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114" y="2761417"/>
            <a:ext cx="6119447" cy="66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Maleka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Mokerrama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179" y="3422599"/>
            <a:ext cx="3865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0387" y="4182493"/>
            <a:ext cx="824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Dhondogaon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Government Primary School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387" y="4828824"/>
            <a:ext cx="6119447" cy="64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Thakurgaon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sadar,Thakurgaon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008887" y="65036"/>
            <a:ext cx="4582982" cy="600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69" y="1101747"/>
            <a:ext cx="4287579" cy="2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75863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3551" y="167889"/>
            <a:ext cx="494362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Lesson’s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8815" y="1765579"/>
            <a:ext cx="366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     :Two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815" y="2356401"/>
            <a:ext cx="396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8528" y="3093368"/>
            <a:ext cx="759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      : 26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014" y="359169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  :  4-6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815" y="4287387"/>
            <a:ext cx="463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:B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15" y="1840925"/>
            <a:ext cx="4369184" cy="3092793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7" name="TextBox 6"/>
          <p:cNvSpPr txBox="1"/>
          <p:nvPr/>
        </p:nvSpPr>
        <p:spPr>
          <a:xfrm>
            <a:off x="775240" y="4826993"/>
            <a:ext cx="363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Time:50 minutes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1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329" y="760986"/>
            <a:ext cx="7298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 will be able to-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328" y="1333931"/>
            <a:ext cx="215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394" y="1847545"/>
            <a:ext cx="11211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become familiar with English sounds by listening to common English words.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89" y="2868208"/>
            <a:ext cx="231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394" y="4782804"/>
            <a:ext cx="1169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simple words and phrases with proper sounds and stress.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394" y="3633975"/>
            <a:ext cx="11530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repeat after the teacher simple words and phrases with proper sounds and stress.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55113" y="51774"/>
            <a:ext cx="5771256" cy="7609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3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d Morning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5187" y="872618"/>
            <a:ext cx="948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sing a song with the audio device.</a:t>
            </a:r>
          </a:p>
        </p:txBody>
      </p:sp>
    </p:spTree>
    <p:extLst>
      <p:ext uri="{BB962C8B-B14F-4D97-AF65-F5344CB8AC3E}">
        <p14:creationId xmlns:p14="http://schemas.microsoft.com/office/powerpoint/2010/main" val="137307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6" y="95536"/>
            <a:ext cx="4983529" cy="4371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24" y="157250"/>
            <a:ext cx="4290646" cy="430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8443" y="4692311"/>
            <a:ext cx="8581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mo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ning,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you do?</a:t>
            </a:r>
          </a:p>
        </p:txBody>
      </p:sp>
    </p:spTree>
    <p:extLst>
      <p:ext uri="{BB962C8B-B14F-4D97-AF65-F5344CB8AC3E}">
        <p14:creationId xmlns:p14="http://schemas.microsoft.com/office/powerpoint/2010/main" val="80479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78470"/>
            <a:ext cx="5453938" cy="41359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74" y="178470"/>
            <a:ext cx="5820899" cy="41359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908" y="4433004"/>
            <a:ext cx="7738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afternoon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you do?</a:t>
            </a:r>
          </a:p>
        </p:txBody>
      </p:sp>
    </p:spTree>
    <p:extLst>
      <p:ext uri="{BB962C8B-B14F-4D97-AF65-F5344CB8AC3E}">
        <p14:creationId xmlns:p14="http://schemas.microsoft.com/office/powerpoint/2010/main" val="105084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61" y="321006"/>
            <a:ext cx="4722757" cy="39084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87406" y="4533996"/>
            <a:ext cx="6897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evening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do?</a:t>
            </a:r>
          </a:p>
        </p:txBody>
      </p:sp>
    </p:spTree>
    <p:extLst>
      <p:ext uri="{BB962C8B-B14F-4D97-AF65-F5344CB8AC3E}">
        <p14:creationId xmlns:p14="http://schemas.microsoft.com/office/powerpoint/2010/main" val="2819959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</TotalTime>
  <Words>351</Words>
  <Application>Microsoft Office PowerPoint</Application>
  <PresentationFormat>Widescreen</PresentationFormat>
  <Paragraphs>60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Impact</vt:lpstr>
      <vt:lpstr>NikoshBAN</vt:lpstr>
      <vt:lpstr>Times New Roman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DELL</cp:lastModifiedBy>
  <cp:revision>122</cp:revision>
  <dcterms:created xsi:type="dcterms:W3CDTF">2020-01-10T12:05:36Z</dcterms:created>
  <dcterms:modified xsi:type="dcterms:W3CDTF">2021-07-16T19:12:21Z</dcterms:modified>
</cp:coreProperties>
</file>