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79" r:id="rId11"/>
    <p:sldId id="280" r:id="rId12"/>
    <p:sldId id="281" r:id="rId13"/>
    <p:sldId id="282" r:id="rId14"/>
    <p:sldId id="283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74C6-989C-4285-AFCE-22097C00FF35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ownload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46"/>
            <a:ext cx="9144000" cy="686424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28600" y="4724400"/>
            <a:ext cx="8458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অভিনন্দন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219200"/>
            <a:ext cx="6553200" cy="3402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/>
        </p:nvSpPr>
        <p:spPr>
          <a:xfrm>
            <a:off x="3810000" y="1524000"/>
            <a:ext cx="5105400" cy="13716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অজ্ঞ-মূর্খদের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তর্ক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4038600" y="4114800"/>
            <a:ext cx="4953000" cy="12954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আত্মীয়তার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অক্ষুন্ন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রাখতেন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800350" cy="14404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images াা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95380"/>
            <a:ext cx="2531824" cy="14934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 Diagonal Corner Rectangle 8"/>
          <p:cNvSpPr/>
          <p:nvPr/>
        </p:nvSpPr>
        <p:spPr>
          <a:xfrm>
            <a:off x="1828800" y="304800"/>
            <a:ext cx="52578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3810000" y="1524000"/>
            <a:ext cx="5105400" cy="13716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4038600" y="4114800"/>
            <a:ext cx="4953000" cy="12954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মেহমানদারী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2925950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images াা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95380"/>
            <a:ext cx="3003527" cy="15910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 Diagonal Corner Rectangle 8"/>
          <p:cNvSpPr/>
          <p:nvPr/>
        </p:nvSpPr>
        <p:spPr>
          <a:xfrm>
            <a:off x="1828800" y="304800"/>
            <a:ext cx="52578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/>
        </p:nvSpPr>
        <p:spPr>
          <a:xfrm>
            <a:off x="3810000" y="1524000"/>
            <a:ext cx="5105400" cy="13716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নিঃস্বদের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সহায়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4038600" y="4114800"/>
            <a:ext cx="4953000" cy="12954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7800"/>
            <a:ext cx="2658215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images াা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962400"/>
            <a:ext cx="2841107" cy="15910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 Diagonal Corner Rectangle 8"/>
          <p:cNvSpPr/>
          <p:nvPr/>
        </p:nvSpPr>
        <p:spPr>
          <a:xfrm>
            <a:off x="1828800" y="304800"/>
            <a:ext cx="52578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vel 9"/>
          <p:cNvSpPr/>
          <p:nvPr/>
        </p:nvSpPr>
        <p:spPr>
          <a:xfrm>
            <a:off x="3810000" y="1524000"/>
            <a:ext cx="5105400" cy="16002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সদাচরণ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Bevel 10"/>
          <p:cNvSpPr/>
          <p:nvPr/>
        </p:nvSpPr>
        <p:spPr>
          <a:xfrm>
            <a:off x="2209800" y="4038598"/>
            <a:ext cx="5410200" cy="1752602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আল-আমিন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95886"/>
            <a:ext cx="2658215" cy="13802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ound Diagonal Corner Rectangle 8"/>
          <p:cNvSpPr/>
          <p:nvPr/>
        </p:nvSpPr>
        <p:spPr>
          <a:xfrm>
            <a:off x="1828800" y="304800"/>
            <a:ext cx="52578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/>
        </p:nvSpPr>
        <p:spPr>
          <a:xfrm>
            <a:off x="381000" y="1524000"/>
            <a:ext cx="8458200" cy="17526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আয়েশা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তিনিও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গৃহস্থালীর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মশগুল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থাকতেন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সেলাই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”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মুসনাদে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304800" y="3657600"/>
            <a:ext cx="8534400" cy="27432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হজরত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বৎসর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খেদমত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করেছ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সামান্যতম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ত্রুটিও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”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828800" y="304800"/>
            <a:ext cx="52578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0277422_1529404553979333_888900707054241604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173" y="152400"/>
            <a:ext cx="5724253" cy="4484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Snip Same Side Corner Rectangle 15"/>
          <p:cNvSpPr/>
          <p:nvPr/>
        </p:nvSpPr>
        <p:spPr>
          <a:xfrm>
            <a:off x="3962400" y="4800600"/>
            <a:ext cx="23622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2000" y="5562600"/>
            <a:ext cx="7924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নবি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আখলাকের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-07-11-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43" y="1371600"/>
            <a:ext cx="7786557" cy="51816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8200" y="152400"/>
            <a:ext cx="73152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ownload (3).png"/>
          <p:cNvPicPr>
            <a:picLocks noChangeAspect="1"/>
          </p:cNvPicPr>
          <p:nvPr/>
        </p:nvPicPr>
        <p:blipFill>
          <a:blip r:embed="rId2"/>
          <a:srcRect l="54634" t="58537"/>
          <a:stretch>
            <a:fillRect/>
          </a:stretch>
        </p:blipFill>
        <p:spPr>
          <a:xfrm>
            <a:off x="7635128" y="5203108"/>
            <a:ext cx="1508872" cy="1654892"/>
          </a:xfrm>
          <a:prstGeom prst="rect">
            <a:avLst/>
          </a:prstGeom>
        </p:spPr>
      </p:pic>
      <p:pic>
        <p:nvPicPr>
          <p:cNvPr id="13" name="Picture 12" descr="download (3).png"/>
          <p:cNvPicPr>
            <a:picLocks noChangeAspect="1"/>
          </p:cNvPicPr>
          <p:nvPr/>
        </p:nvPicPr>
        <p:blipFill>
          <a:blip r:embed="rId2"/>
          <a:srcRect r="53902" b="59756"/>
          <a:stretch>
            <a:fillRect/>
          </a:stretch>
        </p:blipFill>
        <p:spPr>
          <a:xfrm>
            <a:off x="0" y="0"/>
            <a:ext cx="1381992" cy="14478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2514600" y="152400"/>
            <a:ext cx="5410200" cy="1066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819400"/>
            <a:ext cx="4267200" cy="3810000"/>
          </a:xfrm>
          <a:prstGeom prst="rect">
            <a:avLst/>
          </a:prstGeom>
          <a:solidFill>
            <a:schemeClr val="bg1"/>
          </a:solidFill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জাফর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আলী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আরবি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রামপুর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আদর্শ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আলিম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মাদরাসা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সদর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০১৮১৪২৪১১৬২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mail:mzafaralicp@gmail.com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3505200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আকাইদ ও ফিকহ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শনিবার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২০২১</a:t>
            </a:r>
          </a:p>
        </p:txBody>
      </p:sp>
      <p:pic>
        <p:nvPicPr>
          <p:cNvPr id="9" name="Picture 8" descr="22-10-02-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28601"/>
            <a:ext cx="2438400" cy="3276600"/>
          </a:xfrm>
          <a:prstGeom prst="rect">
            <a:avLst/>
          </a:prstGeom>
        </p:spPr>
      </p:pic>
      <p:pic>
        <p:nvPicPr>
          <p:cNvPr id="10" name="Picture 9" descr="PicsArt_09-05-06.55.45.png"/>
          <p:cNvPicPr>
            <a:picLocks noChangeAspect="1"/>
          </p:cNvPicPr>
          <p:nvPr/>
        </p:nvPicPr>
        <p:blipFill>
          <a:blip r:embed="rId4"/>
          <a:srcRect l="17582" r="20879"/>
          <a:stretch>
            <a:fillRect/>
          </a:stretch>
        </p:blipFill>
        <p:spPr>
          <a:xfrm>
            <a:off x="1066800" y="762000"/>
            <a:ext cx="1942609" cy="17774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images (55).jpg"/>
          <p:cNvPicPr>
            <a:picLocks noChangeAspect="1"/>
          </p:cNvPicPr>
          <p:nvPr/>
        </p:nvPicPr>
        <p:blipFill>
          <a:blip r:embed="rId5"/>
          <a:srcRect l="16412" r="46947"/>
          <a:stretch>
            <a:fillRect/>
          </a:stretch>
        </p:blipFill>
        <p:spPr>
          <a:xfrm>
            <a:off x="4495800" y="3124200"/>
            <a:ext cx="685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 (6).png"/>
          <p:cNvPicPr>
            <a:picLocks noChangeAspect="1"/>
          </p:cNvPicPr>
          <p:nvPr/>
        </p:nvPicPr>
        <p:blipFill>
          <a:blip r:embed="rId2"/>
          <a:srcRect l="5195" t="31707" r="50649"/>
          <a:stretch>
            <a:fillRect/>
          </a:stretch>
        </p:blipFill>
        <p:spPr>
          <a:xfrm>
            <a:off x="0" y="5257800"/>
            <a:ext cx="1943100" cy="1600200"/>
          </a:xfrm>
          <a:prstGeom prst="rect">
            <a:avLst/>
          </a:prstGeom>
        </p:spPr>
      </p:pic>
      <p:pic>
        <p:nvPicPr>
          <p:cNvPr id="12" name="Picture 11" descr="images (6).png"/>
          <p:cNvPicPr>
            <a:picLocks noChangeAspect="1"/>
          </p:cNvPicPr>
          <p:nvPr/>
        </p:nvPicPr>
        <p:blipFill>
          <a:blip r:embed="rId2"/>
          <a:srcRect l="63636" b="21951"/>
          <a:stretch>
            <a:fillRect/>
          </a:stretch>
        </p:blipFill>
        <p:spPr>
          <a:xfrm>
            <a:off x="7543800" y="-1"/>
            <a:ext cx="1600200" cy="18288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1981200" y="228600"/>
            <a:ext cx="5943600" cy="8382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৪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28800"/>
            <a:ext cx="4343400" cy="2297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images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828800"/>
            <a:ext cx="4191000" cy="23548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nip Same Side Corner Rectangle 8"/>
          <p:cNvSpPr/>
          <p:nvPr/>
        </p:nvSpPr>
        <p:spPr>
          <a:xfrm>
            <a:off x="1295400" y="5486400"/>
            <a:ext cx="6934200" cy="990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.)-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4724400"/>
            <a:ext cx="72390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কুরআনুল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কারীমে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চরিত্রকে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ownload (2).png"/>
          <p:cNvPicPr>
            <a:picLocks noChangeAspect="1"/>
          </p:cNvPicPr>
          <p:nvPr/>
        </p:nvPicPr>
        <p:blipFill>
          <a:blip r:embed="rId2"/>
          <a:srcRect l="38059" t="54255" r="32090" b="7447"/>
          <a:stretch>
            <a:fillRect/>
          </a:stretch>
        </p:blipFill>
        <p:spPr>
          <a:xfrm rot="16200000">
            <a:off x="0" y="0"/>
            <a:ext cx="1219200" cy="1219200"/>
          </a:xfrm>
          <a:prstGeom prst="rect">
            <a:avLst/>
          </a:prstGeom>
        </p:spPr>
      </p:pic>
      <p:pic>
        <p:nvPicPr>
          <p:cNvPr id="12" name="Picture 11" descr="download (2).png"/>
          <p:cNvPicPr>
            <a:picLocks noChangeAspect="1"/>
          </p:cNvPicPr>
          <p:nvPr/>
        </p:nvPicPr>
        <p:blipFill>
          <a:blip r:embed="rId2"/>
          <a:srcRect l="38059" t="54255" r="32090" b="7447"/>
          <a:stretch>
            <a:fillRect/>
          </a:stretch>
        </p:blipFill>
        <p:spPr>
          <a:xfrm rot="5400000">
            <a:off x="7924800" y="5638800"/>
            <a:ext cx="1219200" cy="1219200"/>
          </a:xfrm>
          <a:prstGeom prst="rect">
            <a:avLst/>
          </a:prstGeom>
        </p:spPr>
      </p:pic>
      <p:pic>
        <p:nvPicPr>
          <p:cNvPr id="10" name="Picture 9" descr="download (2).png"/>
          <p:cNvPicPr>
            <a:picLocks noChangeAspect="1"/>
          </p:cNvPicPr>
          <p:nvPr/>
        </p:nvPicPr>
        <p:blipFill>
          <a:blip r:embed="rId2">
            <a:lum/>
          </a:blip>
          <a:srcRect l="64925" b="50000"/>
          <a:stretch>
            <a:fillRect/>
          </a:stretch>
        </p:blipFill>
        <p:spPr>
          <a:xfrm rot="10800000">
            <a:off x="0" y="5133109"/>
            <a:ext cx="1828800" cy="1724891"/>
          </a:xfrm>
          <a:prstGeom prst="rect">
            <a:avLst/>
          </a:prstGeom>
        </p:spPr>
      </p:pic>
      <p:pic>
        <p:nvPicPr>
          <p:cNvPr id="9" name="Picture 8" descr="download (2).png"/>
          <p:cNvPicPr>
            <a:picLocks noChangeAspect="1"/>
          </p:cNvPicPr>
          <p:nvPr/>
        </p:nvPicPr>
        <p:blipFill>
          <a:blip r:embed="rId2">
            <a:lum/>
          </a:blip>
          <a:srcRect l="64925" b="50000"/>
          <a:stretch>
            <a:fillRect/>
          </a:stretch>
        </p:blipFill>
        <p:spPr>
          <a:xfrm>
            <a:off x="7315200" y="-1"/>
            <a:ext cx="1828800" cy="172489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819400" y="228600"/>
            <a:ext cx="35052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জ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2600"/>
            <a:ext cx="4283419" cy="2743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nip Same Side Corner Rectangle 7"/>
          <p:cNvSpPr/>
          <p:nvPr/>
        </p:nvSpPr>
        <p:spPr>
          <a:xfrm>
            <a:off x="228600" y="4800600"/>
            <a:ext cx="8686800" cy="99060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সাল্লাল্লাহু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আলাইহি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ওয়াসাল্লামের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আখলাক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6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752600"/>
            <a:ext cx="4267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0" y="1524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447800"/>
            <a:ext cx="7772400" cy="30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মহানবী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আখলাকের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আখলাক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3).png"/>
          <p:cNvPicPr>
            <a:picLocks noChangeAspect="1"/>
          </p:cNvPicPr>
          <p:nvPr/>
        </p:nvPicPr>
        <p:blipFill>
          <a:blip r:embed="rId2"/>
          <a:srcRect r="5485"/>
          <a:stretch>
            <a:fillRect/>
          </a:stretch>
        </p:blipFill>
        <p:spPr>
          <a:xfrm rot="10800000">
            <a:off x="-1" y="2209797"/>
            <a:ext cx="9143999" cy="461962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828800" y="228600"/>
            <a:ext cx="61722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নবি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.)-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আখলাক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জ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981200"/>
            <a:ext cx="4694835" cy="241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ownload (3).png"/>
          <p:cNvPicPr>
            <a:picLocks noChangeAspect="1"/>
          </p:cNvPicPr>
          <p:nvPr/>
        </p:nvPicPr>
        <p:blipFill>
          <a:blip r:embed="rId2"/>
          <a:srcRect r="53902" b="59756"/>
          <a:stretch>
            <a:fillRect/>
          </a:stretch>
        </p:blipFill>
        <p:spPr>
          <a:xfrm rot="16200000">
            <a:off x="32904" y="5443104"/>
            <a:ext cx="1381992" cy="1447800"/>
          </a:xfrm>
          <a:prstGeom prst="rect">
            <a:avLst/>
          </a:prstGeom>
        </p:spPr>
      </p:pic>
      <p:pic>
        <p:nvPicPr>
          <p:cNvPr id="14" name="Picture 13" descr="download (3).png"/>
          <p:cNvPicPr>
            <a:picLocks noChangeAspect="1"/>
          </p:cNvPicPr>
          <p:nvPr/>
        </p:nvPicPr>
        <p:blipFill>
          <a:blip r:embed="rId2"/>
          <a:srcRect r="53902" b="59756"/>
          <a:stretch>
            <a:fillRect/>
          </a:stretch>
        </p:blipFill>
        <p:spPr>
          <a:xfrm rot="5400000">
            <a:off x="7729104" y="-32904"/>
            <a:ext cx="1381992" cy="1447800"/>
          </a:xfrm>
          <a:prstGeom prst="rect">
            <a:avLst/>
          </a:prstGeom>
        </p:spPr>
      </p:pic>
      <p:pic>
        <p:nvPicPr>
          <p:cNvPr id="12" name="Picture 11" descr="download (3).png"/>
          <p:cNvPicPr>
            <a:picLocks noChangeAspect="1"/>
          </p:cNvPicPr>
          <p:nvPr/>
        </p:nvPicPr>
        <p:blipFill>
          <a:blip r:embed="rId2"/>
          <a:srcRect l="54634" t="58537"/>
          <a:stretch>
            <a:fillRect/>
          </a:stretch>
        </p:blipFill>
        <p:spPr>
          <a:xfrm>
            <a:off x="7635128" y="5203108"/>
            <a:ext cx="1508872" cy="1654892"/>
          </a:xfrm>
          <a:prstGeom prst="rect">
            <a:avLst/>
          </a:prstGeom>
        </p:spPr>
      </p:pic>
      <p:pic>
        <p:nvPicPr>
          <p:cNvPr id="11" name="Picture 10" descr="download (3).png"/>
          <p:cNvPicPr>
            <a:picLocks noChangeAspect="1"/>
          </p:cNvPicPr>
          <p:nvPr/>
        </p:nvPicPr>
        <p:blipFill>
          <a:blip r:embed="rId2"/>
          <a:srcRect r="53902" b="59756"/>
          <a:stretch>
            <a:fillRect/>
          </a:stretch>
        </p:blipFill>
        <p:spPr>
          <a:xfrm>
            <a:off x="0" y="0"/>
            <a:ext cx="1381992" cy="1447800"/>
          </a:xfrm>
          <a:prstGeom prst="rect">
            <a:avLst/>
          </a:prstGeom>
        </p:spPr>
      </p:pic>
      <p:pic>
        <p:nvPicPr>
          <p:cNvPr id="4" name="Picture 3" descr="images ৩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810000"/>
            <a:ext cx="5791200" cy="24451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nip Same Side Corner Rectangle 5"/>
          <p:cNvSpPr/>
          <p:nvPr/>
        </p:nvSpPr>
        <p:spPr>
          <a:xfrm>
            <a:off x="533400" y="838200"/>
            <a:ext cx="8001000" cy="2743200"/>
          </a:xfrm>
          <a:prstGeom prst="snip2Same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সৎ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চরিত্র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স্বর্ণ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রৌপ্য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অঢেল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রাসূলুল্লাহ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.)-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1828800" y="304800"/>
            <a:ext cx="52578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3733800" y="1981200"/>
            <a:ext cx="51054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সর্বোত্তম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চরিত্রের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অধিকারী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3810000" y="3581400"/>
            <a:ext cx="49530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ভাষী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4191000" y="5562600"/>
            <a:ext cx="4343400" cy="6858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প্রতিষ্ঠাকারী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46789"/>
            <a:ext cx="2262188" cy="12509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download 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78460"/>
            <a:ext cx="2286000" cy="13763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 descr="download অ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902154"/>
            <a:ext cx="2328472" cy="15494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810000" y="2209800"/>
            <a:ext cx="5105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নিকটত্মীয়দের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দানশীল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38600" y="4114800"/>
            <a:ext cx="49530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সৎ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নিষেধ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2800350" cy="15681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images াাা.jpg"/>
          <p:cNvPicPr>
            <a:picLocks noChangeAspect="1"/>
          </p:cNvPicPr>
          <p:nvPr/>
        </p:nvPicPr>
        <p:blipFill>
          <a:blip r:embed="rId3"/>
          <a:srcRect l="33955" t="45336" r="3570" b="4461"/>
          <a:stretch>
            <a:fillRect/>
          </a:stretch>
        </p:blipFill>
        <p:spPr>
          <a:xfrm>
            <a:off x="380999" y="3962400"/>
            <a:ext cx="3429001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 Diagonal Corner Rectangle 8"/>
          <p:cNvSpPr/>
          <p:nvPr/>
        </p:nvSpPr>
        <p:spPr>
          <a:xfrm>
            <a:off x="1828800" y="304800"/>
            <a:ext cx="5257800" cy="8382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চরিত্র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346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wdrruyeu43ip</dc:creator>
  <cp:lastModifiedBy>wdrruyeu43ip</cp:lastModifiedBy>
  <cp:revision>61</cp:revision>
  <dcterms:created xsi:type="dcterms:W3CDTF">2020-09-06T04:09:34Z</dcterms:created>
  <dcterms:modified xsi:type="dcterms:W3CDTF">2021-07-17T16:56:30Z</dcterms:modified>
</cp:coreProperties>
</file>