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1" r:id="rId5"/>
    <p:sldId id="269" r:id="rId6"/>
    <p:sldId id="265" r:id="rId7"/>
    <p:sldId id="275" r:id="rId8"/>
    <p:sldId id="276" r:id="rId9"/>
    <p:sldId id="277" r:id="rId10"/>
    <p:sldId id="268" r:id="rId11"/>
    <p:sldId id="272" r:id="rId12"/>
    <p:sldId id="267" r:id="rId13"/>
    <p:sldId id="278" r:id="rId14"/>
    <p:sldId id="279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6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5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7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4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285AD-8A48-4F24-A491-656E7EE4F89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4724C-985B-4DEF-AA05-B1491490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WELLCOME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04800"/>
            <a:ext cx="6019800" cy="1470025"/>
          </a:xfrm>
        </p:spPr>
        <p:txBody>
          <a:bodyPr>
            <a:noAutofit/>
          </a:bodyPr>
          <a:lstStyle/>
          <a:p>
            <a:r>
              <a:rPr lang="en-US" sz="9600" b="1" i="1" dirty="0" smtClean="0">
                <a:solidFill>
                  <a:srgbClr val="FF0066"/>
                </a:solidFill>
              </a:rPr>
              <a:t>WELCOME</a:t>
            </a:r>
            <a:endParaRPr lang="en-US" sz="9600" b="1" i="1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315200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2712" y="4087812"/>
            <a:ext cx="18589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5961776" y="4154286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18533" y="313899"/>
            <a:ext cx="530693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SAY WITH ME 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001771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" y="1600200"/>
            <a:ext cx="909082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14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2712" y="4087812"/>
            <a:ext cx="18589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5961776" y="4154286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841">
            <a:off x="-152400" y="1600200"/>
            <a:ext cx="160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20" flipH="1">
            <a:off x="7558088" y="182880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40310" y="304800"/>
            <a:ext cx="76200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</a:rPr>
              <a:t>LOOK AND LISTEN ATTENTIVELY</a:t>
            </a:r>
            <a:endParaRPr lang="en-US" sz="4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366613"/>
              </p:ext>
            </p:extLst>
          </p:nvPr>
        </p:nvGraphicFramePr>
        <p:xfrm>
          <a:off x="1295400" y="3362325"/>
          <a:ext cx="64770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Packager Shell Object" showAsIcon="1" r:id="rId4" imgW="3599280" imgH="437760" progId="Package">
                  <p:embed/>
                </p:oleObj>
              </mc:Choice>
              <mc:Fallback>
                <p:oleObj name="Packager Shell Object" showAsIcon="1" r:id="rId4" imgW="35992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3362325"/>
                        <a:ext cx="6477000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101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4333" y="4233067"/>
            <a:ext cx="1249361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6076756" y="4247853"/>
            <a:ext cx="1468188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12193" y="457200"/>
            <a:ext cx="5155408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SAY WITH ME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5" y="1828800"/>
            <a:ext cx="784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52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7288" y="4194968"/>
            <a:ext cx="14779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6231311" y="4211368"/>
            <a:ext cx="122127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12193" y="457200"/>
            <a:ext cx="5155408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SAY AND DO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119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6789" y="4087812"/>
            <a:ext cx="18589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6074010" y="428446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60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088" y="182880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12193" y="457200"/>
            <a:ext cx="5155408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HOMEWORK 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86000"/>
            <a:ext cx="6248400" cy="313134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</a:rPr>
              <a:t>Part of today’s lesson will be read well at home.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91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3514" y="2986754"/>
            <a:ext cx="52774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GOODBYE</a:t>
            </a:r>
            <a:endParaRPr lang="en-US" sz="9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495800" cy="5334000"/>
          </a:xfrm>
        </p:spPr>
      </p:pic>
    </p:spTree>
    <p:extLst>
      <p:ext uri="{BB962C8B-B14F-4D97-AF65-F5344CB8AC3E}">
        <p14:creationId xmlns:p14="http://schemas.microsoft.com/office/powerpoint/2010/main" val="20141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2067" y="4257165"/>
            <a:ext cx="1520254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1584" flipH="1">
            <a:off x="6079464" y="4277999"/>
            <a:ext cx="133817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1430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1828800"/>
            <a:ext cx="12954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270" y="3330672"/>
            <a:ext cx="7391400" cy="2784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UMME SARMIN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ASSISTANT TEACHER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CORDICREE GOVT. PRIMARY SCHOOL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MULADI, BARISHAL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92331" y="228600"/>
            <a:ext cx="4157751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</a:rPr>
              <a:t>INTRODUCE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07" y="1370356"/>
            <a:ext cx="1833726" cy="1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7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1541" y="4236639"/>
            <a:ext cx="1561306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51773" y="4236638"/>
            <a:ext cx="1185964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28" y="1828799"/>
            <a:ext cx="14478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8794" y="1828798"/>
            <a:ext cx="13716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1400" y="2411973"/>
            <a:ext cx="4876800" cy="293086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66"/>
                </a:solidFill>
              </a:rPr>
              <a:t>CLASS: 1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66"/>
                </a:solidFill>
              </a:rPr>
              <a:t>SUBJECT: ENGLISH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66"/>
                </a:solidFill>
              </a:rPr>
              <a:t>UNIT: 10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66"/>
                </a:solidFill>
              </a:rPr>
              <a:t>LESSON: 1-3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2514600" cy="38043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1891352" y="457200"/>
            <a:ext cx="54102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</a:rPr>
              <a:t>LESSON 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44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1541" y="4236639"/>
            <a:ext cx="1561306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51773" y="4236638"/>
            <a:ext cx="1185964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28" y="1828799"/>
            <a:ext cx="14478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8794" y="1828798"/>
            <a:ext cx="13716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1400" y="2411973"/>
            <a:ext cx="4876800" cy="2930869"/>
          </a:xfrm>
        </p:spPr>
        <p:txBody>
          <a:bodyPr/>
          <a:lstStyle/>
          <a:p>
            <a:pPr marL="0" indent="0" algn="ctr">
              <a:buNone/>
            </a:pPr>
            <a:endParaRPr lang="en-US" sz="4000" dirty="0" smtClean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38200" y="457200"/>
            <a:ext cx="7239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7394" cy="1173162"/>
          </a:xfrm>
          <a:noFill/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</a:rPr>
              <a:t>LEARNING OUTCOMES 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176" y="237965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Student will be able to-</a:t>
            </a:r>
          </a:p>
          <a:p>
            <a:r>
              <a:rPr lang="en-US" b="1" dirty="0"/>
              <a:t>Listening</a:t>
            </a:r>
            <a:r>
              <a:rPr lang="en-US" dirty="0"/>
              <a:t>:</a:t>
            </a:r>
          </a:p>
          <a:p>
            <a:r>
              <a:rPr lang="en-US" dirty="0"/>
              <a:t>1.1.1. </a:t>
            </a:r>
            <a:r>
              <a:rPr lang="en-US" dirty="0" err="1"/>
              <a:t>beacome</a:t>
            </a:r>
            <a:r>
              <a:rPr lang="en-US" dirty="0"/>
              <a:t> familiar with English sounds by listening to common English word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4.1.1. enjoy the rhythm and music of simple rhymes.</a:t>
            </a:r>
            <a:endParaRPr lang="en-US" dirty="0"/>
          </a:p>
          <a:p>
            <a:r>
              <a:rPr lang="en-US" b="1" dirty="0"/>
              <a:t>Speaking:</a:t>
            </a:r>
          </a:p>
          <a:p>
            <a:r>
              <a:rPr lang="en-US" dirty="0"/>
              <a:t>1.1.1. repeat words, phrases and sentences after the teachers with proper sounds and stress.</a:t>
            </a:r>
          </a:p>
          <a:p>
            <a:r>
              <a:rPr lang="en-US" dirty="0"/>
              <a:t>1.1.2. say words, phrases and sentences with proper sound and stress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4.1.1. repeat rhymes after the teacher.</a:t>
            </a:r>
          </a:p>
          <a:p>
            <a:r>
              <a:rPr lang="en-US" dirty="0" smtClean="0"/>
              <a:t>4.1.2. recite rhymes individually.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60654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90768" y="3097212"/>
            <a:ext cx="6615112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LET’S ENJOY A SONG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1" y="342900"/>
            <a:ext cx="6705598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CREATING EMOTION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68783" y="4087813"/>
            <a:ext cx="1223726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2975" y="4087812"/>
            <a:ext cx="140402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8088" y="1828800"/>
            <a:ext cx="15859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1679812"/>
            <a:ext cx="16002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074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3606" y="4328705"/>
            <a:ext cx="137717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47520" y="4349538"/>
            <a:ext cx="1194918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0668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828800"/>
            <a:ext cx="9906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3400" y="304800"/>
            <a:ext cx="7543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LOOK</a:t>
            </a:r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AT THESE PICTURE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199" y="4305869"/>
            <a:ext cx="14021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Left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27" y="1410269"/>
            <a:ext cx="31607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1295400"/>
            <a:ext cx="3276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13367" y="4410809"/>
            <a:ext cx="1678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Right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478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3606" y="4328705"/>
            <a:ext cx="137717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47520" y="4349538"/>
            <a:ext cx="1194918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0668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828800"/>
            <a:ext cx="9906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3400" y="304800"/>
            <a:ext cx="7543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LOOK</a:t>
            </a:r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AT THESE PICTURE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51" y="2209800"/>
            <a:ext cx="2667000" cy="25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25" y="2209800"/>
            <a:ext cx="2857500" cy="257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1012" y="4959888"/>
            <a:ext cx="2351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round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4979307"/>
            <a:ext cx="1172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Sky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954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3606" y="4328705"/>
            <a:ext cx="137717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147520" y="4349538"/>
            <a:ext cx="1194918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600200"/>
            <a:ext cx="10668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1828800"/>
            <a:ext cx="99060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3400" y="304800"/>
            <a:ext cx="7543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LOOK</a:t>
            </a:r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5400" b="1" i="1" dirty="0" smtClean="0">
                <a:solidFill>
                  <a:schemeClr val="accent2">
                    <a:lumMod val="50000"/>
                  </a:schemeClr>
                </a:solidFill>
              </a:rPr>
              <a:t>AT THE PICTURE</a:t>
            </a:r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4724400" cy="327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4981571"/>
            <a:ext cx="1352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Bird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2084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1" y="152400"/>
            <a:ext cx="6705598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59" y="152400"/>
            <a:ext cx="8229600" cy="990600"/>
          </a:xfrm>
          <a:noFill/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chemeClr val="accent2">
                    <a:lumMod val="50000"/>
                  </a:schemeClr>
                </a:solidFill>
              </a:rPr>
              <a:t>POEN YOUR BOOK</a:t>
            </a:r>
            <a:endParaRPr lang="en-US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68783" y="4087813"/>
            <a:ext cx="1223726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2975" y="4087812"/>
            <a:ext cx="140402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8600" y="1333500"/>
            <a:ext cx="8763000" cy="46863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4191000" y="1676400"/>
            <a:ext cx="4561763" cy="36576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2"/>
                </a:solidFill>
              </a:rPr>
              <a:t>Page no-20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65822"/>
            <a:ext cx="2743200" cy="38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61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163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WELCOME</vt:lpstr>
      <vt:lpstr>INTRODUCE</vt:lpstr>
      <vt:lpstr>LESSON </vt:lpstr>
      <vt:lpstr>LEARNING OUTCOMES </vt:lpstr>
      <vt:lpstr>CREATING EMOTION</vt:lpstr>
      <vt:lpstr>PowerPoint Presentation</vt:lpstr>
      <vt:lpstr>PowerPoint Presentation</vt:lpstr>
      <vt:lpstr>PowerPoint Presentation</vt:lpstr>
      <vt:lpstr>POEN YOUR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OPU</dc:creator>
  <cp:lastModifiedBy>OPU</cp:lastModifiedBy>
  <cp:revision>34</cp:revision>
  <dcterms:created xsi:type="dcterms:W3CDTF">2021-07-10T01:12:57Z</dcterms:created>
  <dcterms:modified xsi:type="dcterms:W3CDTF">2021-07-17T02:10:50Z</dcterms:modified>
</cp:coreProperties>
</file>