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B03D2D-05BD-4DE6-BE87-4CAA18C93CD3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17BEFA-B93B-4F8C-B882-AD3088A1A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62399"/>
            <a:ext cx="8458200" cy="2113387"/>
          </a:xfrm>
        </p:spPr>
        <p:txBody>
          <a:bodyPr>
            <a:normAutofit/>
          </a:bodyPr>
          <a:lstStyle/>
          <a:p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0"/>
            <a:ext cx="26670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¯^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7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6626" name="Picture 2" descr="https://1.bp.blogspot.com/-qQT15fjTwN0/XrLcRE30WJI/AAAAAAAAOlI/weWmwVwfDB0WAAX-6b1RsXDTtjbAe0RGwCLcBGAsYHQ/s320/Golap%2B%252821%2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3999" cy="56388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19800"/>
            <a:ext cx="8686800" cy="838200"/>
          </a:xfrm>
        </p:spPr>
        <p:txBody>
          <a:bodyPr>
            <a:noAutofit/>
          </a:bodyPr>
          <a:lstStyle/>
          <a:p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5410200" cy="28194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b~iæj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Bmjvg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cyÛix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Avwjg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gv`&amp;ivmv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22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2021-07-17T06:10:45Z</dcterms:created>
  <dcterms:modified xsi:type="dcterms:W3CDTF">2021-07-17T07:20:22Z</dcterms:modified>
</cp:coreProperties>
</file>