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7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8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6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7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7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DD9C-BAD9-4994-87FC-F826597B579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B3BE-049C-4C00-AB06-AB23234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7431" y="2038122"/>
            <a:ext cx="5122844" cy="264687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17866" y="833611"/>
            <a:ext cx="3000375" cy="1524000"/>
          </a:xfrm>
          <a:prstGeom prst="leftUpArrow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1680" y="4342481"/>
            <a:ext cx="3000375" cy="1983036"/>
          </a:xfrm>
          <a:prstGeom prst="leftUpArrow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02" y="95423"/>
            <a:ext cx="4638102" cy="1590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15" y="1366092"/>
            <a:ext cx="685800" cy="454816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19" y="5333999"/>
            <a:ext cx="4638102" cy="15906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71627"/>
            <a:ext cx="3000375" cy="1983036"/>
          </a:xfrm>
          <a:prstGeom prst="leftUpArrow">
            <a:avLst/>
          </a:prstGeom>
          <a:ln w="38100">
            <a:solidFill>
              <a:srgbClr val="FF0000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79" y="5152261"/>
            <a:ext cx="3000375" cy="1524000"/>
          </a:xfrm>
          <a:prstGeom prst="leftUpArrow">
            <a:avLst/>
          </a:prstGeom>
          <a:ln w="38100">
            <a:solidFill>
              <a:srgbClr val="FF0000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049" y="1165952"/>
            <a:ext cx="685800" cy="45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4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888" y="925690"/>
            <a:ext cx="828604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সংযোগ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:</a:t>
            </a: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পাঠ্যবইয়ের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২৭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পৃষ্টার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যোগের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নমুনাটি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দেখ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6471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039" y="528810"/>
            <a:ext cx="4594033" cy="1354217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মূল্যায়ন</a:t>
            </a:r>
            <a:endParaRPr lang="en-US" sz="8800" dirty="0" smtClean="0">
              <a:solidFill>
                <a:srgbClr val="7030A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0327" y="2500829"/>
                <a:ext cx="9441455" cy="369331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8000" dirty="0" smtClean="0">
                    <a:solidFill>
                      <a:srgbClr val="FF00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১। ২</a:t>
                </a:r>
                <a14:m>
                  <m:oMath xmlns:m="http://schemas.openxmlformats.org/officeDocument/2006/math">
                    <m:r>
                      <a:rPr lang="en-US" sz="8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কত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?</m:t>
                    </m:r>
                  </m:oMath>
                </a14:m>
                <a:endParaRPr lang="en-US" sz="8000" b="0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8000" dirty="0" smtClean="0">
                    <a:solidFill>
                      <a:srgbClr val="FF00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২। ৩</a:t>
                </a:r>
                <a14:m>
                  <m:oMath xmlns:m="http://schemas.openxmlformats.org/officeDocument/2006/math">
                    <m:r>
                      <a:rPr lang="en-US" sz="8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কত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?</m:t>
                    </m:r>
                  </m:oMath>
                </a14:m>
                <a:endParaRPr lang="en-US" sz="8000" b="0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8000" dirty="0" smtClean="0">
                    <a:solidFill>
                      <a:srgbClr val="FF0000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৩। ২</a:t>
                </a:r>
                <a14:m>
                  <m:oMath xmlns:m="http://schemas.openxmlformats.org/officeDocument/2006/math">
                    <m:r>
                      <a:rPr lang="en-US" sz="8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৭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কত</m:t>
                    </m:r>
                    <m:r>
                      <a:rPr lang="en-US" sz="8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?</m:t>
                    </m:r>
                  </m:oMath>
                </a14:m>
                <a:endParaRPr lang="en-US" sz="8000" dirty="0" smtClean="0">
                  <a:solidFill>
                    <a:srgbClr val="FF000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327" y="2500829"/>
                <a:ext cx="9441455" cy="3693319"/>
              </a:xfrm>
              <a:prstGeom prst="rect">
                <a:avLst/>
              </a:prstGeom>
              <a:blipFill rotWithShape="0">
                <a:blip r:embed="rId2"/>
                <a:stretch>
                  <a:fillRect t="-7154" b="-14959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1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6593" y="268651"/>
            <a:ext cx="6995711" cy="3677930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ধন্যবাদ</a:t>
            </a:r>
            <a:endParaRPr lang="en-US" sz="23900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522" y="3216924"/>
            <a:ext cx="2552241" cy="364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38521" y="2938139"/>
            <a:ext cx="5750805" cy="208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4048" y="1322024"/>
            <a:ext cx="7392318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পস্থাপক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6086" y="2908453"/>
            <a:ext cx="8405870" cy="280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কালিদাস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সাড়াপোল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রূপদিয়া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সদর,যশোর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956" y="-99152"/>
            <a:ext cx="1935297" cy="6753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54227" cy="68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5064" y="1817786"/>
            <a:ext cx="6929609" cy="32316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  <a:endParaRPr lang="en-US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শ্রেণীঃপ্রথম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82" y="330507"/>
            <a:ext cx="1676400" cy="6433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733" y="330507"/>
            <a:ext cx="1676400" cy="64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881" y="925417"/>
            <a:ext cx="6918591" cy="264687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3783" y="4252511"/>
                <a:ext cx="11666862" cy="175432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৯.1.1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উপকরণ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একত্রিত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উপকরণ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গুচ্ছগুলোর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বলতে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লিখতে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9.1.2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উপকরণের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সাহায্যে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যোগকরে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প্রতীকের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9.1.3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</m:t>
                    </m:r>
                    <m:r>
                      <m:rPr>
                        <m:nor/>
                      </m:rPr>
                      <a:rPr lang="en-US" sz="36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"+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“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ও  “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“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চিহ্ন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চিনে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বলতে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6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83" y="4252511"/>
                <a:ext cx="11666862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1406" t="-4437" r="-1302" b="-1194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62" y="154236"/>
            <a:ext cx="2171700" cy="3899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945" y="154236"/>
            <a:ext cx="2171700" cy="38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2873092" y="1289517"/>
            <a:ext cx="7134578" cy="4967111"/>
          </a:xfrm>
          <a:prstGeom prst="mathPlus">
            <a:avLst/>
          </a:prstGeom>
          <a:solidFill>
            <a:srgbClr val="0070C0"/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760" y="583894"/>
            <a:ext cx="2685240" cy="61859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0169" y="0"/>
            <a:ext cx="3580482" cy="618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053" y="2864386"/>
            <a:ext cx="8097398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বাস্তব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পর্যায়ে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কাঠির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সাহায্যে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2" y="4673788"/>
            <a:ext cx="9562641" cy="2184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25398" y="132203"/>
            <a:ext cx="8569285" cy="203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6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603" y="561911"/>
            <a:ext cx="1224125" cy="1332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114" y="500648"/>
            <a:ext cx="1280414" cy="1393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8" y="470829"/>
            <a:ext cx="1335211" cy="14532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9293" y="2086269"/>
            <a:ext cx="3513978" cy="11120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৩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টি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ফুল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269" y="449941"/>
            <a:ext cx="1245048" cy="1355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446" y="559601"/>
            <a:ext cx="1397306" cy="15207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48516" y="2090346"/>
            <a:ext cx="3273214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৪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টি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ফুল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1057" y="3668618"/>
            <a:ext cx="8847211" cy="15313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i="1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421" y="497252"/>
            <a:ext cx="1397306" cy="15207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050" y="486978"/>
            <a:ext cx="1397306" cy="152078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780989" y="5431316"/>
            <a:ext cx="2464328" cy="110799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৭টি </a:t>
            </a:r>
            <a:r>
              <a:rPr lang="en-US" sz="72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ফুল</a:t>
            </a:r>
            <a:endParaRPr lang="en-US" sz="72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2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0.0888 0.52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0" y="2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04662 0.476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2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0.03789 0.471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14115 0.51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57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2305 0.485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-0.13789 0.471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1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15247 0.484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0" y="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279" y="437404"/>
            <a:ext cx="1212878" cy="7726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7" y="437404"/>
            <a:ext cx="1212878" cy="7726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411" y="437404"/>
            <a:ext cx="1212878" cy="7726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422" y="437404"/>
            <a:ext cx="1212878" cy="7726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407" y="376812"/>
            <a:ext cx="1212878" cy="7726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285" y="376812"/>
            <a:ext cx="1212878" cy="7726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963" y="376812"/>
            <a:ext cx="1212878" cy="77261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705026" y="1355075"/>
            <a:ext cx="1655119" cy="73866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টি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পাখি</a:t>
            </a:r>
            <a:endParaRPr lang="en-US" sz="40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34691" y="1355075"/>
            <a:ext cx="2225406" cy="73866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৪টি </a:t>
            </a:r>
            <a:r>
              <a:rPr lang="en-US" sz="48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পাখি</a:t>
            </a:r>
            <a:endParaRPr lang="en-US" sz="48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34738" y="4140149"/>
                <a:ext cx="9694844" cy="984885"/>
              </a:xfrm>
              <a:prstGeom prst="rect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৩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৭</m:t>
                    </m:r>
                  </m:oMath>
                </a14:m>
                <a:endParaRPr lang="en-US" sz="32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তিনটি</a:t>
                </a:r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চারটি</a:t>
                </a:r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একসাথে</a:t>
                </a:r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রাখলে</a:t>
                </a:r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৭ </a:t>
                </a:r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টি</a:t>
                </a:r>
                <a:r>
                  <a:rPr lang="en-US" sz="32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হয়</a:t>
                </a:r>
                <a:endParaRPr lang="en-US" sz="320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38" y="4140149"/>
                <a:ext cx="9694844" cy="984885"/>
              </a:xfrm>
              <a:prstGeom prst="rect">
                <a:avLst/>
              </a:prstGeom>
              <a:blipFill rotWithShape="1">
                <a:blip r:embed="rId3"/>
                <a:stretch>
                  <a:fillRect t="-10909" b="-2242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85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0.11146 0.56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4922 0.5562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" y="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1172 0.5546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" y="2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12526 0.5770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3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11111E-6 L -0.12903 0.5780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2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11111E-6 L -0.12344 0.569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72" y="2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-0.13073 0.5571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36" y="2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9601" y="153952"/>
            <a:ext cx="5908856" cy="1231106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দলীয়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কাজ</a:t>
            </a:r>
            <a:endParaRPr lang="en-US" sz="8000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4127" y="1585917"/>
            <a:ext cx="1321434" cy="5539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শাপলা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4029" y="2515570"/>
            <a:ext cx="925417" cy="615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40242" y="2403679"/>
            <a:ext cx="1189179" cy="6155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একত্রে</a:t>
            </a:r>
            <a:endParaRPr lang="en-US" sz="40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18580" y="2434457"/>
            <a:ext cx="2058521" cy="77777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i="1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18589" y="1594150"/>
            <a:ext cx="1299991" cy="6771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44030" y="3445222"/>
            <a:ext cx="925416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ও</a:t>
            </a:r>
            <a:endParaRPr lang="en-US" sz="5400" dirty="0" smtClean="0"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84684" y="3501840"/>
            <a:ext cx="1132185" cy="6771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একত্রে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04164" y="3501840"/>
            <a:ext cx="1972937" cy="73371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i="1" dirty="0" smtClean="0">
              <a:solidFill>
                <a:srgbClr val="FF0000"/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975" y="2414416"/>
            <a:ext cx="2304488" cy="7742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12"/>
          <a:stretch/>
        </p:blipFill>
        <p:spPr>
          <a:xfrm>
            <a:off x="6279480" y="2420827"/>
            <a:ext cx="1575990" cy="7742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69" y="3341649"/>
            <a:ext cx="3027914" cy="997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" t="-2263" r="38910" b="2263"/>
          <a:stretch/>
        </p:blipFill>
        <p:spPr>
          <a:xfrm>
            <a:off x="6413093" y="3361975"/>
            <a:ext cx="1725588" cy="9974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327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 animBg="1"/>
      <p:bldP spid="13" grpId="0" animBg="1"/>
      <p:bldP spid="23" grpId="0" animBg="1"/>
      <p:bldP spid="24" grpId="0" animBg="1"/>
      <p:bldP spid="32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i="1" dirty="0" smtClean="0">
            <a:latin typeface="NikoshBAN" panose="02000000000000000000" pitchFamily="2" charset="0"/>
            <a:ea typeface="Cambria Math" panose="02040503050406030204" pitchFamily="18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118</Words>
  <Application>Microsoft Office PowerPoint</Application>
  <PresentationFormat>Custom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PTI_JESSORE</dc:creator>
  <cp:lastModifiedBy>LENOVO</cp:lastModifiedBy>
  <cp:revision>379</cp:revision>
  <dcterms:created xsi:type="dcterms:W3CDTF">2016-10-18T03:24:45Z</dcterms:created>
  <dcterms:modified xsi:type="dcterms:W3CDTF">2021-07-18T13:23:26Z</dcterms:modified>
</cp:coreProperties>
</file>