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6"/>
  </p:notesMasterIdLst>
  <p:sldIdLst>
    <p:sldId id="323" r:id="rId2"/>
    <p:sldId id="347" r:id="rId3"/>
    <p:sldId id="326" r:id="rId4"/>
    <p:sldId id="331" r:id="rId5"/>
    <p:sldId id="350" r:id="rId6"/>
    <p:sldId id="322" r:id="rId7"/>
    <p:sldId id="344" r:id="rId8"/>
    <p:sldId id="346" r:id="rId9"/>
    <p:sldId id="329" r:id="rId10"/>
    <p:sldId id="337" r:id="rId11"/>
    <p:sldId id="338" r:id="rId12"/>
    <p:sldId id="339" r:id="rId13"/>
    <p:sldId id="340" r:id="rId14"/>
    <p:sldId id="330" r:id="rId15"/>
    <p:sldId id="327" r:id="rId16"/>
    <p:sldId id="342" r:id="rId17"/>
    <p:sldId id="341" r:id="rId18"/>
    <p:sldId id="343" r:id="rId19"/>
    <p:sldId id="335" r:id="rId20"/>
    <p:sldId id="332" r:id="rId21"/>
    <p:sldId id="267" r:id="rId22"/>
    <p:sldId id="321" r:id="rId23"/>
    <p:sldId id="269" r:id="rId24"/>
    <p:sldId id="324" r:id="rId2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1" autoAdjust="0"/>
    <p:restoredTop sz="89820" autoAdjust="0"/>
  </p:normalViewPr>
  <p:slideViewPr>
    <p:cSldViewPr>
      <p:cViewPr varScale="1">
        <p:scale>
          <a:sx n="62" d="100"/>
          <a:sy n="62" d="100"/>
        </p:scale>
        <p:origin x="1206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7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2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7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হেডফোন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ল্যাপটপ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তারবিহীন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হেডফোনও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1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5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8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4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7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1" y="2404534"/>
            <a:ext cx="6990242" cy="1646302"/>
          </a:xfrm>
        </p:spPr>
        <p:txBody>
          <a:bodyPr anchor="b">
            <a:noAutofit/>
          </a:bodyPr>
          <a:lstStyle>
            <a:lvl1pPr algn="r">
              <a:defRPr sz="486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1" y="4050834"/>
            <a:ext cx="699024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5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0"/>
            <a:ext cx="7737001" cy="3403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4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9525" y="3632200"/>
            <a:ext cx="6502072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470400"/>
            <a:ext cx="77370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62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03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931988"/>
            <a:ext cx="7737001" cy="2595460"/>
          </a:xfrm>
        </p:spPr>
        <p:txBody>
          <a:bodyPr anchor="b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0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284721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3" y="790378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886556"/>
            <a:ext cx="548640" cy="584776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921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609600"/>
            <a:ext cx="7729383" cy="302260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77370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8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6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906" y="609600"/>
            <a:ext cx="1174269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609600"/>
            <a:ext cx="6354135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8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00868"/>
            <a:ext cx="7737001" cy="1826581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527448"/>
            <a:ext cx="7737001" cy="8604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5632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73" y="2160590"/>
            <a:ext cx="3765631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1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2160983"/>
            <a:ext cx="376706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171" y="2737246"/>
            <a:ext cx="3767061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45" y="2160983"/>
            <a:ext cx="3767056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546" y="2737246"/>
            <a:ext cx="3767055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2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6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07/18/2021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4"/>
            <a:ext cx="3469075" cy="1278466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15" y="514925"/>
            <a:ext cx="406218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3469075" cy="2584449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357" indent="0">
              <a:buNone/>
              <a:defRPr sz="1260"/>
            </a:lvl2pPr>
            <a:lvl3pPr marL="822713" indent="0">
              <a:buNone/>
              <a:defRPr sz="1080"/>
            </a:lvl3pPr>
            <a:lvl4pPr marL="1234070" indent="0">
              <a:buNone/>
              <a:defRPr sz="900"/>
            </a:lvl4pPr>
            <a:lvl5pPr marL="1645426" indent="0">
              <a:buNone/>
              <a:defRPr sz="900"/>
            </a:lvl5pPr>
            <a:lvl6pPr marL="2056783" indent="0">
              <a:buNone/>
              <a:defRPr sz="900"/>
            </a:lvl6pPr>
            <a:lvl7pPr marL="2468139" indent="0">
              <a:buNone/>
              <a:defRPr sz="900"/>
            </a:lvl7pPr>
            <a:lvl8pPr marL="2879496" indent="0">
              <a:buNone/>
              <a:defRPr sz="900"/>
            </a:lvl8pPr>
            <a:lvl9pPr marL="329085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800600"/>
            <a:ext cx="7737000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609600"/>
            <a:ext cx="77370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367338"/>
            <a:ext cx="7737000" cy="674024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t>07/18/2021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09728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77370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60590"/>
            <a:ext cx="77370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4620" y="6041363"/>
            <a:ext cx="820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3"/>
            <a:ext cx="5667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597" y="6041363"/>
            <a:ext cx="615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11480" rtl="0" eaLnBrk="1" latinLnBrk="0" hangingPunct="1">
        <a:spcBef>
          <a:spcPct val="0"/>
        </a:spcBef>
        <a:buNone/>
        <a:defRPr sz="32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YPOINT.NET: &lt;strong&gt;Output&lt;/strong&gt; &lt;strong&gt;Devices&lt;/strong&gt; in Comput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48740"/>
            <a:ext cx="6781800" cy="4747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21020" b="10832"/>
          <a:stretch/>
        </p:blipFill>
        <p:spPr>
          <a:xfrm flipH="1">
            <a:off x="457198" y="457200"/>
            <a:ext cx="9906001" cy="5920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798" y="762000"/>
            <a:ext cx="1021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800" b="1" spc="-300" dirty="0">
              <a:ln>
                <a:solidFill>
                  <a:schemeClr val="accent6">
                    <a:lumMod val="75000"/>
                  </a:schemeClr>
                </a:solidFill>
              </a:ln>
              <a:pattFill prst="dotDmnd">
                <a:fgClr>
                  <a:schemeClr val="bg1"/>
                </a:fgClr>
                <a:bgClr>
                  <a:srgbClr val="7030A0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7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5215616"/>
            <a:ext cx="9181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এমপিথ্রি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এমপিফোর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41696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8" y="1905000"/>
            <a:ext cx="41696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19400" y="14393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6966" r="4373" b="5595"/>
          <a:stretch/>
        </p:blipFill>
        <p:spPr>
          <a:xfrm>
            <a:off x="1022309" y="1916233"/>
            <a:ext cx="4258614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8" y="1898542"/>
            <a:ext cx="4258616" cy="31939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89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8374" y="76311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610" y="5459508"/>
            <a:ext cx="9710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বিরক্ত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0" y="1745435"/>
            <a:ext cx="472440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98" y="1745436"/>
            <a:ext cx="4644702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2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19400" y="762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226784"/>
            <a:ext cx="9387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5738"/>
          <a:stretch/>
        </p:blipFill>
        <p:spPr>
          <a:xfrm>
            <a:off x="5771148" y="1386590"/>
            <a:ext cx="4114800" cy="3520190"/>
          </a:xfrm>
          <a:prstGeom prst="round2DiagRect">
            <a:avLst>
              <a:gd name="adj1" fmla="val 0"/>
              <a:gd name="adj2" fmla="val 23093"/>
            </a:avLst>
          </a:prstGeom>
          <a:ln w="5715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3497" r="17213" b="7104"/>
          <a:stretch/>
        </p:blipFill>
        <p:spPr>
          <a:xfrm>
            <a:off x="1066800" y="1386590"/>
            <a:ext cx="4186643" cy="3520190"/>
          </a:xfrm>
          <a:prstGeom prst="round2DiagRect">
            <a:avLst>
              <a:gd name="adj1" fmla="val 21874"/>
              <a:gd name="adj2" fmla="val 0"/>
            </a:avLst>
          </a:prstGeom>
          <a:ln w="5715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5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2801" y="762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715000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মারাত্নক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4"/>
          <a:stretch/>
        </p:blipFill>
        <p:spPr>
          <a:xfrm>
            <a:off x="5710237" y="1676400"/>
            <a:ext cx="3509963" cy="3405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53" r="47907"/>
          <a:stretch/>
        </p:blipFill>
        <p:spPr>
          <a:xfrm>
            <a:off x="1752600" y="1676400"/>
            <a:ext cx="3505200" cy="34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03538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174" y="49530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524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62" y="1828800"/>
            <a:ext cx="3318838" cy="28866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91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3307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249017"/>
            <a:ext cx="998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মুভি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b="12645"/>
          <a:stretch/>
        </p:blipFill>
        <p:spPr>
          <a:xfrm>
            <a:off x="457200" y="1752600"/>
            <a:ext cx="4876800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91" y="1752600"/>
            <a:ext cx="4846509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27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275" y="5638800"/>
            <a:ext cx="105294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43" y="931745"/>
            <a:ext cx="5550076" cy="416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69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6810" y="133765"/>
            <a:ext cx="74489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48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94740"/>
            <a:ext cx="6982621" cy="4481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538863"/>
            <a:ext cx="883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1143000"/>
            <a:ext cx="7315200" cy="4419465"/>
            <a:chOff x="2658338" y="833912"/>
            <a:chExt cx="6485661" cy="39186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338" y="833912"/>
              <a:ext cx="6485661" cy="39186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74"/>
            <a:stretch/>
          </p:blipFill>
          <p:spPr>
            <a:xfrm>
              <a:off x="7753758" y="1981200"/>
              <a:ext cx="742268" cy="2353662"/>
            </a:xfrm>
            <a:prstGeom prst="rect">
              <a:avLst/>
            </a:prstGeom>
          </p:spPr>
        </p:pic>
        <p:pic>
          <p:nvPicPr>
            <p:cNvPr id="10" name="Picture 2" descr="C:\Users\julfiker\Videos\output\class-room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7" r="54178"/>
            <a:stretch/>
          </p:blipFill>
          <p:spPr bwMode="auto">
            <a:xfrm flipH="1">
              <a:off x="6352310" y="2211696"/>
              <a:ext cx="2791688" cy="24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13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886" y="5486400"/>
            <a:ext cx="95722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9151"/>
            <a:ext cx="4147152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87" y="1529151"/>
            <a:ext cx="4146420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390932" y="213843"/>
            <a:ext cx="5043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112926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9719" y="5619612"/>
            <a:ext cx="95722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8563"/>
            <a:ext cx="4692318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33" y="1738563"/>
            <a:ext cx="4692318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8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77106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1" y="2057400"/>
            <a:ext cx="4945029" cy="3276600"/>
          </a:xfrm>
          <a:prstGeom prst="round2DiagRect">
            <a:avLst>
              <a:gd name="adj1" fmla="val 510"/>
              <a:gd name="adj2" fmla="val 18681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"/>
          <a:stretch/>
        </p:blipFill>
        <p:spPr>
          <a:xfrm>
            <a:off x="5785337" y="2057400"/>
            <a:ext cx="4625257" cy="3276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" y="5449668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52719" y="3054708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1300" y="172646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36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5753100" y="967181"/>
            <a:ext cx="4456099" cy="541052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4085" y="3498826"/>
            <a:ext cx="4876800" cy="243344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কাহারোল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কাহারোল,দিনাজপুর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2697" y="967181"/>
            <a:ext cx="2529509" cy="236467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05800" y="2213249"/>
            <a:ext cx="19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</a:t>
            </a:r>
          </a:p>
          <a:p>
            <a:r>
              <a:rPr lang="en-US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১৪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75" y="818977"/>
            <a:ext cx="1064845" cy="56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2574" y="5543879"/>
            <a:ext cx="9906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74" y="1828799"/>
            <a:ext cx="4041826" cy="3200401"/>
          </a:xfrm>
          <a:prstGeom prst="round2DiagRect">
            <a:avLst>
              <a:gd name="adj1" fmla="val 0"/>
              <a:gd name="adj2" fmla="val 27143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10683" r="4861" b="20992"/>
          <a:stretch/>
        </p:blipFill>
        <p:spPr>
          <a:xfrm>
            <a:off x="1164692" y="1828799"/>
            <a:ext cx="4016908" cy="320040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12403" r="-807" b="487"/>
          <a:stretch/>
        </p:blipFill>
        <p:spPr>
          <a:xfrm>
            <a:off x="5638800" y="1676400"/>
            <a:ext cx="4572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167" r="5854"/>
          <a:stretch/>
        </p:blipFill>
        <p:spPr>
          <a:xfrm>
            <a:off x="762000" y="1676400"/>
            <a:ext cx="4572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96846" y="161838"/>
            <a:ext cx="60743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52578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843" y="3581400"/>
            <a:ext cx="10662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2507165"/>
            <a:ext cx="331844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805" y="1752600"/>
            <a:ext cx="669219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1" y="2507165"/>
            <a:ext cx="368128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47800" y="3134461"/>
            <a:ext cx="369464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134461"/>
            <a:ext cx="331844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286000" y="381000"/>
            <a:ext cx="4160141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858000" y="457200"/>
            <a:ext cx="3388643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8059" b="40172"/>
          <a:stretch/>
        </p:blipFill>
        <p:spPr>
          <a:xfrm>
            <a:off x="6673054" y="580092"/>
            <a:ext cx="3758534" cy="552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679822" y="4876800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0805" y="4216677"/>
            <a:ext cx="669219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7800" y="5562600"/>
            <a:ext cx="368128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447800" y="4876800"/>
            <a:ext cx="369464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79822" y="5562600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295400"/>
            <a:ext cx="10672649" cy="0"/>
          </a:xfrm>
          <a:prstGeom prst="line">
            <a:avLst/>
          </a:prstGeom>
          <a:ln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xit" presetSubtype="1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59529" y="15577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320034" y="247257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8736879" y="226617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044" y="3333982"/>
            <a:ext cx="106179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Ø"/>
            </a:pP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2" y="228600"/>
            <a:ext cx="10515599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0664" y="1259175"/>
            <a:ext cx="98298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562358" y="220980"/>
            <a:ext cx="5919670" cy="5113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609601"/>
            <a:ext cx="3505200" cy="2590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702" y="4210020"/>
            <a:ext cx="5886085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পাখিটি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914" y="5638800"/>
            <a:ext cx="2671172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7427" y="4717686"/>
            <a:ext cx="89095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মনিটরকে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3652782"/>
            <a:ext cx="4369143" cy="1159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2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764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08337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40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76961"/>
            <a:ext cx="1059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8000" b="1" dirty="0" smtClean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8000" b="1" dirty="0" smtClean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0">
                <a:solidFill>
                  <a:srgbClr val="002060"/>
                </a:solidFill>
                <a:prstDash val="dash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94890"/>
            <a:ext cx="4572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9400" y="51851"/>
            <a:ext cx="5334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057400"/>
            <a:ext cx="10058400" cy="38511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709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4393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5128" y="5229761"/>
            <a:ext cx="928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8278"/>
            <a:ext cx="4648200" cy="3311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68278"/>
            <a:ext cx="4048125" cy="33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466" r="10517" b="7010"/>
          <a:stretch/>
        </p:blipFill>
        <p:spPr>
          <a:xfrm>
            <a:off x="3080232" y="1204664"/>
            <a:ext cx="2468445" cy="397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40042" r="10239" b="21032"/>
          <a:stretch/>
        </p:blipFill>
        <p:spPr>
          <a:xfrm>
            <a:off x="5656118" y="2080367"/>
            <a:ext cx="1870364" cy="1521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8974" y="5142523"/>
            <a:ext cx="99821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9258" y="819943"/>
            <a:ext cx="5490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400" b="1" dirty="0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bn-IN" sz="4400" b="1" dirty="0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>
                <a:solidFill>
                  <a:srgbClr val="0070C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95981" y="52571"/>
            <a:ext cx="5453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2860" b="18443"/>
          <a:stretch/>
        </p:blipFill>
        <p:spPr>
          <a:xfrm>
            <a:off x="1295400" y="1531677"/>
            <a:ext cx="3981036" cy="3148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3" y="4788580"/>
            <a:ext cx="10497459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তরঙ্গকে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শব্দতরঙ্গে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31678"/>
            <a:ext cx="3886200" cy="3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962400" y="208669"/>
            <a:ext cx="449579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29" y="2267831"/>
            <a:ext cx="1101226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4505390" cy="31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67640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5410200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rgbClr val="7030A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77770"/>
            <a:ext cx="3788473" cy="3403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3657600" cy="3403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097280" y="5485769"/>
            <a:ext cx="9387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এয়ারফোন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হেডসেট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5068</TotalTime>
  <Words>428</Words>
  <Application>Microsoft Office PowerPoint</Application>
  <PresentationFormat>Custom</PresentationFormat>
  <Paragraphs>92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NikoshBAN</vt:lpstr>
      <vt:lpstr>NikoshLightBAN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User</cp:lastModifiedBy>
  <cp:revision>420</cp:revision>
  <dcterms:created xsi:type="dcterms:W3CDTF">2014-12-07T02:50:48Z</dcterms:created>
  <dcterms:modified xsi:type="dcterms:W3CDTF">2021-07-18T16:17:24Z</dcterms:modified>
</cp:coreProperties>
</file>