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5"/>
  </p:notesMasterIdLst>
  <p:sldIdLst>
    <p:sldId id="293" r:id="rId2"/>
    <p:sldId id="294" r:id="rId3"/>
    <p:sldId id="279" r:id="rId4"/>
    <p:sldId id="285" r:id="rId5"/>
    <p:sldId id="292" r:id="rId6"/>
    <p:sldId id="282" r:id="rId7"/>
    <p:sldId id="281" r:id="rId8"/>
    <p:sldId id="295" r:id="rId9"/>
    <p:sldId id="296" r:id="rId10"/>
    <p:sldId id="297" r:id="rId11"/>
    <p:sldId id="298" r:id="rId12"/>
    <p:sldId id="300" r:id="rId13"/>
    <p:sldId id="29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72E43-9303-4F0B-A01A-C0AA4D6D6619}" type="datetimeFigureOut">
              <a:rPr lang="en-US"/>
              <a:pPr>
                <a:defRPr/>
              </a:pPr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3A857F-52EC-4FD2-8219-A6BF9022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F498CD-0504-49FC-AE3F-8B507A0EF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7EA6-AB99-40FC-9236-B9D5CB653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5096-1FE3-419B-9DDA-9E5809AE6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1EE4-EEBD-40CF-9D20-ACBE6F72C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7276-6F05-4AA9-A100-169699CA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31FD-4F53-47FA-A0D5-0AB4249C8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73DC-D032-4B24-88DE-8C7A8BA0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CD5-1704-4E4E-95F1-4C1C1AF8B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DCEC-4184-4B72-80A8-85228074C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4A46-F361-4E42-A5FB-4EB6734B1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3196-E4E3-4B56-B636-5A8D40787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0DF2E2C-CE5E-423B-BAD5-C6791E03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3" r:id="rId2"/>
    <p:sldLayoutId id="2147483931" r:id="rId3"/>
    <p:sldLayoutId id="2147483924" r:id="rId4"/>
    <p:sldLayoutId id="2147483925" r:id="rId5"/>
    <p:sldLayoutId id="2147483926" r:id="rId6"/>
    <p:sldLayoutId id="2147483927" r:id="rId7"/>
    <p:sldLayoutId id="2147483932" r:id="rId8"/>
    <p:sldLayoutId id="2147483933" r:id="rId9"/>
    <p:sldLayoutId id="2147483928" r:id="rId10"/>
    <p:sldLayoutId id="21474839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akirgsmconline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447800" y="152400"/>
            <a:ext cx="6400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অধ্যায়-8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4800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nv‡mb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ev‡MinvU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Acv‡ikb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01712411299, 01919950548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sz="2000" dirty="0" smtClean="0">
                <a:cs typeface="SutonnyMJ" pitchFamily="2" charset="0"/>
                <a:hlinkClick r:id="rId3"/>
              </a:rPr>
              <a:t>zakirgsmconline@gmail.com</a:t>
            </a:r>
            <a:r>
              <a:rPr lang="en-US" sz="2000" dirty="0" smtClean="0">
                <a:cs typeface="SutonnyMJ" pitchFamily="2" charset="0"/>
              </a:rPr>
              <a:t>, </a:t>
            </a:r>
            <a:r>
              <a:rPr lang="bn-BD" sz="2000" dirty="0" smtClean="0">
                <a:latin typeface="Times New Roman" pitchFamily="18" charset="0"/>
                <a:cs typeface="NikoshBAN" pitchFamily="2" charset="0"/>
              </a:rPr>
              <a:t>ফেসবুক আইডিঃ </a:t>
            </a:r>
            <a:r>
              <a:rPr lang="en-US" sz="2000" dirty="0" smtClean="0">
                <a:cs typeface="SutonnyMJ" pitchFamily="2" charset="0"/>
              </a:rPr>
              <a:t>facebook.com/zakir.smc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Logo sm Colle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589" y="1905000"/>
            <a:ext cx="2427611" cy="2438400"/>
          </a:xfrm>
          <a:prstGeom prst="rect">
            <a:avLst/>
          </a:prstGeom>
        </p:spPr>
      </p:pic>
      <p:pic>
        <p:nvPicPr>
          <p:cNvPr id="24" name="Picture 23" descr="Logo-web-version-300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905000"/>
            <a:ext cx="2286000" cy="2286000"/>
          </a:xfrm>
          <a:prstGeom prst="rect">
            <a:avLst/>
          </a:prstGeom>
        </p:spPr>
      </p:pic>
      <p:pic>
        <p:nvPicPr>
          <p:cNvPr id="7" name="Picture 6" descr="IMG_00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752600"/>
            <a:ext cx="228600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6106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s-IN" sz="4400" b="1" dirty="0" smtClean="0">
                <a:latin typeface="SutonnyMJ" pitchFamily="2" charset="0"/>
                <a:cs typeface="SutonnyMJ" pitchFamily="2" charset="0"/>
              </a:rPr>
              <a:t>WvUv‡em †cÖvMÖvg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676400"/>
            <a:ext cx="8229600" cy="411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as-IN" sz="2800" b="1" dirty="0" smtClean="0">
                <a:latin typeface="SutonnyMJ" pitchFamily="2" charset="0"/>
                <a:cs typeface="SutonnyMJ" pitchFamily="2" charset="0"/>
              </a:rPr>
              <a:t>WvUv‡em †cÖvMÖvg-</a:t>
            </a:r>
            <a:r>
              <a:rPr lang="as-IN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b="1" dirty="0" smtClean="0">
                <a:latin typeface="SutonnyMJ" pitchFamily="2" charset="0"/>
                <a:cs typeface="SutonnyMJ" pitchFamily="2" charset="0"/>
              </a:rPr>
              <a:t>†h †cÖvMÖv‡gi mvnv‡h¨ †Kvb WvUv msiÿb K‡i cÖ‡qvRb Abymv‡i mvRv‡bv ev Kv‡R jvMv‡bv hvq Zv‡K WvUv‡em †cÖvMÖvg e‡j |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2954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gvB‡µvmdU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d· †cÖv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3886200"/>
            <a:ext cx="28956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Rvfv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1066800"/>
            <a:ext cx="28956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gvB‡µvmdU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wfRyqvj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</a:t>
            </a:r>
            <a:r>
              <a:rPr lang="as-IN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· †cÖv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41148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 †eR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76200" y="41910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IivKj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43600" y="12192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gvB‡µvmdU </a:t>
            </a:r>
          </a:p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wfRyqvj †ewmK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91440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s-IN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K‡qKwU WvUv‡em †cÖvMªv‡gi bvg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04800"/>
            <a:ext cx="51816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52600" y="1219200"/>
            <a:ext cx="2971800" cy="29718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as-IN" sz="2400" b="1" dirty="0" smtClean="0">
                <a:latin typeface="SutonnyMJ" pitchFamily="2" charset="0"/>
                <a:cs typeface="SutonnyMJ" pitchFamily="2" charset="0"/>
              </a:rPr>
              <a:t>A¨vwcø‡Kkb mdUIq¨vi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3733800"/>
            <a:ext cx="3200400" cy="31242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as-IN" sz="2400" b="1" dirty="0" smtClean="0">
                <a:latin typeface="SutonnyMJ" pitchFamily="2" charset="0"/>
                <a:cs typeface="SutonnyMJ" pitchFamily="2" charset="0"/>
              </a:rPr>
              <a:t>WvUv‡em †cÖvMÖvg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3886200"/>
            <a:ext cx="3276600" cy="29718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as-IN" sz="2400" b="1" dirty="0" smtClean="0">
                <a:latin typeface="SutonnyMJ" pitchFamily="2" charset="0"/>
                <a:cs typeface="SutonnyMJ" pitchFamily="2" charset="0"/>
              </a:rPr>
              <a:t>K‡qKwU †¯úªWwkU I WvUv‡em †cÖvMÖv‡gi bvg wjL| 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219200"/>
            <a:ext cx="2971800" cy="28956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as-IN" sz="2400" b="1" dirty="0" smtClean="0">
                <a:latin typeface="SutonnyMJ" pitchFamily="2" charset="0"/>
                <a:cs typeface="SutonnyMJ" pitchFamily="2" charset="0"/>
              </a:rPr>
              <a:t>‡¯úªWwkU  ‡cÖvMÖvg wK| 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6975"/>
            <a:ext cx="9167648" cy="515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3458" y="17218"/>
            <a:ext cx="502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5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2"/>
          <p:cNvSpPr/>
          <p:nvPr/>
        </p:nvSpPr>
        <p:spPr>
          <a:xfrm>
            <a:off x="0" y="152400"/>
            <a:ext cx="9144000" cy="6477000"/>
          </a:xfrm>
          <a:prstGeom prst="star24">
            <a:avLst>
              <a:gd name="adj" fmla="val 35979"/>
            </a:avLst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2800" dirty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2800" dirty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2800" dirty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2800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2800" dirty="0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800" dirty="0" smtClean="0">
                <a:solidFill>
                  <a:srgbClr val="0066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1524000"/>
            <a:ext cx="7848600" cy="464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as-IN" sz="3200" b="1" u="sng" dirty="0" smtClean="0">
                <a:latin typeface="SutonnyMJ" pitchFamily="2" charset="0"/>
                <a:cs typeface="SutonnyMJ" pitchFamily="2" charset="0"/>
              </a:rPr>
              <a:t>A¨vwcø‡Kkb mdUIq¨vi- </a:t>
            </a:r>
          </a:p>
          <a:p>
            <a:pPr algn="just">
              <a:defRPr/>
            </a:pPr>
            <a:r>
              <a:rPr lang="as-IN" sz="3200" dirty="0" smtClean="0">
                <a:latin typeface="SutonnyMJ" pitchFamily="2" charset="0"/>
                <a:cs typeface="SutonnyMJ" pitchFamily="2" charset="0"/>
              </a:rPr>
              <a:t>e¨envwiK mgm¨v mgvavb ev WvUv cÖwµqv Ki‡bi Rb¨ e¨eüZ †cÖvMÖvg‡K A¨vwcø‡Kkb mdUIq¨vi ev e¨envwiK mdUIq¨vi ejv nq| </a:t>
            </a:r>
          </a:p>
          <a:p>
            <a:pPr algn="just">
              <a:defRPr/>
            </a:pPr>
            <a:r>
              <a:rPr lang="as-IN" sz="3200" b="1" u="sng" dirty="0" smtClean="0">
                <a:latin typeface="SutonnyMJ" pitchFamily="2" charset="0"/>
                <a:cs typeface="SutonnyMJ" pitchFamily="2" charset="0"/>
              </a:rPr>
              <a:t>A¨vwcø‡Kkb mdUIq¨vi ২ cÖKvi- </a:t>
            </a:r>
          </a:p>
          <a:p>
            <a:pPr marL="514350" indent="-514350" algn="just">
              <a:buAutoNum type="arabicParenR"/>
              <a:defRPr/>
            </a:pPr>
            <a:r>
              <a:rPr lang="as-IN" sz="3200" dirty="0" smtClean="0">
                <a:latin typeface="SutonnyMJ" pitchFamily="2" charset="0"/>
                <a:cs typeface="SutonnyMJ" pitchFamily="2" charset="0"/>
              </a:rPr>
              <a:t>mvavib A¨vwcø‡Kkb †cÖvMÖvg| </a:t>
            </a:r>
          </a:p>
          <a:p>
            <a:pPr marL="514350" indent="-514350" algn="just">
              <a:buAutoNum type="arabicParenR"/>
              <a:defRPr/>
            </a:pPr>
            <a:r>
              <a:rPr lang="as-IN" sz="3200" dirty="0" smtClean="0">
                <a:latin typeface="SutonnyMJ" pitchFamily="2" charset="0"/>
                <a:cs typeface="SutonnyMJ" pitchFamily="2" charset="0"/>
              </a:rPr>
              <a:t>A¨vwcø‡Kkb mywbw`©ó †cÖvMÖvg|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86032"/>
            <a:ext cx="6477000" cy="1056968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A¨vwcø‡Kkb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c¨v‡KR</a:t>
            </a:r>
            <a:r>
              <a:rPr lang="as-IN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as-IN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†cÖvMÖvg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s-IN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K‡qKwU A¨vwcø‡Kkb †cÖvMÖv‡gi eb©bv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752600"/>
            <a:ext cx="41148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as-IN" sz="2400" b="1" dirty="0" smtClean="0">
                <a:solidFill>
                  <a:schemeClr val="bg1"/>
                </a:solidFill>
                <a:latin typeface="SutonnyII" pitchFamily="2" charset="0"/>
                <a:cs typeface="SutonnyMJ" pitchFamily="2" charset="0"/>
              </a:rPr>
              <a:t>IqvW© cÖ‡mwms mdUIq¨vi- †jLv‡jwL mn wewfbœ KvR Kivi Rb¨ IqvW© cÖ‡mwms mdUIq¨vi e¨envi Kiv nq| ‡hgb- gvB‡µvmdU IqvW©, IqvW© ÷vi, IqvW© cvi‡d± BZ¨vw`| </a:t>
            </a:r>
            <a:endParaRPr lang="en-US" sz="2400" b="1" dirty="0">
              <a:solidFill>
                <a:schemeClr val="bg1"/>
              </a:solidFill>
              <a:latin typeface="SutonnyII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419600"/>
            <a:ext cx="41148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‡¯úªWwkU g¨v‡bR‡g›U mdUIq¨vi- ev‡RU ˆZix, e¨v‡jÝwkU ˆZix mn wewfbœ MvwbwZK Kv‡R </a:t>
            </a:r>
            <a:r>
              <a:rPr lang="as-IN" sz="2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‡¯úªWwkU g¨v‡bR‡g›U </a:t>
            </a:r>
            <a:r>
              <a: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mdUIq¨vi e¨envi Kiv nq| †hgb- gvB‡µvmdU G‡·j, †jvUvm ১-২-৩|</a:t>
            </a:r>
            <a:endParaRPr lang="en-US" sz="2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1676400"/>
            <a:ext cx="41148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WvUv‡em A¨vbvjvBwmm mdUIq¨vi- wekvj mvB‡Ri WvUv †hgb- ¯‹z‡ji QvÎQvÎx‡`i covïbv msµvšÍ Z_¨ msiÿb I g¨v‡bR‡g›U| †hgb- gvB‡µvmdU A¨v‡·m, IivKj BZ¨vw`|</a:t>
            </a:r>
            <a:endParaRPr lang="en-US" sz="2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41148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MÖvwd· mdUIq¨vi- wewfbœ  ai‡bi Qwe I cÖ”Q` ˆZwi Ki‡Z MÖvwd· mdUIq¨vi e¨envi Kiv nq| †hgb- G‡Wvwe d‡Uvkc, †Kv‡ij Wª BZ¨vw`| </a:t>
            </a:r>
            <a:endParaRPr lang="en-US" sz="2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343400"/>
            <a:ext cx="41148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GWz‡Kkb mdUIq¨vi- wewfbœ wkÿwbq Kv‡R GWz‡Kkb mdUIq¨vi e¨envi Kiv nq| †hgb- B›UviA¨vKwUf GbmvB‡K¬vwcwWqv| </a:t>
            </a:r>
            <a:endParaRPr lang="en-US" sz="2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76400"/>
            <a:ext cx="41148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as-IN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gvwëwgwWqv mdUIq¨vi- wWwRUvj gywf ˆZwi I Zv‡Z mvDÛ I Gwb‡gkb BZ¨vw` wewfbœ B‡d± †`Iqvi Rb¨ gvwëwgwWqv mdUIq¨vi e¨envi Kiv nq| †hgb- DB‡ÛvR wgwWqv †cøqvi, †RU AwWI †cøqvi BZ¨vw`| </a:t>
            </a:r>
            <a:endParaRPr lang="en-US" sz="2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1676400"/>
            <a:ext cx="4114800" cy="213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as-IN" sz="2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†cÖ‡R‡›Ukb mdUIq¨vi- B‡jKUªwbK wewfbœ ¯øvBW †kv Dc¯’vcb Kivi Rb¨ </a:t>
            </a:r>
            <a:r>
              <a:rPr lang="as-IN" sz="2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†cÖ‡R‡›Ukb </a:t>
            </a:r>
            <a:r>
              <a: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mdUIq¨vi e¨envi Kiv nq| †hgb- gvB‡µvmdU cvIqvi c‡q›U| </a:t>
            </a:r>
            <a:endParaRPr lang="en-US" sz="2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343400"/>
            <a:ext cx="41148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as-IN" sz="2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B›Uvi‡bU eªvDRvi- wewfbœ I‡qe †cR †Lvjv I †`Lvi Rb¨ B›Uvi‡bU eªvDRvi e¨envi Kiv nq| †hgb- B›Uvi‡bU G·‡cøvivi, ¸‡Mvj ‡µvg, gwRjv dvqvi d· BZ¨vw`|</a:t>
            </a:r>
            <a:endParaRPr lang="en-US" sz="2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s-IN" sz="4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K‡qKwU A¨vwcø‡Kkb †cÖvMÖv‡gi eb©bv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6106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s-IN" sz="4400" b="1" dirty="0" smtClean="0">
                <a:latin typeface="SutonnyMJ" pitchFamily="2" charset="0"/>
                <a:cs typeface="SutonnyMJ" pitchFamily="2" charset="0"/>
              </a:rPr>
              <a:t>IqvW© cÖ‡mwms c¨v‡KR †cÖvMÖvg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676400"/>
            <a:ext cx="8229600" cy="411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as-IN" sz="2800" b="1" dirty="0">
                <a:latin typeface="SutonnyMJ" pitchFamily="2" charset="0"/>
                <a:cs typeface="SutonnyMJ" pitchFamily="2" charset="0"/>
              </a:rPr>
              <a:t>IqvW© cÖ‡mwms c¨v‡KR †</a:t>
            </a:r>
            <a:r>
              <a:rPr lang="as-IN" sz="2800" b="1" dirty="0" smtClean="0">
                <a:latin typeface="SutonnyMJ" pitchFamily="2" charset="0"/>
                <a:cs typeface="SutonnyMJ" pitchFamily="2" charset="0"/>
              </a:rPr>
              <a:t>cÖvMÖvg-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algn="just">
              <a:defRPr/>
            </a:pPr>
            <a:r>
              <a:rPr lang="as-IN" sz="2800" b="1" dirty="0" smtClean="0">
                <a:latin typeface="SutonnyMJ" pitchFamily="2" charset="0"/>
                <a:cs typeface="SutonnyMJ" pitchFamily="2" charset="0"/>
              </a:rPr>
              <a:t>Kw¤úDUvi w`‡q †jLv †jwLi KvR A_v©r wK †ev‡W©i gva¨‡g kã UvBc K‡i m¤úv`bv I Ab¨vb¨ KvR K‡i cÖ‡qvRb Abyhvqx mymw¾Z K‡i KvM‡R Qvcv‡bvi cÖK…qv‡K kã cÖwµqvKib ev IqvW© cÖ‡mwms e‡j| eZ©gv‡b gvB‡µvmdU IqvW© eûj e¨eüZ IqvW© cÖ‡mwms †cÖvMÖvg|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2954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gvB‡µvmdU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IqvW©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3886200"/>
            <a:ext cx="28956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W·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ivBUvi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1066800"/>
            <a:ext cx="28956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IqvW©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cvi‡d±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41148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‡bvU </a:t>
            </a:r>
          </a:p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c¨vW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76200" y="41910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wWm‡cø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ivBUvi 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43600" y="12192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IqvW© </a:t>
            </a:r>
          </a:p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÷vi 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91440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s-IN" sz="4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K‡qKwU </a:t>
            </a:r>
            <a:r>
              <a:rPr lang="as-IN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IqvW© cÖ‡mwms c¨v‡KR †cÖvMªv‡gi bvg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6106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s-IN" sz="4400" b="1" dirty="0" smtClean="0">
                <a:latin typeface="SutonnyMJ" pitchFamily="2" charset="0"/>
                <a:cs typeface="SutonnyMJ" pitchFamily="2" charset="0"/>
              </a:rPr>
              <a:t>‡¯úªWwkU †cÖvMÖvg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676400"/>
            <a:ext cx="8229600" cy="411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as-IN" sz="2800" b="1" dirty="0">
                <a:latin typeface="SutonnyMJ" pitchFamily="2" charset="0"/>
                <a:cs typeface="SutonnyMJ" pitchFamily="2" charset="0"/>
              </a:rPr>
              <a:t>‡¯úªWwkU †</a:t>
            </a:r>
            <a:r>
              <a:rPr lang="as-IN" sz="2800" b="1" dirty="0" smtClean="0">
                <a:latin typeface="SutonnyMJ" pitchFamily="2" charset="0"/>
                <a:cs typeface="SutonnyMJ" pitchFamily="2" charset="0"/>
              </a:rPr>
              <a:t>cÖvMÖvg-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algn="just">
              <a:defRPr/>
            </a:pPr>
            <a:r>
              <a:rPr lang="as-IN" sz="2800" b="1" dirty="0" smtClean="0">
                <a:latin typeface="SutonnyMJ" pitchFamily="2" charset="0"/>
                <a:cs typeface="SutonnyMJ" pitchFamily="2" charset="0"/>
              </a:rPr>
              <a:t>wnmve wbKv‡ki KvR Kivi Rb¨ ˆZwiK…Z c¨v‡KR †cÖvMÖvg‡K †¯úWwkU †cÖvMÖvg e‡j| †¯úªWwkU kãwUi AvwfavwbK A_© n‡jv Qov‡bv cvZv I myweb¨¯Í KvMR| mvwi Ges Kvjv‡gi e¨e‡”Q‡` ˆZwi †QvU †QvU AvqZvKvi N‡ii mgš^q †¯úªWwkU MwVZ|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2954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gvB‡µvmdU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G‡·j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3886200"/>
            <a:ext cx="28956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wfwm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‡Kj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1066800"/>
            <a:ext cx="28956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‡jvUvm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১-২-৩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41148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gvwë </a:t>
            </a:r>
          </a:p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cøvb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76200" y="41910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mycvi </a:t>
            </a:r>
          </a:p>
          <a:p>
            <a:pPr algn="ctr">
              <a:defRPr/>
            </a:pPr>
            <a:r>
              <a:rPr lang="as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‡Kj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43600" y="1219200"/>
            <a:ext cx="32004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‡Kvqv‡Uªv </a:t>
            </a:r>
          </a:p>
          <a:p>
            <a:pPr algn="ctr">
              <a:defRPr/>
            </a:pPr>
            <a:r>
              <a:rPr lang="as-IN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‡cÖv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91440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s-IN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K‡qKwU †¯úªWwkU †cÖvMªv‡gi bvg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537</TotalTime>
  <Words>628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Franklin Gothic Book</vt:lpstr>
      <vt:lpstr>Perpetua</vt:lpstr>
      <vt:lpstr>Wingdings 2</vt:lpstr>
      <vt:lpstr>Calibri</vt:lpstr>
      <vt:lpstr>SutonnyMJ</vt:lpstr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Facebook Computer</dc:creator>
  <cp:lastModifiedBy>facebook computer</cp:lastModifiedBy>
  <cp:revision>110</cp:revision>
  <cp:lastPrinted>1601-01-01T00:00:00Z</cp:lastPrinted>
  <dcterms:created xsi:type="dcterms:W3CDTF">1601-01-01T00:00:00Z</dcterms:created>
  <dcterms:modified xsi:type="dcterms:W3CDTF">2021-07-17T16:17:41Z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