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03" r:id="rId3"/>
    <p:sldId id="276" r:id="rId4"/>
    <p:sldId id="256" r:id="rId5"/>
    <p:sldId id="257" r:id="rId6"/>
    <p:sldId id="278" r:id="rId7"/>
    <p:sldId id="285" r:id="rId8"/>
    <p:sldId id="286" r:id="rId9"/>
    <p:sldId id="287" r:id="rId10"/>
    <p:sldId id="288" r:id="rId11"/>
    <p:sldId id="289" r:id="rId12"/>
    <p:sldId id="290" r:id="rId13"/>
    <p:sldId id="298" r:id="rId14"/>
    <p:sldId id="299" r:id="rId15"/>
    <p:sldId id="300" r:id="rId16"/>
    <p:sldId id="291" r:id="rId17"/>
    <p:sldId id="301" r:id="rId18"/>
    <p:sldId id="292" r:id="rId19"/>
    <p:sldId id="302" r:id="rId20"/>
    <p:sldId id="294" r:id="rId21"/>
    <p:sldId id="295" r:id="rId22"/>
    <p:sldId id="304" r:id="rId23"/>
    <p:sldId id="296" r:id="rId24"/>
    <p:sldId id="306" r:id="rId25"/>
    <p:sldId id="305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1C7A5D"/>
    <a:srgbClr val="C33BB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F3117-80F1-4DB4-AC99-8782E5C34158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FD955-E252-4513-A7E3-CA0EA080573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পরিচলন</a:t>
          </a:r>
          <a:endParaRPr lang="en-US" sz="3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8E8081-726E-4446-9C21-1208E15648F3}" type="parTrans" cxnId="{FAF5D4E8-4180-445D-8723-E47786565662}">
      <dgm:prSet/>
      <dgm:spPr/>
      <dgm:t>
        <a:bodyPr/>
        <a:lstStyle/>
        <a:p>
          <a:endParaRPr lang="en-US"/>
        </a:p>
      </dgm:t>
    </dgm:pt>
    <dgm:pt modelId="{4AA3562F-BD50-45F3-AEC8-87CB4AD5ABD4}" type="sibTrans" cxnId="{FAF5D4E8-4180-445D-8723-E47786565662}">
      <dgm:prSet/>
      <dgm:spPr/>
      <dgm:t>
        <a:bodyPr/>
        <a:lstStyle/>
        <a:p>
          <a:endParaRPr lang="en-US"/>
        </a:p>
      </dgm:t>
    </dgm:pt>
    <dgm:pt modelId="{166908DF-CF2A-4876-9917-D6504A3ECDF2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সঞ্চালন</a:t>
          </a:r>
          <a:endParaRPr lang="en-US" sz="44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D8327-66CA-4681-B2AA-BAEFD715E92B}" type="parTrans" cxnId="{65A3EAB0-5804-4FB6-82A5-6A8EA67AA333}">
      <dgm:prSet/>
      <dgm:spPr/>
      <dgm:t>
        <a:bodyPr/>
        <a:lstStyle/>
        <a:p>
          <a:endParaRPr lang="en-US"/>
        </a:p>
      </dgm:t>
    </dgm:pt>
    <dgm:pt modelId="{DA26406D-DFB9-45A6-84A1-F1D15524B18F}" type="sibTrans" cxnId="{65A3EAB0-5804-4FB6-82A5-6A8EA67AA333}">
      <dgm:prSet/>
      <dgm:spPr/>
      <dgm:t>
        <a:bodyPr/>
        <a:lstStyle/>
        <a:p>
          <a:endParaRPr lang="en-US"/>
        </a:p>
      </dgm:t>
    </dgm:pt>
    <dgm:pt modelId="{661C0ACB-6204-4BA6-8EC9-D277E1854F0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বিকিরণ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5CC26-5DC8-4D83-BB69-5D423BEEC6F8}" type="parTrans" cxnId="{92AC2BBB-26F4-4326-992E-6C1554EB2EFC}">
      <dgm:prSet/>
      <dgm:spPr/>
      <dgm:t>
        <a:bodyPr/>
        <a:lstStyle/>
        <a:p>
          <a:endParaRPr lang="en-US"/>
        </a:p>
      </dgm:t>
    </dgm:pt>
    <dgm:pt modelId="{1B06E08B-B4F7-41ED-B978-A0EA52670978}" type="sibTrans" cxnId="{92AC2BBB-26F4-4326-992E-6C1554EB2EFC}">
      <dgm:prSet/>
      <dgm:spPr/>
      <dgm:t>
        <a:bodyPr/>
        <a:lstStyle/>
        <a:p>
          <a:endParaRPr lang="en-US"/>
        </a:p>
      </dgm:t>
    </dgm:pt>
    <dgm:pt modelId="{FCD182CE-4817-474A-87A8-4209B113227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endParaRPr lang="en-US" sz="44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16832A-FE7E-4C31-8FE4-9116640E973A}" type="parTrans" cxnId="{24E951DF-6249-4D69-B58F-31BFF2679DA7}">
      <dgm:prSet/>
      <dgm:spPr/>
      <dgm:t>
        <a:bodyPr/>
        <a:lstStyle/>
        <a:p>
          <a:endParaRPr lang="en-US"/>
        </a:p>
      </dgm:t>
    </dgm:pt>
    <dgm:pt modelId="{773D521B-D327-44A9-A74F-9A10162CA22E}" type="sibTrans" cxnId="{24E951DF-6249-4D69-B58F-31BFF2679DA7}">
      <dgm:prSet/>
      <dgm:spPr/>
      <dgm:t>
        <a:bodyPr/>
        <a:lstStyle/>
        <a:p>
          <a:endParaRPr lang="en-US"/>
        </a:p>
      </dgm:t>
    </dgm:pt>
    <dgm:pt modelId="{47D58A27-C39E-4684-B1E5-B6E769559771}" type="pres">
      <dgm:prSet presAssocID="{89FF3117-80F1-4DB4-AC99-8782E5C341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C4806F-4D25-4994-9D54-575CCD95C3FC}" type="pres">
      <dgm:prSet presAssocID="{68FFD955-E252-4513-A7E3-CA0EA080573C}" presName="singleCycle" presStyleCnt="0"/>
      <dgm:spPr/>
    </dgm:pt>
    <dgm:pt modelId="{2EC68605-10B1-4913-A448-836359A3CDCC}" type="pres">
      <dgm:prSet presAssocID="{68FFD955-E252-4513-A7E3-CA0EA080573C}" presName="singleCenter" presStyleLbl="node1" presStyleIdx="0" presStyleCnt="4" custScaleX="125800" custScaleY="7888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AD0DE21-ACAE-4FBA-87CF-77517FAA575F}" type="pres">
      <dgm:prSet presAssocID="{2E4D8327-66CA-4681-B2AA-BAEFD715E92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B3E90A7D-D742-4CF1-9358-763E8ED8A888}" type="pres">
      <dgm:prSet presAssocID="{166908DF-CF2A-4876-9917-D6504A3ECDF2}" presName="text0" presStyleLbl="node1" presStyleIdx="1" presStyleCnt="4" custScaleX="235189" custScaleY="127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DBB8B-373D-4D94-B3DF-7AC9BD2DE449}" type="pres">
      <dgm:prSet presAssocID="{8B95CC26-5DC8-4D83-BB69-5D423BEEC6F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AAD960D-D317-427B-BF5B-50C3D182FCE5}" type="pres">
      <dgm:prSet presAssocID="{661C0ACB-6204-4BA6-8EC9-D277E1854F08}" presName="text0" presStyleLbl="node1" presStyleIdx="2" presStyleCnt="4" custScaleX="177033" custScaleY="119724" custRadScaleRad="95652" custRadScaleInc="-4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8C0E-D25D-4E10-B562-AEFF4E0A90B5}" type="pres">
      <dgm:prSet presAssocID="{4216832A-FE7E-4C31-8FE4-9116640E973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E5B0EE9-5857-47C9-A635-9C2AEB1D8FEE}" type="pres">
      <dgm:prSet presAssocID="{FCD182CE-4817-474A-87A8-4209B113227C}" presName="text0" presStyleLbl="node1" presStyleIdx="3" presStyleCnt="4" custScaleX="173584" custScaleY="119737" custRadScaleRad="90585" custRadScaleInc="47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DD751-D144-46AB-9D33-7E70A87B6C41}" type="presOf" srcId="{166908DF-CF2A-4876-9917-D6504A3ECDF2}" destId="{B3E90A7D-D742-4CF1-9358-763E8ED8A888}" srcOrd="0" destOrd="0" presId="urn:microsoft.com/office/officeart/2008/layout/RadialCluster"/>
    <dgm:cxn modelId="{F8737659-C510-4302-80D4-7D3AB31B37FC}" type="presOf" srcId="{2E4D8327-66CA-4681-B2AA-BAEFD715E92B}" destId="{CAD0DE21-ACAE-4FBA-87CF-77517FAA575F}" srcOrd="0" destOrd="0" presId="urn:microsoft.com/office/officeart/2008/layout/RadialCluster"/>
    <dgm:cxn modelId="{92AC2BBB-26F4-4326-992E-6C1554EB2EFC}" srcId="{68FFD955-E252-4513-A7E3-CA0EA080573C}" destId="{661C0ACB-6204-4BA6-8EC9-D277E1854F08}" srcOrd="1" destOrd="0" parTransId="{8B95CC26-5DC8-4D83-BB69-5D423BEEC6F8}" sibTransId="{1B06E08B-B4F7-41ED-B978-A0EA52670978}"/>
    <dgm:cxn modelId="{24E951DF-6249-4D69-B58F-31BFF2679DA7}" srcId="{68FFD955-E252-4513-A7E3-CA0EA080573C}" destId="{FCD182CE-4817-474A-87A8-4209B113227C}" srcOrd="2" destOrd="0" parTransId="{4216832A-FE7E-4C31-8FE4-9116640E973A}" sibTransId="{773D521B-D327-44A9-A74F-9A10162CA22E}"/>
    <dgm:cxn modelId="{A971D2B3-EAAB-4BF1-8DE3-CDCB63DFBFFC}" type="presOf" srcId="{FCD182CE-4817-474A-87A8-4209B113227C}" destId="{FE5B0EE9-5857-47C9-A635-9C2AEB1D8FEE}" srcOrd="0" destOrd="0" presId="urn:microsoft.com/office/officeart/2008/layout/RadialCluster"/>
    <dgm:cxn modelId="{3C9ADAEE-880A-492F-A65A-14159407ABFA}" type="presOf" srcId="{4216832A-FE7E-4C31-8FE4-9116640E973A}" destId="{4BF48C0E-D25D-4E10-B562-AEFF4E0A90B5}" srcOrd="0" destOrd="0" presId="urn:microsoft.com/office/officeart/2008/layout/RadialCluster"/>
    <dgm:cxn modelId="{9902AAF7-2E99-4C55-912D-FE8768314297}" type="presOf" srcId="{68FFD955-E252-4513-A7E3-CA0EA080573C}" destId="{2EC68605-10B1-4913-A448-836359A3CDCC}" srcOrd="0" destOrd="0" presId="urn:microsoft.com/office/officeart/2008/layout/RadialCluster"/>
    <dgm:cxn modelId="{65A3EAB0-5804-4FB6-82A5-6A8EA67AA333}" srcId="{68FFD955-E252-4513-A7E3-CA0EA080573C}" destId="{166908DF-CF2A-4876-9917-D6504A3ECDF2}" srcOrd="0" destOrd="0" parTransId="{2E4D8327-66CA-4681-B2AA-BAEFD715E92B}" sibTransId="{DA26406D-DFB9-45A6-84A1-F1D15524B18F}"/>
    <dgm:cxn modelId="{9AF29CAC-DD58-4DAA-A285-33FAE5FEE4C9}" type="presOf" srcId="{661C0ACB-6204-4BA6-8EC9-D277E1854F08}" destId="{0AAD960D-D317-427B-BF5B-50C3D182FCE5}" srcOrd="0" destOrd="0" presId="urn:microsoft.com/office/officeart/2008/layout/RadialCluster"/>
    <dgm:cxn modelId="{89B2569E-8694-4DAE-8F1C-C09EA109D562}" type="presOf" srcId="{89FF3117-80F1-4DB4-AC99-8782E5C34158}" destId="{47D58A27-C39E-4684-B1E5-B6E769559771}" srcOrd="0" destOrd="0" presId="urn:microsoft.com/office/officeart/2008/layout/RadialCluster"/>
    <dgm:cxn modelId="{FAF5D4E8-4180-445D-8723-E47786565662}" srcId="{89FF3117-80F1-4DB4-AC99-8782E5C34158}" destId="{68FFD955-E252-4513-A7E3-CA0EA080573C}" srcOrd="0" destOrd="0" parTransId="{208E8081-726E-4446-9C21-1208E15648F3}" sibTransId="{4AA3562F-BD50-45F3-AEC8-87CB4AD5ABD4}"/>
    <dgm:cxn modelId="{F4C885A7-69A3-4D70-8459-D19EFC7CE908}" type="presOf" srcId="{8B95CC26-5DC8-4D83-BB69-5D423BEEC6F8}" destId="{D3CDBB8B-373D-4D94-B3DF-7AC9BD2DE449}" srcOrd="0" destOrd="0" presId="urn:microsoft.com/office/officeart/2008/layout/RadialCluster"/>
    <dgm:cxn modelId="{94CEDA33-3419-44E5-B175-3DB640552A0C}" type="presParOf" srcId="{47D58A27-C39E-4684-B1E5-B6E769559771}" destId="{10C4806F-4D25-4994-9D54-575CCD95C3FC}" srcOrd="0" destOrd="0" presId="urn:microsoft.com/office/officeart/2008/layout/RadialCluster"/>
    <dgm:cxn modelId="{86465D86-E0AB-4F6B-AC5D-A558FAFE99F9}" type="presParOf" srcId="{10C4806F-4D25-4994-9D54-575CCD95C3FC}" destId="{2EC68605-10B1-4913-A448-836359A3CDCC}" srcOrd="0" destOrd="0" presId="urn:microsoft.com/office/officeart/2008/layout/RadialCluster"/>
    <dgm:cxn modelId="{F13B4DDB-C706-414C-9442-86724DB0CB3E}" type="presParOf" srcId="{10C4806F-4D25-4994-9D54-575CCD95C3FC}" destId="{CAD0DE21-ACAE-4FBA-87CF-77517FAA575F}" srcOrd="1" destOrd="0" presId="urn:microsoft.com/office/officeart/2008/layout/RadialCluster"/>
    <dgm:cxn modelId="{6920E7F4-AC2E-4893-8B0A-A2910F565E62}" type="presParOf" srcId="{10C4806F-4D25-4994-9D54-575CCD95C3FC}" destId="{B3E90A7D-D742-4CF1-9358-763E8ED8A888}" srcOrd="2" destOrd="0" presId="urn:microsoft.com/office/officeart/2008/layout/RadialCluster"/>
    <dgm:cxn modelId="{DE0294C4-30F8-4769-8F95-30640E4659BA}" type="presParOf" srcId="{10C4806F-4D25-4994-9D54-575CCD95C3FC}" destId="{D3CDBB8B-373D-4D94-B3DF-7AC9BD2DE449}" srcOrd="3" destOrd="0" presId="urn:microsoft.com/office/officeart/2008/layout/RadialCluster"/>
    <dgm:cxn modelId="{4FB4085C-E435-4B8E-A7D1-116B785247CA}" type="presParOf" srcId="{10C4806F-4D25-4994-9D54-575CCD95C3FC}" destId="{0AAD960D-D317-427B-BF5B-50C3D182FCE5}" srcOrd="4" destOrd="0" presId="urn:microsoft.com/office/officeart/2008/layout/RadialCluster"/>
    <dgm:cxn modelId="{3DB75D57-BC68-40AE-B746-9571940AE38F}" type="presParOf" srcId="{10C4806F-4D25-4994-9D54-575CCD95C3FC}" destId="{4BF48C0E-D25D-4E10-B562-AEFF4E0A90B5}" srcOrd="5" destOrd="0" presId="urn:microsoft.com/office/officeart/2008/layout/RadialCluster"/>
    <dgm:cxn modelId="{0C19B63C-8D85-40B9-B7E9-559CA2BC3644}" type="presParOf" srcId="{10C4806F-4D25-4994-9D54-575CCD95C3FC}" destId="{FE5B0EE9-5857-47C9-A635-9C2AEB1D8FE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68605-10B1-4913-A448-836359A3CDCC}">
      <dsp:nvSpPr>
        <dsp:cNvPr id="0" name=""/>
        <dsp:cNvSpPr/>
      </dsp:nvSpPr>
      <dsp:spPr>
        <a:xfrm>
          <a:off x="3032106" y="2712803"/>
          <a:ext cx="2045004" cy="1282338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পরিচলন</a:t>
          </a:r>
          <a:endParaRPr lang="en-US" sz="3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4705" y="2775402"/>
        <a:ext cx="1919806" cy="1157140"/>
      </dsp:txXfrm>
    </dsp:sp>
    <dsp:sp modelId="{CAD0DE21-ACAE-4FBA-87CF-77517FAA575F}">
      <dsp:nvSpPr>
        <dsp:cNvPr id="0" name=""/>
        <dsp:cNvSpPr/>
      </dsp:nvSpPr>
      <dsp:spPr>
        <a:xfrm rot="16200000">
          <a:off x="3472612" y="2130807"/>
          <a:ext cx="11639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99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90A7D-D742-4CF1-9358-763E8ED8A888}">
      <dsp:nvSpPr>
        <dsp:cNvPr id="0" name=""/>
        <dsp:cNvSpPr/>
      </dsp:nvSpPr>
      <dsp:spPr>
        <a:xfrm>
          <a:off x="2773825" y="163801"/>
          <a:ext cx="2561565" cy="1385009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4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সঞ্চালন</a:t>
          </a:r>
          <a:endParaRPr lang="en-US" sz="44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1436" y="231412"/>
        <a:ext cx="2426343" cy="1249787"/>
      </dsp:txXfrm>
    </dsp:sp>
    <dsp:sp modelId="{D3CDBB8B-373D-4D94-B3DF-7AC9BD2DE449}">
      <dsp:nvSpPr>
        <dsp:cNvPr id="0" name=""/>
        <dsp:cNvSpPr/>
      </dsp:nvSpPr>
      <dsp:spPr>
        <a:xfrm rot="96624">
          <a:off x="5077031" y="3388364"/>
          <a:ext cx="401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70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D960D-D317-427B-BF5B-50C3D182FCE5}">
      <dsp:nvSpPr>
        <dsp:cNvPr id="0" name=""/>
        <dsp:cNvSpPr/>
      </dsp:nvSpPr>
      <dsp:spPr>
        <a:xfrm>
          <a:off x="5478654" y="2769125"/>
          <a:ext cx="1928158" cy="1303976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বিকিরণ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309" y="2832780"/>
        <a:ext cx="1800848" cy="1176666"/>
      </dsp:txXfrm>
    </dsp:sp>
    <dsp:sp modelId="{4BF48C0E-D25D-4E10-B562-AEFF4E0A90B5}">
      <dsp:nvSpPr>
        <dsp:cNvPr id="0" name=""/>
        <dsp:cNvSpPr/>
      </dsp:nvSpPr>
      <dsp:spPr>
        <a:xfrm rot="10697940">
          <a:off x="2738326" y="3388699"/>
          <a:ext cx="293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84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0EE9-5857-47C9-A635-9C2AEB1D8FEE}">
      <dsp:nvSpPr>
        <dsp:cNvPr id="0" name=""/>
        <dsp:cNvSpPr/>
      </dsp:nvSpPr>
      <dsp:spPr>
        <a:xfrm>
          <a:off x="847797" y="2769073"/>
          <a:ext cx="1890593" cy="1304118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endParaRPr lang="en-US" sz="44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1459" y="2832735"/>
        <a:ext cx="1763269" cy="1176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6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A08F-D1B6-4E33-9C80-29959E8AC1F3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65F-49F1-41E4-926A-C9471BED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4171" y="2749827"/>
            <a:ext cx="289794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endParaRPr lang="en-US" sz="7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5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75F5B1-427E-4E80-B72A-860C3DBC4D05}"/>
              </a:ext>
            </a:extLst>
          </p:cNvPr>
          <p:cNvSpPr txBox="1"/>
          <p:nvPr/>
        </p:nvSpPr>
        <p:spPr>
          <a:xfrm>
            <a:off x="848749" y="0"/>
            <a:ext cx="104944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0BE61C-A0E2-49F3-B675-0DCA4881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48" y="1134031"/>
            <a:ext cx="2311286" cy="2012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25111"/>
          <a:stretch/>
        </p:blipFill>
        <p:spPr>
          <a:xfrm>
            <a:off x="3214877" y="1134031"/>
            <a:ext cx="4021104" cy="2113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40526" y="3840480"/>
            <a:ext cx="11077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6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027832-8B85-4858-BEBE-52B840A00C3F}"/>
              </a:ext>
            </a:extLst>
          </p:cNvPr>
          <p:cNvSpPr txBox="1"/>
          <p:nvPr/>
        </p:nvSpPr>
        <p:spPr>
          <a:xfrm>
            <a:off x="3748601" y="98474"/>
            <a:ext cx="345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88" y="3928485"/>
            <a:ext cx="11451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পদার্থের অণুগুলো তাদের নিজস্ব স্থান পরিবর্তন না করে শুধু স্পন্দনের মাধ্যমে এক অণু তার পার্শ্ববর্তী অণুকে তাপ প্রদান করে পদার্থের উষ্ণতর অংশ থেকে শীতলতর অংশে তাপ সঞ্চালিত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 পরিবহনের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প্রয়োজন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47" y="1303158"/>
            <a:ext cx="3333750" cy="2505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964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C99410-6DB3-4357-9DF7-52F3AC3B9F57}"/>
              </a:ext>
            </a:extLst>
          </p:cNvPr>
          <p:cNvSpPr txBox="1"/>
          <p:nvPr/>
        </p:nvSpPr>
        <p:spPr>
          <a:xfrm>
            <a:off x="1791285" y="-82706"/>
            <a:ext cx="832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A680B-C42F-429D-908B-38066015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51" y="836355"/>
            <a:ext cx="4328162" cy="3521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686" y="4543865"/>
            <a:ext cx="10888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29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08038" y="57443"/>
            <a:ext cx="3509654" cy="3405098"/>
            <a:chOff x="5866697" y="718623"/>
            <a:chExt cx="3509654" cy="34050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965" y="718623"/>
              <a:ext cx="3502386" cy="34050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6697" y="718623"/>
              <a:ext cx="3502386" cy="589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0803" y="125236"/>
            <a:ext cx="3556791" cy="3269512"/>
            <a:chOff x="3533326" y="462860"/>
            <a:chExt cx="3556791" cy="32695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326" y="462860"/>
              <a:ext cx="3556791" cy="326951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68615" y="745588"/>
              <a:ext cx="2588456" cy="47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339474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পদার্থের অণুগুলোর চলাচলের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উষ্ণতর অংশ থেকে শীতলতর অংশে সঞ্চালিত হয়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পরিচলণ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তাপ সঞ্চালনের জন্য জড় মাধ্যম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বিশেষত তরল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তাপ সঞ্চালিত হয়। তাপ গ্রহণ করে পদার্থের উষ্ণতর অংশের অণুগুলো শীতলতর অংশের দিকে প্রবাহিত হয়, এভাবে অন্য অণুগুলো স্থান পরিবর্তনের মাধ্যমে নিজ গতির সাহায্যে তাপ সঞ্চালিত করে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7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70081" y="125236"/>
            <a:ext cx="3509654" cy="3405098"/>
            <a:chOff x="5866697" y="718623"/>
            <a:chExt cx="3509654" cy="34050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965" y="718623"/>
              <a:ext cx="3502386" cy="34050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6697" y="718623"/>
              <a:ext cx="3502386" cy="589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3504" y="125236"/>
            <a:ext cx="3556791" cy="3269512"/>
            <a:chOff x="3533326" y="462860"/>
            <a:chExt cx="3556791" cy="32695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326" y="462860"/>
              <a:ext cx="3556791" cy="326951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68615" y="745588"/>
              <a:ext cx="2588456" cy="47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339474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আসে।আর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আসে।যা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16" y="123311"/>
            <a:ext cx="2533650" cy="1800225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Up Ribbon 3"/>
          <p:cNvSpPr/>
          <p:nvPr/>
        </p:nvSpPr>
        <p:spPr>
          <a:xfrm>
            <a:off x="2786540" y="0"/>
            <a:ext cx="5559558" cy="1520743"/>
          </a:xfrm>
          <a:prstGeom prst="ribbon2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95" y="1923536"/>
            <a:ext cx="942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16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F6FC2A-4CC0-4D21-B631-63C6073B4099}"/>
              </a:ext>
            </a:extLst>
          </p:cNvPr>
          <p:cNvSpPr txBox="1"/>
          <p:nvPr/>
        </p:nvSpPr>
        <p:spPr>
          <a:xfrm>
            <a:off x="637735" y="600077"/>
            <a:ext cx="1049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5E2F26-F142-477C-A14D-95191A1B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84" y="1784039"/>
            <a:ext cx="5666270" cy="2239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348" y="4600135"/>
            <a:ext cx="1060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69" y="1784040"/>
            <a:ext cx="3163655" cy="22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85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069143" y="3425484"/>
            <a:ext cx="9664505" cy="3432516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সূর্‍্যের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পাই।আগুন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2" y="141849"/>
            <a:ext cx="2444940" cy="30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8FC78-A2DB-48A6-8499-5EB1D1469507}"/>
              </a:ext>
            </a:extLst>
          </p:cNvPr>
          <p:cNvSpPr txBox="1"/>
          <p:nvPr/>
        </p:nvSpPr>
        <p:spPr>
          <a:xfrm>
            <a:off x="973676" y="-223873"/>
            <a:ext cx="8564220" cy="14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8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/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AD5C2D-F292-4571-82DF-618261A188DE}"/>
              </a:ext>
            </a:extLst>
          </p:cNvPr>
          <p:cNvCxnSpPr/>
          <p:nvPr/>
        </p:nvCxnSpPr>
        <p:spPr>
          <a:xfrm>
            <a:off x="804862" y="3481754"/>
            <a:ext cx="0" cy="225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21502" y="1674055"/>
            <a:ext cx="5866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পরিবহন,পরিচলন,বিকিরণ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মোম,লোহার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পাত,পানি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পাত্র,শ্রেণি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0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35" y="28111"/>
            <a:ext cx="3416146" cy="25621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7AB48-7537-4640-9E28-5937AB89AE5F}"/>
              </a:ext>
            </a:extLst>
          </p:cNvPr>
          <p:cNvSpPr/>
          <p:nvPr/>
        </p:nvSpPr>
        <p:spPr>
          <a:xfrm>
            <a:off x="3392696" y="701799"/>
            <a:ext cx="46821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6FBAD-465E-4E64-A1AD-470493971567}"/>
              </a:ext>
            </a:extLst>
          </p:cNvPr>
          <p:cNvSpPr txBox="1"/>
          <p:nvPr/>
        </p:nvSpPr>
        <p:spPr>
          <a:xfrm>
            <a:off x="209098" y="2839144"/>
            <a:ext cx="5763490" cy="2754809"/>
          </a:xfrm>
          <a:prstGeom prst="foldedCorner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হয়,এমন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A119F1C-A81F-4872-AD84-81AA656BCE4F}"/>
              </a:ext>
            </a:extLst>
          </p:cNvPr>
          <p:cNvSpPr/>
          <p:nvPr/>
        </p:nvSpPr>
        <p:spPr>
          <a:xfrm>
            <a:off x="1340986" y="984271"/>
            <a:ext cx="2229243" cy="1605088"/>
          </a:xfrm>
          <a:prstGeom prst="downArrow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6FBAD-465E-4E64-A1AD-470493971567}"/>
              </a:ext>
            </a:extLst>
          </p:cNvPr>
          <p:cNvSpPr txBox="1"/>
          <p:nvPr/>
        </p:nvSpPr>
        <p:spPr>
          <a:xfrm>
            <a:off x="6215065" y="2811032"/>
            <a:ext cx="5763490" cy="2754809"/>
          </a:xfrm>
          <a:prstGeom prst="foldedCorner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হয়,এমন</a:t>
            </a:r>
            <a:r>
              <a:rPr lang="en-US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 </a:t>
            </a:r>
            <a:r>
              <a:rPr lang="en-US" sz="48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Star: 5 Points 5">
            <a:extLst>
              <a:ext uri="{FF2B5EF4-FFF2-40B4-BE49-F238E27FC236}">
                <a16:creationId xmlns:a16="http://schemas.microsoft.com/office/drawing/2014/main" id="{2A119F1C-A81F-4872-AD84-81AA656BCE4F}"/>
              </a:ext>
            </a:extLst>
          </p:cNvPr>
          <p:cNvSpPr/>
          <p:nvPr/>
        </p:nvSpPr>
        <p:spPr>
          <a:xfrm>
            <a:off x="8286581" y="1036506"/>
            <a:ext cx="2229243" cy="1605088"/>
          </a:xfrm>
          <a:prstGeom prst="downArrow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0BF1CA-0204-4CDC-89F6-F6418DF155E8}"/>
              </a:ext>
            </a:extLst>
          </p:cNvPr>
          <p:cNvSpPr/>
          <p:nvPr/>
        </p:nvSpPr>
        <p:spPr>
          <a:xfrm>
            <a:off x="246185" y="1518723"/>
            <a:ext cx="10501532" cy="450892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8700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700" b="1" cap="none" spc="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3B0B3-51C4-4EAE-A9F4-1498C2AF0A64}"/>
              </a:ext>
            </a:extLst>
          </p:cNvPr>
          <p:cNvSpPr/>
          <p:nvPr/>
        </p:nvSpPr>
        <p:spPr>
          <a:xfrm>
            <a:off x="1959806" y="337625"/>
            <a:ext cx="78676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9A213-5A1E-420A-B232-A8E2265D596B}"/>
              </a:ext>
            </a:extLst>
          </p:cNvPr>
          <p:cNvSpPr txBox="1"/>
          <p:nvPr/>
        </p:nvSpPr>
        <p:spPr>
          <a:xfrm>
            <a:off x="967998" y="1749619"/>
            <a:ext cx="1037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৩৪,৩৫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দেখ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D569B-5518-4CEF-9390-DB3F787D974E}"/>
              </a:ext>
            </a:extLst>
          </p:cNvPr>
          <p:cNvSpPr txBox="1"/>
          <p:nvPr/>
        </p:nvSpPr>
        <p:spPr>
          <a:xfrm>
            <a:off x="1386658" y="596694"/>
            <a:ext cx="9952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B3EDF-B2A2-41C6-8EA6-067D7E4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67" y="596694"/>
            <a:ext cx="4452120" cy="56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C34B3-DC37-4F5A-BE64-56458A158924}"/>
              </a:ext>
            </a:extLst>
          </p:cNvPr>
          <p:cNvSpPr txBox="1"/>
          <p:nvPr/>
        </p:nvSpPr>
        <p:spPr>
          <a:xfrm>
            <a:off x="5181933" y="70112"/>
            <a:ext cx="7010067" cy="2330261"/>
          </a:xfrm>
          <a:prstGeom prst="flowChartMulti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11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B71D0D-9D88-4C35-80F4-2BF9E3A1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96" y="3183574"/>
            <a:ext cx="3665176" cy="78764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103" y="3773263"/>
            <a:ext cx="9654708" cy="1200329"/>
            <a:chOff x="56103" y="3773263"/>
            <a:chExt cx="9654708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905609" y="3773263"/>
              <a:ext cx="8805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তাপমাত্রার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নিম্ন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তাপমাত্রার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প্রবাহই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56103" y="3811355"/>
              <a:ext cx="732693" cy="5063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5728642"/>
            <a:ext cx="11745015" cy="707886"/>
            <a:chOff x="720215" y="5634312"/>
            <a:chExt cx="11745015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387927" y="5634312"/>
              <a:ext cx="11077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পদ্ধতিকে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</a:t>
              </a:r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20215" y="5681477"/>
              <a:ext cx="732693" cy="5063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103" y="4997174"/>
            <a:ext cx="5252107" cy="707886"/>
            <a:chOff x="56103" y="4997174"/>
            <a:chExt cx="5252107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75F5B1-427E-4E80-B72A-860C3DBC4D05}"/>
                </a:ext>
              </a:extLst>
            </p:cNvPr>
            <p:cNvSpPr txBox="1"/>
            <p:nvPr/>
          </p:nvSpPr>
          <p:spPr>
            <a:xfrm>
              <a:off x="732693" y="4997174"/>
              <a:ext cx="4575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40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</a:t>
              </a:r>
              <a:r>
                <a:rPr lang="en-US" sz="40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40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6103" y="5020756"/>
              <a:ext cx="732693" cy="5063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6102" y="3235973"/>
            <a:ext cx="732693" cy="5063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0" y="828281"/>
            <a:ext cx="3055408" cy="19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4" y="5404199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6FC2A-4CC0-4D21-B631-63C6073B4099}"/>
              </a:ext>
            </a:extLst>
          </p:cNvPr>
          <p:cNvSpPr txBox="1"/>
          <p:nvPr/>
        </p:nvSpPr>
        <p:spPr>
          <a:xfrm>
            <a:off x="0" y="4763258"/>
            <a:ext cx="376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25" y="4080556"/>
            <a:ext cx="11506297" cy="646331"/>
            <a:chOff x="898854" y="5385681"/>
            <a:chExt cx="11506297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516757" y="5385681"/>
              <a:ext cx="10888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বায়বীয়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পদ্ধতিকে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98854" y="5485262"/>
              <a:ext cx="719737" cy="38731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8925" y="3403244"/>
            <a:ext cx="8785700" cy="769441"/>
            <a:chOff x="1021579" y="4622418"/>
            <a:chExt cx="8943846" cy="1042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99410-6DB3-4357-9DF7-52F3AC3B9F57}"/>
                </a:ext>
              </a:extLst>
            </p:cNvPr>
            <p:cNvSpPr txBox="1"/>
            <p:nvPr/>
          </p:nvSpPr>
          <p:spPr>
            <a:xfrm>
              <a:off x="1642039" y="4622418"/>
              <a:ext cx="8323386" cy="104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021579" y="4775687"/>
              <a:ext cx="732693" cy="5063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00269" y="756347"/>
            <a:ext cx="2985565" cy="2760039"/>
            <a:chOff x="3533326" y="462860"/>
            <a:chExt cx="3556791" cy="32695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326" y="462860"/>
              <a:ext cx="3556791" cy="32695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68615" y="745588"/>
              <a:ext cx="2588456" cy="47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E2F26-F142-477C-A14D-95191A1B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83" y="1448898"/>
            <a:ext cx="4408434" cy="17423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6C34B3-DC37-4F5A-BE64-56458A158924}"/>
              </a:ext>
            </a:extLst>
          </p:cNvPr>
          <p:cNvSpPr txBox="1"/>
          <p:nvPr/>
        </p:nvSpPr>
        <p:spPr>
          <a:xfrm>
            <a:off x="3797004" y="-444137"/>
            <a:ext cx="4246369" cy="20601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72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11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47761 w 12192000"/>
              <a:gd name="connsiteY5" fmla="*/ 533693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547761 w 12192000"/>
              <a:gd name="connsiteY9" fmla="*/ 53369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47761 w 12192000"/>
              <a:gd name="connsiteY5" fmla="*/ 533693 h 6858000"/>
              <a:gd name="connsiteX6" fmla="*/ 463354 w 12192000"/>
              <a:gd name="connsiteY6" fmla="*/ 6394645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547761 w 12192000"/>
              <a:gd name="connsiteY9" fmla="*/ 53369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47761 w 12192000"/>
              <a:gd name="connsiteY5" fmla="*/ 533693 h 6858000"/>
              <a:gd name="connsiteX6" fmla="*/ 463354 w 12192000"/>
              <a:gd name="connsiteY6" fmla="*/ 6394645 h 6858000"/>
              <a:gd name="connsiteX7" fmla="*/ 11672375 w 12192000"/>
              <a:gd name="connsiteY7" fmla="*/ 6479052 h 6858000"/>
              <a:gd name="connsiteX8" fmla="*/ 11334750 w 12192000"/>
              <a:gd name="connsiteY8" fmla="*/ 857250 h 6858000"/>
              <a:gd name="connsiteX9" fmla="*/ 547761 w 12192000"/>
              <a:gd name="connsiteY9" fmla="*/ 53369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47761 w 12192000"/>
              <a:gd name="connsiteY5" fmla="*/ 533693 h 6858000"/>
              <a:gd name="connsiteX6" fmla="*/ 463354 w 12192000"/>
              <a:gd name="connsiteY6" fmla="*/ 6394645 h 6858000"/>
              <a:gd name="connsiteX7" fmla="*/ 11672375 w 12192000"/>
              <a:gd name="connsiteY7" fmla="*/ 6479052 h 6858000"/>
              <a:gd name="connsiteX8" fmla="*/ 11658307 w 12192000"/>
              <a:gd name="connsiteY8" fmla="*/ 519626 h 6858000"/>
              <a:gd name="connsiteX9" fmla="*/ 547761 w 12192000"/>
              <a:gd name="connsiteY9" fmla="*/ 53369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77423 w 12192000"/>
              <a:gd name="connsiteY5" fmla="*/ 477422 h 6858000"/>
              <a:gd name="connsiteX6" fmla="*/ 463354 w 12192000"/>
              <a:gd name="connsiteY6" fmla="*/ 6394645 h 6858000"/>
              <a:gd name="connsiteX7" fmla="*/ 11672375 w 12192000"/>
              <a:gd name="connsiteY7" fmla="*/ 6479052 h 6858000"/>
              <a:gd name="connsiteX8" fmla="*/ 11658307 w 12192000"/>
              <a:gd name="connsiteY8" fmla="*/ 519626 h 6858000"/>
              <a:gd name="connsiteX9" fmla="*/ 477423 w 12192000"/>
              <a:gd name="connsiteY9" fmla="*/ 4774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77423" y="477422"/>
                </a:moveTo>
                <a:cubicBezTo>
                  <a:pt x="472733" y="2449830"/>
                  <a:pt x="468044" y="4422237"/>
                  <a:pt x="463354" y="6394645"/>
                </a:cubicBezTo>
                <a:lnTo>
                  <a:pt x="11672375" y="6479052"/>
                </a:lnTo>
                <a:cubicBezTo>
                  <a:pt x="11667686" y="4492577"/>
                  <a:pt x="11662996" y="2506101"/>
                  <a:pt x="11658307" y="519626"/>
                </a:cubicBezTo>
                <a:lnTo>
                  <a:pt x="477423" y="47742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>
            <a:extLst>
              <a:ext uri="{FF2B5EF4-FFF2-40B4-BE49-F238E27FC236}">
                <a16:creationId xmlns:a16="http://schemas.microsoft.com/office/drawing/2014/main" id="{B41451C3-191B-4028-B136-0FAC812E9041}"/>
              </a:ext>
            </a:extLst>
          </p:cNvPr>
          <p:cNvSpPr/>
          <p:nvPr/>
        </p:nvSpPr>
        <p:spPr>
          <a:xfrm>
            <a:off x="4447689" y="0"/>
            <a:ext cx="4635910" cy="1298377"/>
          </a:xfrm>
          <a:prstGeom prst="wedgeEllipse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6028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57776" y="2072942"/>
            <a:ext cx="10410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17099" y="3454861"/>
            <a:ext cx="6700817" cy="1700215"/>
            <a:chOff x="957776" y="4760352"/>
            <a:chExt cx="6700817" cy="1700215"/>
          </a:xfrm>
          <a:noFill/>
        </p:grpSpPr>
        <p:grpSp>
          <p:nvGrpSpPr>
            <p:cNvPr id="13" name="Group 12"/>
            <p:cNvGrpSpPr/>
            <p:nvPr/>
          </p:nvGrpSpPr>
          <p:grpSpPr>
            <a:xfrm>
              <a:off x="2581389" y="4779878"/>
              <a:ext cx="2747502" cy="1516164"/>
              <a:chOff x="2329608" y="2478977"/>
              <a:chExt cx="2747502" cy="1516164"/>
            </a:xfrm>
            <a:grpFill/>
          </p:grpSpPr>
          <p:sp>
            <p:nvSpPr>
              <p:cNvPr id="20" name="Rounded Rectangle 19"/>
              <p:cNvSpPr/>
              <p:nvPr/>
            </p:nvSpPr>
            <p:spPr>
              <a:xfrm>
                <a:off x="3032106" y="2712803"/>
                <a:ext cx="2045004" cy="128233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1" name="Rounded Rectangle 4"/>
              <p:cNvSpPr txBox="1"/>
              <p:nvPr/>
            </p:nvSpPr>
            <p:spPr>
              <a:xfrm>
                <a:off x="2329608" y="2478977"/>
                <a:ext cx="1919806" cy="1157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২)</a:t>
                </a:r>
                <a:r>
                  <a:rPr lang="en-US" sz="32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পরিচলন</a:t>
                </a:r>
                <a:endParaRPr lang="en-US" sz="2400" b="0" kern="120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59767" y="4760352"/>
              <a:ext cx="3398826" cy="1613650"/>
              <a:chOff x="4007986" y="2459451"/>
              <a:chExt cx="3398826" cy="1613650"/>
            </a:xfrm>
            <a:grpFill/>
          </p:grpSpPr>
          <p:sp>
            <p:nvSpPr>
              <p:cNvPr id="18" name="Rounded Rectangle 17"/>
              <p:cNvSpPr/>
              <p:nvPr/>
            </p:nvSpPr>
            <p:spPr>
              <a:xfrm>
                <a:off x="5478654" y="2769125"/>
                <a:ext cx="1928158" cy="13039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9" name="Rounded Rectangle 6"/>
              <p:cNvSpPr txBox="1"/>
              <p:nvPr/>
            </p:nvSpPr>
            <p:spPr>
              <a:xfrm>
                <a:off x="4007986" y="2459451"/>
                <a:ext cx="1800848" cy="11766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৩)</a:t>
                </a:r>
                <a:r>
                  <a:rPr lang="en-US" sz="32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বিকিরণ</a:t>
                </a:r>
                <a:endPara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57776" y="4908388"/>
              <a:ext cx="1987166" cy="1552179"/>
              <a:chOff x="705995" y="2607487"/>
              <a:chExt cx="1987166" cy="1552179"/>
            </a:xfrm>
            <a:grpFill/>
          </p:grpSpPr>
          <p:sp>
            <p:nvSpPr>
              <p:cNvPr id="16" name="Rounded Rectangle 15"/>
              <p:cNvSpPr/>
              <p:nvPr/>
            </p:nvSpPr>
            <p:spPr>
              <a:xfrm>
                <a:off x="802568" y="2855548"/>
                <a:ext cx="1890593" cy="130411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7" name="Rounded Rectangle 8"/>
              <p:cNvSpPr txBox="1"/>
              <p:nvPr/>
            </p:nvSpPr>
            <p:spPr>
              <a:xfrm>
                <a:off x="705995" y="2607487"/>
                <a:ext cx="1924567" cy="90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১)</a:t>
                </a:r>
                <a:r>
                  <a:rPr lang="en-US" sz="36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পরিবহন</a:t>
                </a:r>
                <a:endParaRPr lang="en-US" sz="3600" b="0" kern="120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957776" y="5039875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17099" y="1533771"/>
            <a:ext cx="10844290" cy="707886"/>
            <a:chOff x="817099" y="1533771"/>
            <a:chExt cx="1084429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66891" y="1533771"/>
              <a:ext cx="10494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Quad Arrow Callout 24"/>
            <p:cNvSpPr/>
            <p:nvPr/>
          </p:nvSpPr>
          <p:spPr>
            <a:xfrm>
              <a:off x="817099" y="1644193"/>
              <a:ext cx="349792" cy="474977"/>
            </a:xfrm>
            <a:prstGeom prst="quadArrow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145" y="3227666"/>
            <a:ext cx="11021129" cy="707886"/>
            <a:chOff x="431145" y="3227666"/>
            <a:chExt cx="11021129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957776" y="3227666"/>
              <a:ext cx="10494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উপায়ে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সঞ্চালিত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Quad Arrow Callout 28"/>
            <p:cNvSpPr/>
            <p:nvPr/>
          </p:nvSpPr>
          <p:spPr>
            <a:xfrm>
              <a:off x="431145" y="3344120"/>
              <a:ext cx="349792" cy="474977"/>
            </a:xfrm>
            <a:prstGeom prst="quadArrow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2115" y="4343900"/>
            <a:ext cx="3767137" cy="769441"/>
            <a:chOff x="502115" y="4343900"/>
            <a:chExt cx="3767137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F6FC2A-4CC0-4D21-B631-63C6073B4099}"/>
                </a:ext>
              </a:extLst>
            </p:cNvPr>
            <p:cNvSpPr txBox="1"/>
            <p:nvPr/>
          </p:nvSpPr>
          <p:spPr>
            <a:xfrm>
              <a:off x="502115" y="4343900"/>
              <a:ext cx="3767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বিকিরণ</a:t>
              </a:r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Quad Arrow Callout 29"/>
            <p:cNvSpPr/>
            <p:nvPr/>
          </p:nvSpPr>
          <p:spPr>
            <a:xfrm>
              <a:off x="619707" y="4446584"/>
              <a:ext cx="349792" cy="474977"/>
            </a:xfrm>
            <a:prstGeom prst="quadArrow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>
            <a:extLst>
              <a:ext uri="{FF2B5EF4-FFF2-40B4-BE49-F238E27FC236}">
                <a16:creationId xmlns:a16="http://schemas.microsoft.com/office/drawing/2014/main" id="{812F458D-7B97-4255-907B-CBDEF74D8C3E}"/>
              </a:ext>
            </a:extLst>
          </p:cNvPr>
          <p:cNvSpPr/>
          <p:nvPr/>
        </p:nvSpPr>
        <p:spPr>
          <a:xfrm>
            <a:off x="4538757" y="0"/>
            <a:ext cx="4300857" cy="2576572"/>
          </a:xfrm>
          <a:prstGeom prst="up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বাড়ির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6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2771334" y="2743200"/>
            <a:ext cx="7835705" cy="3713871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effectLst>
            <a:glow rad="127000">
              <a:schemeClr val="accent3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>
            <a:extLst>
              <a:ext uri="{FF2B5EF4-FFF2-40B4-BE49-F238E27FC236}">
                <a16:creationId xmlns:a16="http://schemas.microsoft.com/office/drawing/2014/main" id="{B41451C3-191B-4028-B136-0FAC812E9041}"/>
              </a:ext>
            </a:extLst>
          </p:cNvPr>
          <p:cNvSpPr/>
          <p:nvPr/>
        </p:nvSpPr>
        <p:spPr>
          <a:xfrm>
            <a:off x="4447689" y="0"/>
            <a:ext cx="4635910" cy="1298377"/>
          </a:xfrm>
          <a:prstGeom prst="wedgeEllipse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6028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7823445" y="1802711"/>
            <a:ext cx="2045004" cy="4541751"/>
            <a:chOff x="6669895" y="1957456"/>
            <a:chExt cx="2045004" cy="4541751"/>
          </a:xfrm>
        </p:grpSpPr>
        <p:grpSp>
          <p:nvGrpSpPr>
            <p:cNvPr id="13" name="Group 12"/>
            <p:cNvGrpSpPr/>
            <p:nvPr/>
          </p:nvGrpSpPr>
          <p:grpSpPr>
            <a:xfrm>
              <a:off x="6669895" y="3524631"/>
              <a:ext cx="2045004" cy="1282338"/>
              <a:chOff x="6418114" y="1223730"/>
              <a:chExt cx="2045004" cy="128233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18114" y="1223730"/>
                <a:ext cx="2045004" cy="1282338"/>
              </a:xfrm>
              <a:prstGeom prst="roundRect">
                <a:avLst/>
              </a:prstGeom>
              <a:blipFill dpi="0" rotWithShape="0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1" name="Rounded Rectangle 4"/>
              <p:cNvSpPr txBox="1"/>
              <p:nvPr/>
            </p:nvSpPr>
            <p:spPr>
              <a:xfrm>
                <a:off x="6451085" y="1246237"/>
                <a:ext cx="1919806" cy="11571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পরিচলন</a:t>
                </a:r>
                <a:endParaRPr lang="en-US" sz="3600" b="0" kern="120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94514" y="5195231"/>
              <a:ext cx="1928158" cy="1303976"/>
              <a:chOff x="6442733" y="2894330"/>
              <a:chExt cx="1928158" cy="130397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442733" y="2894330"/>
                <a:ext cx="1928158" cy="1303976"/>
              </a:xfrm>
              <a:prstGeom prst="roundRect">
                <a:avLst/>
              </a:prstGeom>
              <a:blipFill dpi="0" rotWithShape="0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9" name="Rounded Rectangle 6"/>
              <p:cNvSpPr txBox="1"/>
              <p:nvPr/>
            </p:nvSpPr>
            <p:spPr>
              <a:xfrm>
                <a:off x="6483410" y="2957985"/>
                <a:ext cx="1800848" cy="11766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বিকিরণ</a:t>
                </a:r>
                <a:endParaRPr lang="en-US" sz="44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694514" y="1957456"/>
              <a:ext cx="1890593" cy="1304118"/>
              <a:chOff x="6442733" y="-343445"/>
              <a:chExt cx="1890593" cy="130411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42733" y="-343445"/>
                <a:ext cx="1890593" cy="1304118"/>
              </a:xfrm>
              <a:prstGeom prst="roundRect">
                <a:avLst/>
              </a:prstGeom>
              <a:blipFill dpi="0" rotWithShape="0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7" name="Rounded Rectangle 8"/>
              <p:cNvSpPr txBox="1"/>
              <p:nvPr/>
            </p:nvSpPr>
            <p:spPr>
              <a:xfrm>
                <a:off x="6461522" y="-279783"/>
                <a:ext cx="1763269" cy="11767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11760" tIns="111760" rIns="111760" bIns="11176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b="1" kern="1200" cap="none" spc="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পরিবহন</a:t>
                </a:r>
                <a:endParaRPr lang="en-US" sz="4400" b="0" kern="120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730326" y="1906500"/>
            <a:ext cx="192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046" y="2273345"/>
            <a:ext cx="2405576" cy="840105"/>
          </a:xfrm>
          <a:prstGeom prst="pentagon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095" y="3178989"/>
            <a:ext cx="240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0326" y="4226367"/>
            <a:ext cx="240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3095" y="3687889"/>
            <a:ext cx="240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4102 0.019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638 0.16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34492 0.3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34258 0.299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34454 -0.25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4" grpId="0"/>
      <p:bldP spid="4" grpId="1"/>
      <p:bldP spid="6" grpId="0"/>
      <p:bldP spid="6" grpId="1"/>
      <p:bldP spid="24" grpId="0"/>
      <p:bldP spid="24" grpId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76960" y="-678991"/>
            <a:ext cx="10549089" cy="7343590"/>
            <a:chOff x="-919163" y="-1354240"/>
            <a:chExt cx="10549089" cy="734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163" y="-1354240"/>
              <a:ext cx="4562475" cy="421199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114576" y="-517523"/>
              <a:ext cx="8515350" cy="6506873"/>
              <a:chOff x="1638453" y="153990"/>
              <a:chExt cx="8515350" cy="650687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3" t="8570" r="5055" b="2852"/>
              <a:stretch/>
            </p:blipFill>
            <p:spPr>
              <a:xfrm>
                <a:off x="1638453" y="153990"/>
                <a:ext cx="8515350" cy="6506873"/>
              </a:xfrm>
              <a:prstGeom prst="ellipse">
                <a:avLst/>
              </a:prstGeom>
              <a:ln w="63500" cap="rnd">
                <a:solidFill>
                  <a:srgbClr val="00B0F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118137-B222-4914-B8E4-16D1A53CFCB3}"/>
                  </a:ext>
                </a:extLst>
              </p:cNvPr>
              <p:cNvSpPr/>
              <p:nvPr/>
            </p:nvSpPr>
            <p:spPr>
              <a:xfrm>
                <a:off x="2448232" y="1622323"/>
                <a:ext cx="6895793" cy="35702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800" b="1" dirty="0" err="1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en-US" sz="8800" b="1" dirty="0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3800" b="1" dirty="0" err="1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9600" b="1" cap="none" spc="0" dirty="0">
                  <a:ln w="0"/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9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1233 0.1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5" y="2258609"/>
            <a:ext cx="5458598" cy="358651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109149" y="0"/>
            <a:ext cx="3341077" cy="2166424"/>
          </a:xfrm>
          <a:prstGeom prst="wedgeEllipseCallou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7227" y="2412608"/>
            <a:ext cx="5629100" cy="3524701"/>
            <a:chOff x="1397227" y="2412608"/>
            <a:chExt cx="5629100" cy="3524701"/>
          </a:xfrm>
        </p:grpSpPr>
        <p:sp>
          <p:nvSpPr>
            <p:cNvPr id="8" name="Bevel 7"/>
            <p:cNvSpPr/>
            <p:nvPr/>
          </p:nvSpPr>
          <p:spPr>
            <a:xfrm>
              <a:off x="1397227" y="2412608"/>
              <a:ext cx="5629100" cy="3524701"/>
            </a:xfrm>
            <a:prstGeom prst="bevel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9251" y="3010607"/>
              <a:ext cx="4838497" cy="193899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নুসরাত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জাহান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টিকলী</a:t>
              </a:r>
              <a:endParaRPr lang="en-US" sz="4000" dirty="0" smtClean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সহঃশিক্ষক</a:t>
              </a:r>
              <a:endParaRPr lang="en-US" sz="4000" dirty="0" smtClean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অষ্টগ্রাম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সপ্রাবি</a:t>
              </a:r>
              <a:endParaRPr lang="en-US" sz="4000" dirty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975922" y="3089032"/>
            <a:ext cx="654432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05467" y="0"/>
            <a:ext cx="3341077" cy="2166424"/>
          </a:xfrm>
          <a:prstGeom prst="wedgeEllipseCallou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65760" y="-1"/>
            <a:ext cx="731520" cy="1041009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path" presetSubtype="0" accel="53000" decel="4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95 -0.01019 L 0.92317 -0.01019 L 0.92317 0.90671 L -0.02995 0.90671 L -0.02995 -0.01019 Z " pathEditMode="relative" rAng="0" ptsTypes="AAAAA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56" y="4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4726745" y="1"/>
            <a:ext cx="2461846" cy="139270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06326" y="906359"/>
            <a:ext cx="11718388" cy="1940957"/>
          </a:xfrm>
          <a:prstGeom prst="flowChartAlternateProcess">
            <a:avLst/>
          </a:prstGeom>
          <a:solidFill>
            <a:schemeClr val="bg1"/>
          </a:solidFill>
          <a:ln w="415925">
            <a:solidFill>
              <a:srgbClr val="1C7A5D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16.1.1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2110407" y="800790"/>
            <a:ext cx="7725924" cy="213835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99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199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99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99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99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99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828067"/>
              </p:ext>
            </p:extLst>
          </p:nvPr>
        </p:nvGraphicFramePr>
        <p:xfrm>
          <a:off x="4039863" y="2201040"/>
          <a:ext cx="3867011" cy="147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ackager Shell Object" showAsIcon="1" r:id="rId5" imgW="1148400" imgH="437760" progId="Package">
                  <p:embed/>
                </p:oleObj>
              </mc:Choice>
              <mc:Fallback>
                <p:oleObj name="Packager Shell Object" showAsIcon="1" r:id="rId5" imgW="1148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9863" y="2201040"/>
                        <a:ext cx="3867011" cy="1476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89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3357" y="716310"/>
            <a:ext cx="647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8745" y="3258184"/>
            <a:ext cx="31451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0" y="1707257"/>
            <a:ext cx="5756362" cy="3497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2430" y="3258184"/>
            <a:ext cx="1047878" cy="24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4805" y="4960375"/>
            <a:ext cx="1047878" cy="24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423865">
            <a:off x="5612547" y="2895742"/>
            <a:ext cx="966906" cy="20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05972" y="4180114"/>
            <a:ext cx="1108337" cy="26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37314" y="2847703"/>
            <a:ext cx="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6472" y="4967662"/>
            <a:ext cx="647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60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4732" y="582301"/>
            <a:ext cx="6963508" cy="51769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93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B1937-E710-4CC7-B2BB-22DCD92306C8}"/>
              </a:ext>
            </a:extLst>
          </p:cNvPr>
          <p:cNvSpPr txBox="1"/>
          <p:nvPr/>
        </p:nvSpPr>
        <p:spPr>
          <a:xfrm>
            <a:off x="2082018" y="419289"/>
            <a:ext cx="6428935" cy="53399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 algn="ctr"/>
            <a:r>
              <a:rPr lang="bn-BD" sz="115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3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BD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2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5B71D0D-9D88-4C35-80F4-2BF9E3A1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3559" y="1347324"/>
            <a:ext cx="4105093" cy="2547228"/>
            <a:chOff x="3893029" y="1614610"/>
            <a:chExt cx="4105093" cy="2547228"/>
          </a:xfrm>
        </p:grpSpPr>
        <p:sp>
          <p:nvSpPr>
            <p:cNvPr id="2" name="Rectangle 1"/>
            <p:cNvSpPr/>
            <p:nvPr/>
          </p:nvSpPr>
          <p:spPr>
            <a:xfrm>
              <a:off x="3896751" y="2600324"/>
              <a:ext cx="323557" cy="15615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" name="Oval 2"/>
            <p:cNvSpPr/>
            <p:nvPr/>
          </p:nvSpPr>
          <p:spPr>
            <a:xfrm>
              <a:off x="3893029" y="1614610"/>
              <a:ext cx="321767" cy="1139707"/>
            </a:xfrm>
            <a:custGeom>
              <a:avLst/>
              <a:gdLst>
                <a:gd name="connsiteX0" fmla="*/ 0 w 302456"/>
                <a:gd name="connsiteY0" fmla="*/ 569742 h 1139483"/>
                <a:gd name="connsiteX1" fmla="*/ 151228 w 302456"/>
                <a:gd name="connsiteY1" fmla="*/ 0 h 1139483"/>
                <a:gd name="connsiteX2" fmla="*/ 302456 w 302456"/>
                <a:gd name="connsiteY2" fmla="*/ 569742 h 1139483"/>
                <a:gd name="connsiteX3" fmla="*/ 151228 w 302456"/>
                <a:gd name="connsiteY3" fmla="*/ 1139484 h 1139483"/>
                <a:gd name="connsiteX4" fmla="*/ 0 w 302456"/>
                <a:gd name="connsiteY4" fmla="*/ 569742 h 1139483"/>
                <a:gd name="connsiteX0" fmla="*/ 0 w 274320"/>
                <a:gd name="connsiteY0" fmla="*/ 569758 h 1139515"/>
                <a:gd name="connsiteX1" fmla="*/ 151228 w 274320"/>
                <a:gd name="connsiteY1" fmla="*/ 16 h 1139515"/>
                <a:gd name="connsiteX2" fmla="*/ 274320 w 274320"/>
                <a:gd name="connsiteY2" fmla="*/ 555690 h 1139515"/>
                <a:gd name="connsiteX3" fmla="*/ 151228 w 274320"/>
                <a:gd name="connsiteY3" fmla="*/ 1139500 h 1139515"/>
                <a:gd name="connsiteX4" fmla="*/ 0 w 274320"/>
                <a:gd name="connsiteY4" fmla="*/ 569758 h 1139515"/>
                <a:gd name="connsiteX0" fmla="*/ 0 w 232117"/>
                <a:gd name="connsiteY0" fmla="*/ 569758 h 1139515"/>
                <a:gd name="connsiteX1" fmla="*/ 109025 w 232117"/>
                <a:gd name="connsiteY1" fmla="*/ 16 h 1139515"/>
                <a:gd name="connsiteX2" fmla="*/ 232117 w 232117"/>
                <a:gd name="connsiteY2" fmla="*/ 555690 h 1139515"/>
                <a:gd name="connsiteX3" fmla="*/ 109025 w 232117"/>
                <a:gd name="connsiteY3" fmla="*/ 1139500 h 1139515"/>
                <a:gd name="connsiteX4" fmla="*/ 0 w 232117"/>
                <a:gd name="connsiteY4" fmla="*/ 569758 h 1139515"/>
                <a:gd name="connsiteX0" fmla="*/ 4982 w 237099"/>
                <a:gd name="connsiteY0" fmla="*/ 569758 h 1139515"/>
                <a:gd name="connsiteX1" fmla="*/ 114007 w 237099"/>
                <a:gd name="connsiteY1" fmla="*/ 16 h 1139515"/>
                <a:gd name="connsiteX2" fmla="*/ 237099 w 237099"/>
                <a:gd name="connsiteY2" fmla="*/ 555690 h 1139515"/>
                <a:gd name="connsiteX3" fmla="*/ 114007 w 237099"/>
                <a:gd name="connsiteY3" fmla="*/ 1139500 h 1139515"/>
                <a:gd name="connsiteX4" fmla="*/ 4982 w 237099"/>
                <a:gd name="connsiteY4" fmla="*/ 569758 h 1139515"/>
                <a:gd name="connsiteX0" fmla="*/ 4721 w 239836"/>
                <a:gd name="connsiteY0" fmla="*/ 577952 h 1147709"/>
                <a:gd name="connsiteX1" fmla="*/ 113746 w 239836"/>
                <a:gd name="connsiteY1" fmla="*/ 8210 h 1147709"/>
                <a:gd name="connsiteX2" fmla="*/ 194635 w 239836"/>
                <a:gd name="connsiteY2" fmla="*/ 262190 h 1147709"/>
                <a:gd name="connsiteX3" fmla="*/ 236838 w 239836"/>
                <a:gd name="connsiteY3" fmla="*/ 563884 h 1147709"/>
                <a:gd name="connsiteX4" fmla="*/ 113746 w 239836"/>
                <a:gd name="connsiteY4" fmla="*/ 1147694 h 1147709"/>
                <a:gd name="connsiteX5" fmla="*/ 4721 w 239836"/>
                <a:gd name="connsiteY5" fmla="*/ 577952 h 1147709"/>
                <a:gd name="connsiteX0" fmla="*/ 5076 w 259817"/>
                <a:gd name="connsiteY0" fmla="*/ 577952 h 1147709"/>
                <a:gd name="connsiteX1" fmla="*/ 114101 w 259817"/>
                <a:gd name="connsiteY1" fmla="*/ 8210 h 1147709"/>
                <a:gd name="connsiteX2" fmla="*/ 251261 w 259817"/>
                <a:gd name="connsiteY2" fmla="*/ 262190 h 1147709"/>
                <a:gd name="connsiteX3" fmla="*/ 237193 w 259817"/>
                <a:gd name="connsiteY3" fmla="*/ 563884 h 1147709"/>
                <a:gd name="connsiteX4" fmla="*/ 114101 w 259817"/>
                <a:gd name="connsiteY4" fmla="*/ 1147694 h 1147709"/>
                <a:gd name="connsiteX5" fmla="*/ 5076 w 259817"/>
                <a:gd name="connsiteY5" fmla="*/ 577952 h 1147709"/>
                <a:gd name="connsiteX0" fmla="*/ 67026 w 321767"/>
                <a:gd name="connsiteY0" fmla="*/ 569956 h 1139707"/>
                <a:gd name="connsiteX1" fmla="*/ 3722 w 321767"/>
                <a:gd name="connsiteY1" fmla="*/ 296397 h 1139707"/>
                <a:gd name="connsiteX2" fmla="*/ 176051 w 321767"/>
                <a:gd name="connsiteY2" fmla="*/ 214 h 1139707"/>
                <a:gd name="connsiteX3" fmla="*/ 313211 w 321767"/>
                <a:gd name="connsiteY3" fmla="*/ 254194 h 1139707"/>
                <a:gd name="connsiteX4" fmla="*/ 299143 w 321767"/>
                <a:gd name="connsiteY4" fmla="*/ 555888 h 1139707"/>
                <a:gd name="connsiteX5" fmla="*/ 176051 w 321767"/>
                <a:gd name="connsiteY5" fmla="*/ 1139698 h 1139707"/>
                <a:gd name="connsiteX6" fmla="*/ 67026 w 321767"/>
                <a:gd name="connsiteY6" fmla="*/ 569956 h 11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67" h="1139707">
                  <a:moveTo>
                    <a:pt x="67026" y="569956"/>
                  </a:moveTo>
                  <a:cubicBezTo>
                    <a:pt x="38304" y="429406"/>
                    <a:pt x="-14449" y="391354"/>
                    <a:pt x="3722" y="296397"/>
                  </a:cubicBezTo>
                  <a:cubicBezTo>
                    <a:pt x="21893" y="201440"/>
                    <a:pt x="124470" y="7248"/>
                    <a:pt x="176051" y="214"/>
                  </a:cubicBezTo>
                  <a:cubicBezTo>
                    <a:pt x="227632" y="-6820"/>
                    <a:pt x="292696" y="161582"/>
                    <a:pt x="313211" y="254194"/>
                  </a:cubicBezTo>
                  <a:cubicBezTo>
                    <a:pt x="333726" y="346806"/>
                    <a:pt x="312624" y="408304"/>
                    <a:pt x="299143" y="555888"/>
                  </a:cubicBezTo>
                  <a:cubicBezTo>
                    <a:pt x="285662" y="703472"/>
                    <a:pt x="214737" y="1137353"/>
                    <a:pt x="176051" y="1139698"/>
                  </a:cubicBezTo>
                  <a:cubicBezTo>
                    <a:pt x="137365" y="1142043"/>
                    <a:pt x="95748" y="710506"/>
                    <a:pt x="67026" y="56995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67724" y="1614610"/>
              <a:ext cx="3930398" cy="3798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cxnSp>
        <p:nvCxnSpPr>
          <p:cNvPr id="7" name="Straight Connector 6"/>
          <p:cNvCxnSpPr>
            <a:endCxn id="4" idx="3"/>
          </p:cNvCxnSpPr>
          <p:nvPr/>
        </p:nvCxnSpPr>
        <p:spPr>
          <a:xfrm>
            <a:off x="1268254" y="1510569"/>
            <a:ext cx="3930398" cy="26656"/>
          </a:xfrm>
          <a:prstGeom prst="line">
            <a:avLst/>
          </a:prstGeom>
          <a:ln w="1238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3197" y="4295931"/>
            <a:ext cx="10410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2363" y="1347324"/>
            <a:ext cx="4955400" cy="2477700"/>
            <a:chOff x="5812363" y="1347324"/>
            <a:chExt cx="4955400" cy="2477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363" y="1347324"/>
              <a:ext cx="4955400" cy="2477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96000" y="1347324"/>
              <a:ext cx="1120726" cy="369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পরিচলন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87989" y="1347324"/>
              <a:ext cx="1120726" cy="369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বিকিরণ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08215" y="1372619"/>
              <a:ext cx="1120726" cy="369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পরিবহন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1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9317607"/>
              </p:ext>
            </p:extLst>
          </p:nvPr>
        </p:nvGraphicFramePr>
        <p:xfrm>
          <a:off x="1849120" y="20560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1" y="886265"/>
            <a:ext cx="974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555</Words>
  <Application>Microsoft Office PowerPoint</Application>
  <PresentationFormat>Widescreen</PresentationFormat>
  <Paragraphs>90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তাপ সঞ্চালন কী?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তাপ সঞ্চালন কী?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296</cp:revision>
  <dcterms:created xsi:type="dcterms:W3CDTF">2021-07-06T02:56:17Z</dcterms:created>
  <dcterms:modified xsi:type="dcterms:W3CDTF">2021-07-18T06:23:26Z</dcterms:modified>
</cp:coreProperties>
</file>