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7" r:id="rId3"/>
    <p:sldId id="258" r:id="rId4"/>
    <p:sldId id="259" r:id="rId5"/>
    <p:sldId id="260" r:id="rId6"/>
    <p:sldId id="28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79" r:id="rId16"/>
    <p:sldId id="269" r:id="rId17"/>
    <p:sldId id="281" r:id="rId18"/>
    <p:sldId id="282" r:id="rId19"/>
    <p:sldId id="283" r:id="rId20"/>
    <p:sldId id="270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501B93E-5ECA-46CA-AEF9-2EBC5FAD89EA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g"/><Relationship Id="rId7" Type="http://schemas.openxmlformats.org/officeDocument/2006/relationships/image" Target="../media/image37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33CC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37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9090" y="262758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বিবর্তন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LAB111\Desktop\মুদ্রা,বাংক বাংকিং ছবি\BS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9704" y="927901"/>
            <a:ext cx="3113496" cy="19653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Left Arrow 3"/>
          <p:cNvSpPr/>
          <p:nvPr/>
        </p:nvSpPr>
        <p:spPr>
          <a:xfrm>
            <a:off x="7538447" y="4730104"/>
            <a:ext cx="601256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C:\Users\LAB111\Desktop\মুদ্রা,বাংক বাংকিং ছবি\BS 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6675" y="838200"/>
            <a:ext cx="2454275" cy="194533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Left Arrow 5"/>
          <p:cNvSpPr/>
          <p:nvPr/>
        </p:nvSpPr>
        <p:spPr>
          <a:xfrm>
            <a:off x="3944992" y="4738189"/>
            <a:ext cx="452921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C:\Users\LAB111\Desktop\মুদ্রা,বাংক বাংকিং ছবি\BS 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5891" y="1140982"/>
            <a:ext cx="2270125" cy="16641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7" descr="C:\Users\Model School\Desktop\Bikash-Tot-Image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98430" y="3625334"/>
            <a:ext cx="2469570" cy="222571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8" descr="C:\Users\LAB111\Desktop\মুদ্রা,বাংক বাংকিং ছবি\c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7977" y="3698014"/>
            <a:ext cx="2941743" cy="2133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Right Arrow 9"/>
          <p:cNvSpPr/>
          <p:nvPr/>
        </p:nvSpPr>
        <p:spPr>
          <a:xfrm rot="10800000">
            <a:off x="6592920" y="1730090"/>
            <a:ext cx="56988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 descr="C:\Users\LAB111\Desktop\মুদ্রা,বাংক বাংকিং ছবি\m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9629" y="3731930"/>
            <a:ext cx="2828365" cy="2209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TextBox 13"/>
          <p:cNvSpPr txBox="1"/>
          <p:nvPr/>
        </p:nvSpPr>
        <p:spPr>
          <a:xfrm>
            <a:off x="7425753" y="305922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কড়ি,ঝিনুক,রৌপ্য</a:t>
            </a:r>
            <a:endParaRPr lang="en-US" sz="20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42421" y="3034724"/>
            <a:ext cx="164278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তামা</a:t>
            </a:r>
            <a:r>
              <a:rPr lang="en-US" sz="2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রৌপ্য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35891" y="2987189"/>
            <a:ext cx="175260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হাতির</a:t>
            </a:r>
            <a:r>
              <a:rPr lang="en-US" sz="2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দাঁত</a:t>
            </a:r>
            <a:endParaRPr lang="en-US" sz="2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16111" y="6063211"/>
            <a:ext cx="129540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কাগজী</a:t>
            </a:r>
            <a:r>
              <a:rPr lang="en-US" sz="2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endParaRPr lang="en-US" sz="2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6" name="TextBox 17"/>
          <p:cNvSpPr txBox="1"/>
          <p:nvPr/>
        </p:nvSpPr>
        <p:spPr>
          <a:xfrm>
            <a:off x="4742249" y="5998030"/>
            <a:ext cx="2737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2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endParaRPr lang="en-US" sz="20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000" y="1693578"/>
            <a:ext cx="40798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9205221" y="6017044"/>
            <a:ext cx="84204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সোনা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4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121518"/>
            <a:ext cx="3352800" cy="19933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225" y="3626266"/>
            <a:ext cx="4468771" cy="2653467"/>
          </a:xfrm>
          <a:prstGeom prst="rect">
            <a:avLst/>
          </a:prstGeom>
        </p:spPr>
      </p:pic>
      <p:sp>
        <p:nvSpPr>
          <p:cNvPr id="8" name="TextBox 5"/>
          <p:cNvSpPr txBox="1"/>
          <p:nvPr/>
        </p:nvSpPr>
        <p:spPr>
          <a:xfrm>
            <a:off x="3808670" y="435718"/>
            <a:ext cx="3998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 smtClean="0">
                <a:ln w="22225">
                  <a:solidFill>
                    <a:schemeClr val="accent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মূদ্রা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4800" b="1" dirty="0">
              <a:ln w="22225">
                <a:solidFill>
                  <a:schemeClr val="accent2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225" y="1156687"/>
            <a:ext cx="4468771" cy="19818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341169"/>
            <a:ext cx="3356755" cy="293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7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21" y="1845864"/>
            <a:ext cx="3801096" cy="36955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740" y="1845864"/>
            <a:ext cx="4762539" cy="3579686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2698081" y="599896"/>
            <a:ext cx="5681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4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AU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AU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মূদ্রা</a:t>
            </a:r>
            <a:r>
              <a:rPr lang="en-AU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AU" sz="4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7617505" y="5609164"/>
            <a:ext cx="1829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স্বর্ণ</a:t>
            </a:r>
            <a:r>
              <a:rPr lang="en-A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মূদ্রা</a:t>
            </a:r>
            <a:r>
              <a:rPr lang="en-A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A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2108173" y="5681582"/>
            <a:ext cx="3060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রূপার</a:t>
            </a:r>
            <a:r>
              <a:rPr lang="en-A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মূদ্রা</a:t>
            </a:r>
            <a:r>
              <a:rPr lang="en-A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A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65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20922" y="879590"/>
            <a:ext cx="6585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6600" b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AU" sz="66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6600" b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AU" sz="66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6600" b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মূদ্রা</a:t>
            </a:r>
            <a:r>
              <a:rPr lang="en-AU" sz="66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66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80" y="2158357"/>
            <a:ext cx="2640583" cy="1564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999" y="2214607"/>
            <a:ext cx="2679429" cy="14816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784" y="2138660"/>
            <a:ext cx="2373321" cy="1564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80" y="4357102"/>
            <a:ext cx="2751871" cy="15487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18" y="4359834"/>
            <a:ext cx="2571792" cy="1617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84" y="4359835"/>
            <a:ext cx="2863135" cy="161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37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735393" y="437198"/>
            <a:ext cx="5364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বিদেশি  </a:t>
            </a:r>
            <a:r>
              <a:rPr lang="en-US" sz="6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মূদ্রা</a:t>
            </a:r>
            <a:r>
              <a:rPr lang="en-US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6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28" y="1754262"/>
            <a:ext cx="3193935" cy="18384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425" y="1676482"/>
            <a:ext cx="3003343" cy="1916201"/>
          </a:xfrm>
          <a:prstGeom prst="rect">
            <a:avLst/>
          </a:prstGeom>
        </p:spPr>
      </p:pic>
      <p:pic>
        <p:nvPicPr>
          <p:cNvPr id="5" name="Picture 4" descr="C:\Users\SCHOOL\Desktop\Billal\din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128" y="4167379"/>
            <a:ext cx="3372751" cy="167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SCHOOL\Desktop\Billal\pao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825" y="4245194"/>
            <a:ext cx="30099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7115625" y="5897582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পাউন্ড</a:t>
            </a:r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3153225" y="3687782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9" name="TextBox 7"/>
          <p:cNvSpPr txBox="1"/>
          <p:nvPr/>
        </p:nvSpPr>
        <p:spPr>
          <a:xfrm>
            <a:off x="3153225" y="5897582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দিনার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0" name="TextBox 8"/>
          <p:cNvSpPr txBox="1"/>
          <p:nvPr/>
        </p:nvSpPr>
        <p:spPr>
          <a:xfrm>
            <a:off x="7344225" y="3687782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ডলার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2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0065" y="5638800"/>
            <a:ext cx="6965368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এবং বর্তমান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মূদ্রার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৪টি পার্থক্য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লিখ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8599" y="468758"/>
            <a:ext cx="4114800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600" b="1" dirty="0" smtClean="0">
                <a:ln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 কাজঃ</a:t>
            </a:r>
            <a:endParaRPr lang="bn-IN" sz="6600" b="1" dirty="0">
              <a:ln>
                <a:solidFill>
                  <a:schemeClr val="tx1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:\Users\SCHOOL\Desktop\Billal\joray ka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283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AB111\Desktop\মুদ্রা,বাংক বাংকিং ছবি\BS 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3936" y="762000"/>
            <a:ext cx="3435927" cy="2559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:\Users\SCHOOL\Desktop\Billal\takar ka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063" y="762000"/>
            <a:ext cx="34290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SCHOOL\Desktop\Billal\adan prod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213" y="4038600"/>
            <a:ext cx="3200400" cy="238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"/>
          <p:cNvSpPr txBox="1"/>
          <p:nvPr/>
        </p:nvSpPr>
        <p:spPr>
          <a:xfrm>
            <a:off x="7090063" y="50292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আদান প্রদান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46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856986" y="601998"/>
            <a:ext cx="8110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7200" b="1" i="1" dirty="0" err="1" smtClean="0">
                <a:ln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মূদ্রা</a:t>
            </a:r>
            <a:r>
              <a:rPr lang="en-AU" sz="7200" b="1" i="1" dirty="0" smtClean="0">
                <a:ln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7200" b="1" i="1" dirty="0" smtClean="0">
                <a:ln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ব্যাংকের সম্পর্ক </a:t>
            </a:r>
            <a:r>
              <a:rPr lang="en-AU" sz="7200" b="1" i="1" dirty="0" smtClean="0">
                <a:ln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7200" b="1" i="1" dirty="0">
              <a:ln>
                <a:solidFill>
                  <a:schemeClr val="tx1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130" y="1852386"/>
            <a:ext cx="3539785" cy="2377081"/>
          </a:xfrm>
          <a:prstGeom prst="rect">
            <a:avLst/>
          </a:prstGeom>
        </p:spPr>
      </p:pic>
      <p:pic>
        <p:nvPicPr>
          <p:cNvPr id="4" name="Picture 3" descr="C:\Users\SCHOOL\Desktop\banking5_505_0520141021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986" y="4405500"/>
            <a:ext cx="3539784" cy="185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6"/>
          <p:cNvSpPr txBox="1"/>
          <p:nvPr/>
        </p:nvSpPr>
        <p:spPr>
          <a:xfrm>
            <a:off x="6081669" y="3005116"/>
            <a:ext cx="4267200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সঞ্চয়ের বাহন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অর্থের নিরাপত্তা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 নিয়ন্ত্রণ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50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914400"/>
            <a:ext cx="3962400" cy="1200329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7200" b="1" dirty="0" smtClean="0">
                <a:ln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7200" b="1" dirty="0">
              <a:ln>
                <a:solidFill>
                  <a:schemeClr val="tx1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32766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এবং বর্তমান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মূদ্রার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পার্থক্য লিখ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দেশের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মূদ্রার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নাম লিখ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অর্থের সাথে ব্যাংকের সম্পর্ক কি আলোচনা করে লিখ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14564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4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762000"/>
            <a:ext cx="4572000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9600" b="1" i="1" dirty="0" smtClean="0">
                <a:ln>
                  <a:solidFill>
                    <a:srgbClr val="FFC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54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3200400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মূদ্রার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নাম কি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কত ধরণের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মূদ্রা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প্রচলিত ?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 কালে কি ধরণের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বহার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করা হত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886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52600" y="533400"/>
            <a:ext cx="8229600" cy="5333999"/>
            <a:chOff x="1790700" y="1143000"/>
            <a:chExt cx="8229600" cy="5333999"/>
          </a:xfrm>
        </p:grpSpPr>
        <p:sp>
          <p:nvSpPr>
            <p:cNvPr id="2" name="TextBox 1"/>
            <p:cNvSpPr txBox="1"/>
            <p:nvPr/>
          </p:nvSpPr>
          <p:spPr>
            <a:xfrm>
              <a:off x="3581400" y="1143000"/>
              <a:ext cx="5181600" cy="70788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বিসমিল্লাহির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রাহমানের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রাহিম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 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700" y="1850886"/>
              <a:ext cx="8229600" cy="462611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2133600" y="4163943"/>
              <a:ext cx="7543800" cy="64633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itchFamily="2" charset="0"/>
                  <a:cs typeface="NikoshBAN" pitchFamily="2" charset="0"/>
                </a:rPr>
                <a:t>৯ম—১০ম শ্রেণির সকল ছাত্র / ছাত্রীদেরকে স্বাগতম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13" y="897018"/>
            <a:ext cx="1338787" cy="990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109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63543"/>
            <a:ext cx="8458200" cy="19621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33800" y="1925637"/>
            <a:ext cx="2743200" cy="92333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4191000"/>
            <a:ext cx="86868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সঞ্চয়ের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60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1506200" cy="64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76600" y="914400"/>
            <a:ext cx="6324600" cy="52014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600" dirty="0" err="1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6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6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85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529800"/>
            <a:ext cx="32766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1783498"/>
            <a:ext cx="7924800" cy="452431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খানজাহান আলী ( সুমন )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সহকারী শিক্ষক ( ব্যবসায় শাখা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বি.কম.অনার্স,এম.কম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)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কবিরাজপুর শিহাব মাধ্যমিক বিদ্যালয়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রাজৈর, মাদারীপুর ।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মোবাইল নং-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০১৭১৬৮৬৮৩৮০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Email: khanjahanali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525@gmail.com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791200" y="1360797"/>
            <a:ext cx="1295400" cy="416170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39500"/>
            <a:ext cx="2743200" cy="273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6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762001"/>
            <a:ext cx="25908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2362201"/>
            <a:ext cx="7010400" cy="280076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শ্রেণিঃ ৯ম/১০ম</a:t>
            </a: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বিষয়ঃ ফিন্যান্স ও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ব্যাংকিং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/৮ম   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০৭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/২০২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440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257800" y="1531442"/>
            <a:ext cx="1143000" cy="830759"/>
          </a:xfrm>
          <a:prstGeom prst="downArrow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3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599017"/>
            <a:ext cx="78486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38" y="3962400"/>
            <a:ext cx="4158962" cy="22303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70621"/>
            <a:ext cx="4114800" cy="19049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4051718"/>
            <a:ext cx="3449680" cy="22728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600199"/>
            <a:ext cx="3449680" cy="2175421"/>
          </a:xfrm>
          <a:prstGeom prst="rect">
            <a:avLst/>
          </a:prstGeom>
        </p:spPr>
      </p:pic>
      <p:sp>
        <p:nvSpPr>
          <p:cNvPr id="15" name="TextBox 8"/>
          <p:cNvSpPr txBox="1"/>
          <p:nvPr/>
        </p:nvSpPr>
        <p:spPr>
          <a:xfrm>
            <a:off x="5474689" y="4464883"/>
            <a:ext cx="1963593" cy="1446550"/>
          </a:xfrm>
          <a:prstGeom prst="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মূদ্রা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3440143"/>
            <a:ext cx="8458200" cy="3417857"/>
          </a:xfrm>
          <a:prstGeom prst="rect">
            <a:avLst/>
          </a:prstGeom>
        </p:spPr>
        <p:txBody>
          <a:bodyPr wrap="square" numCol="1">
            <a:prstTxWarp prst="textDeflateBottom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8000" b="1" dirty="0" smtClean="0">
                <a:ln w="12700">
                  <a:solidFill>
                    <a:srgbClr val="00206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rgbClr val="00206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মূদ্রা</a:t>
            </a:r>
            <a:r>
              <a:rPr lang="bn-IN" sz="8000" b="1" dirty="0" smtClean="0">
                <a:ln w="12700">
                  <a:solidFill>
                    <a:srgbClr val="00206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8000" b="1" dirty="0">
                <a:ln w="12700">
                  <a:solidFill>
                    <a:srgbClr val="00206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ব্যাংকের সম্পর্ক </a:t>
            </a:r>
            <a:endParaRPr lang="en-US" sz="8000" b="1" dirty="0">
              <a:ln w="12700">
                <a:solidFill>
                  <a:srgbClr val="002060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SCHOOL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"/>
            <a:ext cx="5334000" cy="283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01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7200" y="762001"/>
            <a:ext cx="29718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2590800"/>
            <a:ext cx="792480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মূদ্রা,ব্যাংক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35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743200"/>
            <a:ext cx="9829800" cy="31085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মূদ্রা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মূদ্রার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মূদ্রা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মূদ্রার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838200"/>
            <a:ext cx="3581400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88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4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:\Users\SCHOOL\Desktop\Billal\ba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57513"/>
            <a:ext cx="3657600" cy="221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Users\SCHOOL\Desktop\bank2-kq5H--621x414@LiveM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57513"/>
            <a:ext cx="3651807" cy="206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:\Users\SCHOOL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59" y="3328271"/>
            <a:ext cx="3657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SCHOOL\Desktop\Billal\adan prod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76600"/>
            <a:ext cx="4531003" cy="216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0" y="5562600"/>
            <a:ext cx="45720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মূদ্রা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9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1620</TotalTime>
  <Words>244</Words>
  <Application>Microsoft Office PowerPoint</Application>
  <PresentationFormat>Widescreen</PresentationFormat>
  <Paragraphs>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NikoshBAN</vt:lpstr>
      <vt:lpstr>Times New Roman</vt:lpstr>
      <vt:lpstr>Verdana</vt:lpstr>
      <vt:lpstr>Vrinda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Sumon</dc:creator>
  <cp:lastModifiedBy>Windows User</cp:lastModifiedBy>
  <cp:revision>359</cp:revision>
  <dcterms:created xsi:type="dcterms:W3CDTF">2020-09-25T16:43:23Z</dcterms:created>
  <dcterms:modified xsi:type="dcterms:W3CDTF">2021-07-18T14:09:15Z</dcterms:modified>
</cp:coreProperties>
</file>