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81" r:id="rId3"/>
    <p:sldId id="257" r:id="rId4"/>
    <p:sldId id="284" r:id="rId5"/>
    <p:sldId id="285" r:id="rId6"/>
    <p:sldId id="260" r:id="rId7"/>
    <p:sldId id="261" r:id="rId8"/>
    <p:sldId id="263" r:id="rId9"/>
    <p:sldId id="262" r:id="rId10"/>
    <p:sldId id="267" r:id="rId11"/>
    <p:sldId id="270" r:id="rId12"/>
    <p:sldId id="264" r:id="rId13"/>
    <p:sldId id="273" r:id="rId14"/>
    <p:sldId id="266" r:id="rId15"/>
    <p:sldId id="283" r:id="rId16"/>
    <p:sldId id="277" r:id="rId17"/>
    <p:sldId id="278" r:id="rId18"/>
    <p:sldId id="279" r:id="rId19"/>
    <p:sldId id="280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0966B-9041-41CE-8CF6-6C70EF368E22}" type="datetimeFigureOut">
              <a:rPr lang="en-US" smtClean="0"/>
              <a:t>16/07/2021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A93CA-B9C4-4FAA-BFD9-880CBB52C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A93CA-B9C4-4FAA-BFD9-880CBB52C1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5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4894-6035-4011-8988-B000197BA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AC783-E65A-4DB3-B5F7-A01713CA8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08E9B-1D99-4E03-B5AB-D24BCA97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34-5040-4E97-B94F-B6ADECE68625}" type="datetimeFigureOut">
              <a:rPr lang="en-US" smtClean="0"/>
              <a:t>16/07/2021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7147F-CFA7-43C2-81C3-A6D0DC72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60E68-E870-4D15-9A31-8ABFB69C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E2DA-0956-4122-B2E6-475D64CAB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22D3-64AC-4DE6-9625-21ACBE35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C7844-EC11-403F-8B90-F9C0AC38C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397B3-A93B-4989-AE55-9ABC8A49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34-5040-4E97-B94F-B6ADECE68625}" type="datetimeFigureOut">
              <a:rPr lang="en-US" smtClean="0"/>
              <a:t>16/07/2021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FD535-D4A5-4DC6-9FD6-B2C90A29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02580-4CC6-4916-A1CE-FD42ABF5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E2DA-0956-4122-B2E6-475D64CAB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6C91A-F511-4015-A22A-BCC44458D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BD401-5AEF-424C-A6F3-676662A71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82770-EA13-4B87-87A3-0B1A9D0E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34-5040-4E97-B94F-B6ADECE68625}" type="datetimeFigureOut">
              <a:rPr lang="en-US" smtClean="0"/>
              <a:t>16/07/2021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D6D85-CDCA-4FF6-A928-795D58E2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B5F8-4181-4093-B387-B96396BD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E2DA-0956-4122-B2E6-475D64CAB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16C0-ACFE-4B66-97B9-7F9D4CC9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341C4-FB58-46D5-8072-63C49125D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D2A00-4D3D-4643-AFAD-986AEB497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34-5040-4E97-B94F-B6ADECE68625}" type="datetimeFigureOut">
              <a:rPr lang="en-US" smtClean="0"/>
              <a:t>16/07/2021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31D84-CEE2-4155-9A2A-40080D31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B7416-51C7-4AE2-A0F4-609C54B1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E2DA-0956-4122-B2E6-475D64CAB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A7A8-63F2-4F08-8A1C-309C4482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532E7-54C8-42E9-AB3D-05377187F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7D1F4-376F-40B8-BC9F-95D6CBFE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34-5040-4E97-B94F-B6ADECE68625}" type="datetimeFigureOut">
              <a:rPr lang="en-US" smtClean="0"/>
              <a:t>16/07/2021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4B425-8DFF-4AB6-A7BC-ED289670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48050-3B26-428C-868E-DE79CC63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E2DA-0956-4122-B2E6-475D64CAB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E3563-64AD-4305-8A88-68D4213B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28F3A-849C-49BF-95A8-90A68A973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C1962-D96E-4F95-931E-95DA4417D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CEEFE-E2B1-4AD0-82A5-AE46F91F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34-5040-4E97-B94F-B6ADECE68625}" type="datetimeFigureOut">
              <a:rPr lang="en-US" smtClean="0"/>
              <a:t>16/07/2021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9EFEE-FB63-47C4-B3CE-612E4EDB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29968-572B-4834-9723-AA9DF8EF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E2DA-0956-4122-B2E6-475D64CAB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D997-E331-4932-9355-94102A9BB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E7301-4D08-47E3-B618-3BEB2D5E3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041F2-815E-4409-80DA-97A72942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A88AF-5E8E-4112-8248-6333B32A9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81A2DF-1FE9-4DF4-9B0F-176279C3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8BDA1-61D5-478B-AACF-7590A7CE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34-5040-4E97-B94F-B6ADECE68625}" type="datetimeFigureOut">
              <a:rPr lang="en-US" smtClean="0"/>
              <a:t>16/07/2021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84DD4-3016-4BBE-9A0B-42B7EBEF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46185A-A99C-4A6A-94B9-919357BD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E2DA-0956-4122-B2E6-475D64CAB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DDF6-F1B2-46D1-969C-7CAAAC33B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9D92B-D8E4-42EF-A089-E7D973CF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34-5040-4E97-B94F-B6ADECE68625}" type="datetimeFigureOut">
              <a:rPr lang="en-US" smtClean="0"/>
              <a:t>16/07/2021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F37A2-385C-4E1C-92B3-7B64E90B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56168-CF46-445D-A12F-41A8D18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E2DA-0956-4122-B2E6-475D64CAB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45578-37F0-478C-B67D-8961BE9A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34-5040-4E97-B94F-B6ADECE68625}" type="datetimeFigureOut">
              <a:rPr lang="en-US" smtClean="0"/>
              <a:t>16/07/2021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5EEC9F-1E7F-410E-A253-E4B056DB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73193-FC35-48E8-AD95-9DDB6A7C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E2DA-0956-4122-B2E6-475D64CAB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4E27-0E39-49BA-974D-7E9E5F00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35F48-1E22-4578-88A1-FC3804448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FFF88-E81E-47B9-B77B-E2D41EE9A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AFD80-523A-4F83-99FE-6E51E07EB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34-5040-4E97-B94F-B6ADECE68625}" type="datetimeFigureOut">
              <a:rPr lang="en-US" smtClean="0"/>
              <a:t>16/07/2021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E2DA8-204B-4755-ADDA-E02524F1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7DE83-DA50-41C2-B843-658E754B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E2DA-0956-4122-B2E6-475D64CAB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57BC5-8A0F-4E81-AAB0-1F2AB07C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FB43E9-5330-4E47-9B9F-4DA9B5606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E8FE4-B7D6-40C0-9C2F-9A9E0DB35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A6B63-9247-48F5-A3C7-1A28CA75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34-5040-4E97-B94F-B6ADECE68625}" type="datetimeFigureOut">
              <a:rPr lang="en-US" smtClean="0"/>
              <a:t>16/07/2021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9F278-CE89-4F82-A4D5-134F0B81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0F5B0-766E-4BD1-99E7-D5AEDBE9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E2DA-0956-4122-B2E6-475D64CAB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57C6D7-75FA-4DA8-B2AE-B17BA8A5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EE643-1D70-4D9F-8309-87E7912E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5F639-C973-41AD-A2D4-396E6A564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46E34-5040-4E97-B94F-B6ADECE68625}" type="datetimeFigureOut">
              <a:rPr lang="en-US" smtClean="0"/>
              <a:t>16/07/2021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9348A-1B36-431D-BFA5-DB40C83C7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6CA3C-0404-4AC3-A48E-9ACC7372E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8E2DA-0956-4122-B2E6-475D64CAB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6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4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8.png"/><Relationship Id="rId5" Type="http://schemas.openxmlformats.org/officeDocument/2006/relationships/image" Target="../media/image29.png"/><Relationship Id="rId10" Type="http://schemas.openxmlformats.org/officeDocument/2006/relationships/image" Target="../media/image37.png"/><Relationship Id="rId4" Type="http://schemas.microsoft.com/office/2007/relationships/hdphoto" Target="../media/hdphoto2.wdp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3.png"/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11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2.png"/><Relationship Id="rId4" Type="http://schemas.openxmlformats.org/officeDocument/2006/relationships/image" Target="../media/image39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4.png"/><Relationship Id="rId7" Type="http://schemas.openxmlformats.org/officeDocument/2006/relationships/image" Target="../media/image50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2.png"/><Relationship Id="rId5" Type="http://schemas.openxmlformats.org/officeDocument/2006/relationships/image" Target="../media/image39.png"/><Relationship Id="rId10" Type="http://schemas.openxmlformats.org/officeDocument/2006/relationships/image" Target="../media/image53.png"/><Relationship Id="rId4" Type="http://schemas.microsoft.com/office/2007/relationships/hdphoto" Target="../media/hdphoto2.wdp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40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microsoft.com/office/2007/relationships/hdphoto" Target="../media/hdphoto1.wdp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3500">
              <a:srgbClr val="F7BE86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BirdsAnimated.gif">
            <a:extLst>
              <a:ext uri="{FF2B5EF4-FFF2-40B4-BE49-F238E27FC236}">
                <a16:creationId xmlns:a16="http://schemas.microsoft.com/office/drawing/2014/main" id="{79ACCADF-57D5-4CED-B46A-1A84CAE307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1705" flipH="1">
            <a:off x="-282141" y="3917600"/>
            <a:ext cx="4545148" cy="3246535"/>
          </a:xfrm>
          <a:prstGeom prst="rect">
            <a:avLst/>
          </a:prstGeom>
          <a:noFill/>
        </p:spPr>
      </p:pic>
      <p:pic>
        <p:nvPicPr>
          <p:cNvPr id="3" name="Picture 2" descr="H:\BirdsAnimated.gif">
            <a:extLst>
              <a:ext uri="{FF2B5EF4-FFF2-40B4-BE49-F238E27FC236}">
                <a16:creationId xmlns:a16="http://schemas.microsoft.com/office/drawing/2014/main" id="{5FB47764-DE34-4D0D-9DF4-AF739C942E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74608" flipH="1">
            <a:off x="8335198" y="-179008"/>
            <a:ext cx="3963036" cy="2830740"/>
          </a:xfrm>
          <a:prstGeom prst="rect">
            <a:avLst/>
          </a:prstGeom>
          <a:noFill/>
        </p:spPr>
      </p:pic>
      <p:pic>
        <p:nvPicPr>
          <p:cNvPr id="4" name="Picture 3" descr="H:\BirdsAnimated.gif">
            <a:extLst>
              <a:ext uri="{FF2B5EF4-FFF2-40B4-BE49-F238E27FC236}">
                <a16:creationId xmlns:a16="http://schemas.microsoft.com/office/drawing/2014/main" id="{B867E4B9-78EF-4EF8-BDFC-7697E67503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38295">
            <a:off x="8293563" y="4158454"/>
            <a:ext cx="3963036" cy="2830740"/>
          </a:xfrm>
          <a:prstGeom prst="rect">
            <a:avLst/>
          </a:prstGeom>
          <a:noFill/>
        </p:spPr>
      </p:pic>
      <p:pic>
        <p:nvPicPr>
          <p:cNvPr id="5" name="Picture 4" descr="H:\BirdsAnimated.gif">
            <a:extLst>
              <a:ext uri="{FF2B5EF4-FFF2-40B4-BE49-F238E27FC236}">
                <a16:creationId xmlns:a16="http://schemas.microsoft.com/office/drawing/2014/main" id="{C9B1CFC0-01C1-4AA5-8A85-2102CB40E2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1705" flipH="1">
            <a:off x="39397" y="-254247"/>
            <a:ext cx="3963036" cy="283074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75896A-96A4-4B84-B703-A8694B8EF276}"/>
              </a:ext>
            </a:extLst>
          </p:cNvPr>
          <p:cNvSpPr txBox="1"/>
          <p:nvPr/>
        </p:nvSpPr>
        <p:spPr>
          <a:xfrm>
            <a:off x="1887689" y="2660900"/>
            <a:ext cx="7469671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8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.......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15422-BA44-402B-B59E-23E6355B3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76328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69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3.7037E-6 L 3.33333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3500">
              <a:srgbClr val="F7BE86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7C247F7-EB00-4152-88A3-0CF3E0FB1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422048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4ACAC41-7CEB-41C5-8C8B-C5A8CD6015BB}"/>
              </a:ext>
            </a:extLst>
          </p:cNvPr>
          <p:cNvGrpSpPr/>
          <p:nvPr/>
        </p:nvGrpSpPr>
        <p:grpSpPr>
          <a:xfrm>
            <a:off x="3666542" y="913532"/>
            <a:ext cx="3802756" cy="4206240"/>
            <a:chOff x="3834182" y="1722120"/>
            <a:chExt cx="3802756" cy="42062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8580EE9-71E1-4858-85C8-DDA79326E803}"/>
                </a:ext>
              </a:extLst>
            </p:cNvPr>
            <p:cNvGrpSpPr/>
            <p:nvPr/>
          </p:nvGrpSpPr>
          <p:grpSpPr>
            <a:xfrm>
              <a:off x="4061198" y="1722120"/>
              <a:ext cx="3391162" cy="4206240"/>
              <a:chOff x="4061198" y="1347829"/>
              <a:chExt cx="3650242" cy="458053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F2FDEF4-B7E0-4CB7-9F50-E852323FA2AF}"/>
                  </a:ext>
                </a:extLst>
              </p:cNvPr>
              <p:cNvGrpSpPr/>
              <p:nvPr/>
            </p:nvGrpSpPr>
            <p:grpSpPr>
              <a:xfrm>
                <a:off x="4061198" y="2484120"/>
                <a:ext cx="3650242" cy="3444240"/>
                <a:chOff x="7231118" y="580202"/>
                <a:chExt cx="3741682" cy="3793678"/>
              </a:xfrm>
            </p:grpSpPr>
            <p:sp>
              <p:nvSpPr>
                <p:cNvPr id="3" name="Action Button: Blank 2">
                  <a:hlinkClick r:id="" action="ppaction://noaction" highlightClick="1"/>
                  <a:extLst>
                    <a:ext uri="{FF2B5EF4-FFF2-40B4-BE49-F238E27FC236}">
                      <a16:creationId xmlns:a16="http://schemas.microsoft.com/office/drawing/2014/main" id="{08005176-DB7A-4D6E-BFDF-97AB094B69BD}"/>
                    </a:ext>
                  </a:extLst>
                </p:cNvPr>
                <p:cNvSpPr/>
                <p:nvPr/>
              </p:nvSpPr>
              <p:spPr>
                <a:xfrm>
                  <a:off x="7231118" y="1935480"/>
                  <a:ext cx="2682240" cy="2438400"/>
                </a:xfrm>
                <a:prstGeom prst="actionButtonBlank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Action Button: Blank 3">
                  <a:hlinkClick r:id="" action="ppaction://noaction" highlightClick="1"/>
                  <a:extLst>
                    <a:ext uri="{FF2B5EF4-FFF2-40B4-BE49-F238E27FC236}">
                      <a16:creationId xmlns:a16="http://schemas.microsoft.com/office/drawing/2014/main" id="{C40FAAB3-A7C5-4C1E-8E84-C3CDBBB38E64}"/>
                    </a:ext>
                  </a:extLst>
                </p:cNvPr>
                <p:cNvSpPr/>
                <p:nvPr/>
              </p:nvSpPr>
              <p:spPr>
                <a:xfrm>
                  <a:off x="9913358" y="1295400"/>
                  <a:ext cx="1059442" cy="3078480"/>
                </a:xfrm>
                <a:custGeom>
                  <a:avLst/>
                  <a:gdLst>
                    <a:gd name="connsiteX0" fmla="*/ 0 w 998482"/>
                    <a:gd name="connsiteY0" fmla="*/ 0 h 2438400"/>
                    <a:gd name="connsiteX1" fmla="*/ 998482 w 998482"/>
                    <a:gd name="connsiteY1" fmla="*/ 0 h 2438400"/>
                    <a:gd name="connsiteX2" fmla="*/ 998482 w 998482"/>
                    <a:gd name="connsiteY2" fmla="*/ 2438400 h 2438400"/>
                    <a:gd name="connsiteX3" fmla="*/ 0 w 998482"/>
                    <a:gd name="connsiteY3" fmla="*/ 2438400 h 2438400"/>
                    <a:gd name="connsiteX4" fmla="*/ 0 w 998482"/>
                    <a:gd name="connsiteY4" fmla="*/ 0 h 2438400"/>
                    <a:gd name="connsiteX0" fmla="*/ 0 w 998482"/>
                    <a:gd name="connsiteY0" fmla="*/ 0 h 2438400"/>
                    <a:gd name="connsiteX1" fmla="*/ 998482 w 998482"/>
                    <a:gd name="connsiteY1" fmla="*/ 0 h 2438400"/>
                    <a:gd name="connsiteX2" fmla="*/ 998482 w 998482"/>
                    <a:gd name="connsiteY2" fmla="*/ 2057400 h 2438400"/>
                    <a:gd name="connsiteX3" fmla="*/ 0 w 998482"/>
                    <a:gd name="connsiteY3" fmla="*/ 2438400 h 2438400"/>
                    <a:gd name="connsiteX4" fmla="*/ 0 w 998482"/>
                    <a:gd name="connsiteY4" fmla="*/ 0 h 2438400"/>
                    <a:gd name="connsiteX0" fmla="*/ 0 w 1013722"/>
                    <a:gd name="connsiteY0" fmla="*/ 472440 h 2910840"/>
                    <a:gd name="connsiteX1" fmla="*/ 1013722 w 1013722"/>
                    <a:gd name="connsiteY1" fmla="*/ 0 h 2910840"/>
                    <a:gd name="connsiteX2" fmla="*/ 998482 w 1013722"/>
                    <a:gd name="connsiteY2" fmla="*/ 2529840 h 2910840"/>
                    <a:gd name="connsiteX3" fmla="*/ 0 w 1013722"/>
                    <a:gd name="connsiteY3" fmla="*/ 2910840 h 2910840"/>
                    <a:gd name="connsiteX4" fmla="*/ 0 w 1013722"/>
                    <a:gd name="connsiteY4" fmla="*/ 472440 h 2910840"/>
                    <a:gd name="connsiteX0" fmla="*/ 0 w 1059442"/>
                    <a:gd name="connsiteY0" fmla="*/ 685800 h 3124200"/>
                    <a:gd name="connsiteX1" fmla="*/ 1059442 w 1059442"/>
                    <a:gd name="connsiteY1" fmla="*/ 0 h 3124200"/>
                    <a:gd name="connsiteX2" fmla="*/ 998482 w 1059442"/>
                    <a:gd name="connsiteY2" fmla="*/ 2743200 h 3124200"/>
                    <a:gd name="connsiteX3" fmla="*/ 0 w 1059442"/>
                    <a:gd name="connsiteY3" fmla="*/ 3124200 h 3124200"/>
                    <a:gd name="connsiteX4" fmla="*/ 0 w 1059442"/>
                    <a:gd name="connsiteY4" fmla="*/ 685800 h 3124200"/>
                    <a:gd name="connsiteX0" fmla="*/ 0 w 1028962"/>
                    <a:gd name="connsiteY0" fmla="*/ 685800 h 3124200"/>
                    <a:gd name="connsiteX1" fmla="*/ 1028962 w 1028962"/>
                    <a:gd name="connsiteY1" fmla="*/ 0 h 3124200"/>
                    <a:gd name="connsiteX2" fmla="*/ 998482 w 1028962"/>
                    <a:gd name="connsiteY2" fmla="*/ 2743200 h 3124200"/>
                    <a:gd name="connsiteX3" fmla="*/ 0 w 1028962"/>
                    <a:gd name="connsiteY3" fmla="*/ 3124200 h 3124200"/>
                    <a:gd name="connsiteX4" fmla="*/ 0 w 1028962"/>
                    <a:gd name="connsiteY4" fmla="*/ 685800 h 3124200"/>
                    <a:gd name="connsiteX0" fmla="*/ 0 w 1044202"/>
                    <a:gd name="connsiteY0" fmla="*/ 685800 h 3124200"/>
                    <a:gd name="connsiteX1" fmla="*/ 1044202 w 1044202"/>
                    <a:gd name="connsiteY1" fmla="*/ 0 h 3124200"/>
                    <a:gd name="connsiteX2" fmla="*/ 998482 w 1044202"/>
                    <a:gd name="connsiteY2" fmla="*/ 2743200 h 3124200"/>
                    <a:gd name="connsiteX3" fmla="*/ 0 w 1044202"/>
                    <a:gd name="connsiteY3" fmla="*/ 3124200 h 3124200"/>
                    <a:gd name="connsiteX4" fmla="*/ 0 w 1044202"/>
                    <a:gd name="connsiteY4" fmla="*/ 685800 h 3124200"/>
                    <a:gd name="connsiteX0" fmla="*/ 0 w 1013722"/>
                    <a:gd name="connsiteY0" fmla="*/ 624840 h 3063240"/>
                    <a:gd name="connsiteX1" fmla="*/ 1013722 w 1013722"/>
                    <a:gd name="connsiteY1" fmla="*/ 0 h 3063240"/>
                    <a:gd name="connsiteX2" fmla="*/ 998482 w 1013722"/>
                    <a:gd name="connsiteY2" fmla="*/ 2682240 h 3063240"/>
                    <a:gd name="connsiteX3" fmla="*/ 0 w 1013722"/>
                    <a:gd name="connsiteY3" fmla="*/ 3063240 h 3063240"/>
                    <a:gd name="connsiteX4" fmla="*/ 0 w 1013722"/>
                    <a:gd name="connsiteY4" fmla="*/ 624840 h 3063240"/>
                    <a:gd name="connsiteX0" fmla="*/ 0 w 1089922"/>
                    <a:gd name="connsiteY0" fmla="*/ 655320 h 3093720"/>
                    <a:gd name="connsiteX1" fmla="*/ 1089922 w 1089922"/>
                    <a:gd name="connsiteY1" fmla="*/ 0 h 3093720"/>
                    <a:gd name="connsiteX2" fmla="*/ 998482 w 1089922"/>
                    <a:gd name="connsiteY2" fmla="*/ 2712720 h 3093720"/>
                    <a:gd name="connsiteX3" fmla="*/ 0 w 1089922"/>
                    <a:gd name="connsiteY3" fmla="*/ 3093720 h 3093720"/>
                    <a:gd name="connsiteX4" fmla="*/ 0 w 1089922"/>
                    <a:gd name="connsiteY4" fmla="*/ 655320 h 3093720"/>
                    <a:gd name="connsiteX0" fmla="*/ 0 w 1028962"/>
                    <a:gd name="connsiteY0" fmla="*/ 655320 h 3093720"/>
                    <a:gd name="connsiteX1" fmla="*/ 1028962 w 1028962"/>
                    <a:gd name="connsiteY1" fmla="*/ 0 h 3093720"/>
                    <a:gd name="connsiteX2" fmla="*/ 998482 w 1028962"/>
                    <a:gd name="connsiteY2" fmla="*/ 2712720 h 3093720"/>
                    <a:gd name="connsiteX3" fmla="*/ 0 w 1028962"/>
                    <a:gd name="connsiteY3" fmla="*/ 3093720 h 3093720"/>
                    <a:gd name="connsiteX4" fmla="*/ 0 w 1028962"/>
                    <a:gd name="connsiteY4" fmla="*/ 655320 h 3093720"/>
                    <a:gd name="connsiteX0" fmla="*/ 0 w 1044202"/>
                    <a:gd name="connsiteY0" fmla="*/ 685800 h 3124200"/>
                    <a:gd name="connsiteX1" fmla="*/ 1044202 w 1044202"/>
                    <a:gd name="connsiteY1" fmla="*/ 0 h 3124200"/>
                    <a:gd name="connsiteX2" fmla="*/ 998482 w 1044202"/>
                    <a:gd name="connsiteY2" fmla="*/ 2743200 h 3124200"/>
                    <a:gd name="connsiteX3" fmla="*/ 0 w 1044202"/>
                    <a:gd name="connsiteY3" fmla="*/ 3124200 h 3124200"/>
                    <a:gd name="connsiteX4" fmla="*/ 0 w 1044202"/>
                    <a:gd name="connsiteY4" fmla="*/ 685800 h 3124200"/>
                    <a:gd name="connsiteX0" fmla="*/ 0 w 1059442"/>
                    <a:gd name="connsiteY0" fmla="*/ 640080 h 3078480"/>
                    <a:gd name="connsiteX1" fmla="*/ 1059442 w 1059442"/>
                    <a:gd name="connsiteY1" fmla="*/ 0 h 3078480"/>
                    <a:gd name="connsiteX2" fmla="*/ 998482 w 1059442"/>
                    <a:gd name="connsiteY2" fmla="*/ 2697480 h 3078480"/>
                    <a:gd name="connsiteX3" fmla="*/ 0 w 1059442"/>
                    <a:gd name="connsiteY3" fmla="*/ 3078480 h 3078480"/>
                    <a:gd name="connsiteX4" fmla="*/ 0 w 1059442"/>
                    <a:gd name="connsiteY4" fmla="*/ 640080 h 3078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9442" h="3078480">
                      <a:moveTo>
                        <a:pt x="0" y="640080"/>
                      </a:moveTo>
                      <a:lnTo>
                        <a:pt x="1059442" y="0"/>
                      </a:lnTo>
                      <a:lnTo>
                        <a:pt x="998482" y="2697480"/>
                      </a:lnTo>
                      <a:lnTo>
                        <a:pt x="0" y="3078480"/>
                      </a:lnTo>
                      <a:lnTo>
                        <a:pt x="0" y="64008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Action Button: Blank 5">
                  <a:hlinkClick r:id="" action="ppaction://noaction" highlightClick="1"/>
                  <a:extLst>
                    <a:ext uri="{FF2B5EF4-FFF2-40B4-BE49-F238E27FC236}">
                      <a16:creationId xmlns:a16="http://schemas.microsoft.com/office/drawing/2014/main" id="{10CE2156-2D60-4849-A29F-159F717A9FD2}"/>
                    </a:ext>
                  </a:extLst>
                </p:cNvPr>
                <p:cNvSpPr/>
                <p:nvPr/>
              </p:nvSpPr>
              <p:spPr>
                <a:xfrm>
                  <a:off x="7231118" y="1264920"/>
                  <a:ext cx="3718560" cy="670560"/>
                </a:xfrm>
                <a:custGeom>
                  <a:avLst/>
                  <a:gdLst>
                    <a:gd name="connsiteX0" fmla="*/ 0 w 2682240"/>
                    <a:gd name="connsiteY0" fmla="*/ 0 h 685800"/>
                    <a:gd name="connsiteX1" fmla="*/ 2682240 w 2682240"/>
                    <a:gd name="connsiteY1" fmla="*/ 0 h 685800"/>
                    <a:gd name="connsiteX2" fmla="*/ 2682240 w 2682240"/>
                    <a:gd name="connsiteY2" fmla="*/ 685800 h 685800"/>
                    <a:gd name="connsiteX3" fmla="*/ 0 w 2682240"/>
                    <a:gd name="connsiteY3" fmla="*/ 685800 h 685800"/>
                    <a:gd name="connsiteX4" fmla="*/ 0 w 2682240"/>
                    <a:gd name="connsiteY4" fmla="*/ 0 h 685800"/>
                    <a:gd name="connsiteX0" fmla="*/ 563880 w 2682240"/>
                    <a:gd name="connsiteY0" fmla="*/ 0 h 685800"/>
                    <a:gd name="connsiteX1" fmla="*/ 2682240 w 2682240"/>
                    <a:gd name="connsiteY1" fmla="*/ 0 h 685800"/>
                    <a:gd name="connsiteX2" fmla="*/ 2682240 w 2682240"/>
                    <a:gd name="connsiteY2" fmla="*/ 685800 h 685800"/>
                    <a:gd name="connsiteX3" fmla="*/ 0 w 2682240"/>
                    <a:gd name="connsiteY3" fmla="*/ 685800 h 685800"/>
                    <a:gd name="connsiteX4" fmla="*/ 563880 w 2682240"/>
                    <a:gd name="connsiteY4" fmla="*/ 0 h 685800"/>
                    <a:gd name="connsiteX0" fmla="*/ 563880 w 3703320"/>
                    <a:gd name="connsiteY0" fmla="*/ 15240 h 701040"/>
                    <a:gd name="connsiteX1" fmla="*/ 3703320 w 3703320"/>
                    <a:gd name="connsiteY1" fmla="*/ 0 h 701040"/>
                    <a:gd name="connsiteX2" fmla="*/ 2682240 w 3703320"/>
                    <a:gd name="connsiteY2" fmla="*/ 701040 h 701040"/>
                    <a:gd name="connsiteX3" fmla="*/ 0 w 3703320"/>
                    <a:gd name="connsiteY3" fmla="*/ 701040 h 701040"/>
                    <a:gd name="connsiteX4" fmla="*/ 563880 w 3703320"/>
                    <a:gd name="connsiteY4" fmla="*/ 15240 h 701040"/>
                    <a:gd name="connsiteX0" fmla="*/ 746760 w 3703320"/>
                    <a:gd name="connsiteY0" fmla="*/ 30480 h 701040"/>
                    <a:gd name="connsiteX1" fmla="*/ 3703320 w 3703320"/>
                    <a:gd name="connsiteY1" fmla="*/ 0 h 701040"/>
                    <a:gd name="connsiteX2" fmla="*/ 2682240 w 3703320"/>
                    <a:gd name="connsiteY2" fmla="*/ 701040 h 701040"/>
                    <a:gd name="connsiteX3" fmla="*/ 0 w 3703320"/>
                    <a:gd name="connsiteY3" fmla="*/ 701040 h 701040"/>
                    <a:gd name="connsiteX4" fmla="*/ 746760 w 3703320"/>
                    <a:gd name="connsiteY4" fmla="*/ 30480 h 701040"/>
                    <a:gd name="connsiteX0" fmla="*/ 746760 w 3718560"/>
                    <a:gd name="connsiteY0" fmla="*/ 0 h 670560"/>
                    <a:gd name="connsiteX1" fmla="*/ 3718560 w 3718560"/>
                    <a:gd name="connsiteY1" fmla="*/ 15240 h 670560"/>
                    <a:gd name="connsiteX2" fmla="*/ 2682240 w 3718560"/>
                    <a:gd name="connsiteY2" fmla="*/ 670560 h 670560"/>
                    <a:gd name="connsiteX3" fmla="*/ 0 w 3718560"/>
                    <a:gd name="connsiteY3" fmla="*/ 670560 h 670560"/>
                    <a:gd name="connsiteX4" fmla="*/ 746760 w 3718560"/>
                    <a:gd name="connsiteY4" fmla="*/ 0 h 67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8560" h="670560">
                      <a:moveTo>
                        <a:pt x="746760" y="0"/>
                      </a:moveTo>
                      <a:lnTo>
                        <a:pt x="3718560" y="15240"/>
                      </a:lnTo>
                      <a:lnTo>
                        <a:pt x="2682240" y="670560"/>
                      </a:lnTo>
                      <a:lnTo>
                        <a:pt x="0" y="670560"/>
                      </a:lnTo>
                      <a:lnTo>
                        <a:pt x="746760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0D49691D-3BC2-468A-9898-96CE75780086}"/>
                    </a:ext>
                  </a:extLst>
                </p:cNvPr>
                <p:cNvSpPr/>
                <p:nvPr/>
              </p:nvSpPr>
              <p:spPr>
                <a:xfrm>
                  <a:off x="8480798" y="1325880"/>
                  <a:ext cx="1028962" cy="56388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56BE949-1AB9-4CBD-BD61-15B5194DF57D}"/>
                    </a:ext>
                  </a:extLst>
                </p:cNvPr>
                <p:cNvSpPr/>
                <p:nvPr/>
              </p:nvSpPr>
              <p:spPr>
                <a:xfrm rot="16738976">
                  <a:off x="8033673" y="576878"/>
                  <a:ext cx="951061" cy="957709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76200"/>
                <a:scene3d>
                  <a:camera prst="orthographicFront">
                    <a:rot lat="420000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589AD1EA-8E51-4841-985F-8209E1EC421C}"/>
                    </a:ext>
                  </a:extLst>
                </p:cNvPr>
                <p:cNvGrpSpPr/>
                <p:nvPr/>
              </p:nvGrpSpPr>
              <p:grpSpPr>
                <a:xfrm>
                  <a:off x="7781662" y="1508760"/>
                  <a:ext cx="1786935" cy="2697480"/>
                  <a:chOff x="5764335" y="3476307"/>
                  <a:chExt cx="1786935" cy="3396933"/>
                </a:xfrm>
              </p:grpSpPr>
              <p:sp>
                <p:nvSpPr>
                  <p:cNvPr id="9" name="Flowchart: Manual Operation 8">
                    <a:extLst>
                      <a:ext uri="{FF2B5EF4-FFF2-40B4-BE49-F238E27FC236}">
                        <a16:creationId xmlns:a16="http://schemas.microsoft.com/office/drawing/2014/main" id="{2A69ACFD-C73B-4D92-8D22-AC9C4D9E7DFE}"/>
                      </a:ext>
                    </a:extLst>
                  </p:cNvPr>
                  <p:cNvSpPr/>
                  <p:nvPr/>
                </p:nvSpPr>
                <p:spPr>
                  <a:xfrm>
                    <a:off x="5867138" y="5349240"/>
                    <a:ext cx="1630680" cy="1310640"/>
                  </a:xfrm>
                  <a:prstGeom prst="flowChartManualOperation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scene3d>
                    <a:camera prst="orthographicFront"/>
                    <a:lightRig rig="threePt" dir="t"/>
                  </a:scene3d>
                  <a:sp3d prstMaterial="flat">
                    <a:bevelT/>
                    <a:bevelB w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F497A56E-5A0D-4E45-AD61-D9366742DA32}"/>
                      </a:ext>
                    </a:extLst>
                  </p:cNvPr>
                  <p:cNvSpPr/>
                  <p:nvPr/>
                </p:nvSpPr>
                <p:spPr>
                  <a:xfrm>
                    <a:off x="5867138" y="5158740"/>
                    <a:ext cx="1630680" cy="3810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57150"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C464B4B6-653A-4B6B-8A21-919ACD4C13EE}"/>
                      </a:ext>
                    </a:extLst>
                  </p:cNvPr>
                  <p:cNvSpPr/>
                  <p:nvPr/>
                </p:nvSpPr>
                <p:spPr>
                  <a:xfrm>
                    <a:off x="6202680" y="6484620"/>
                    <a:ext cx="982718" cy="38862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571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2" name="Picture 6" descr="টবে বাহারি ফুলের চাষ">
                    <a:extLst>
                      <a:ext uri="{FF2B5EF4-FFF2-40B4-BE49-F238E27FC236}">
                        <a16:creationId xmlns:a16="http://schemas.microsoft.com/office/drawing/2014/main" id="{AE38E514-1D9E-4152-B12B-07B95D336B5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10000" b="90000" l="10000" r="90000"/>
                            </a14:imgEffect>
                            <a14:imgEffect>
                              <a14:saturation sat="6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22" b="28211"/>
                  <a:stretch/>
                </p:blipFill>
                <p:spPr bwMode="auto">
                  <a:xfrm>
                    <a:off x="5764335" y="3476307"/>
                    <a:ext cx="1786935" cy="2008507"/>
                  </a:xfrm>
                  <a:prstGeom prst="ellipse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CC1C7F7F-BD52-4C29-A609-E747306049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5557" b="49809" l="51474" r="6092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93" t="22525" r="37894" b="47159"/>
              <a:stretch/>
            </p:blipFill>
            <p:spPr>
              <a:xfrm>
                <a:off x="5494034" y="1347829"/>
                <a:ext cx="2041145" cy="200579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52AF2D5-E723-4123-B891-80ED7C91D7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39" t="42855" r="46622" b="47258"/>
              <a:stretch/>
            </p:blipFill>
            <p:spPr>
              <a:xfrm>
                <a:off x="5501574" y="2635910"/>
                <a:ext cx="579120" cy="830664"/>
              </a:xfrm>
              <a:custGeom>
                <a:avLst/>
                <a:gdLst>
                  <a:gd name="connsiteX0" fmla="*/ 387109 w 579120"/>
                  <a:gd name="connsiteY0" fmla="*/ 0 h 830664"/>
                  <a:gd name="connsiteX1" fmla="*/ 579120 w 579120"/>
                  <a:gd name="connsiteY1" fmla="*/ 0 h 830664"/>
                  <a:gd name="connsiteX2" fmla="*/ 579120 w 579120"/>
                  <a:gd name="connsiteY2" fmla="*/ 225059 h 830664"/>
                  <a:gd name="connsiteX3" fmla="*/ 567231 w 579120"/>
                  <a:gd name="connsiteY3" fmla="*/ 251016 h 830664"/>
                  <a:gd name="connsiteX4" fmla="*/ 512739 w 579120"/>
                  <a:gd name="connsiteY4" fmla="*/ 599107 h 830664"/>
                  <a:gd name="connsiteX5" fmla="*/ 527360 w 579120"/>
                  <a:gd name="connsiteY5" fmla="*/ 790723 h 830664"/>
                  <a:gd name="connsiteX6" fmla="*/ 535553 w 579120"/>
                  <a:gd name="connsiteY6" fmla="*/ 830664 h 830664"/>
                  <a:gd name="connsiteX7" fmla="*/ 0 w 579120"/>
                  <a:gd name="connsiteY7" fmla="*/ 830664 h 830664"/>
                  <a:gd name="connsiteX8" fmla="*/ 0 w 579120"/>
                  <a:gd name="connsiteY8" fmla="*/ 563829 h 830664"/>
                  <a:gd name="connsiteX9" fmla="*/ 56254 w 579120"/>
                  <a:gd name="connsiteY9" fmla="*/ 452019 h 830664"/>
                  <a:gd name="connsiteX10" fmla="*/ 222226 w 579120"/>
                  <a:gd name="connsiteY10" fmla="*/ 183874 h 830664"/>
                  <a:gd name="connsiteX11" fmla="*/ 324601 w 579120"/>
                  <a:gd name="connsiteY11" fmla="*/ 61173 h 83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9120" h="830664">
                    <a:moveTo>
                      <a:pt x="387109" y="0"/>
                    </a:moveTo>
                    <a:lnTo>
                      <a:pt x="579120" y="0"/>
                    </a:lnTo>
                    <a:lnTo>
                      <a:pt x="579120" y="225059"/>
                    </a:lnTo>
                    <a:lnTo>
                      <a:pt x="567231" y="251016"/>
                    </a:lnTo>
                    <a:cubicBezTo>
                      <a:pt x="533563" y="340100"/>
                      <a:pt x="512739" y="463169"/>
                      <a:pt x="512739" y="599107"/>
                    </a:cubicBezTo>
                    <a:cubicBezTo>
                      <a:pt x="512739" y="667076"/>
                      <a:pt x="517945" y="731828"/>
                      <a:pt x="527360" y="790723"/>
                    </a:cubicBezTo>
                    <a:lnTo>
                      <a:pt x="535553" y="830664"/>
                    </a:lnTo>
                    <a:lnTo>
                      <a:pt x="0" y="830664"/>
                    </a:lnTo>
                    <a:lnTo>
                      <a:pt x="0" y="563829"/>
                    </a:lnTo>
                    <a:lnTo>
                      <a:pt x="56254" y="452019"/>
                    </a:lnTo>
                    <a:cubicBezTo>
                      <a:pt x="102473" y="364663"/>
                      <a:pt x="156811" y="272535"/>
                      <a:pt x="222226" y="183874"/>
                    </a:cubicBezTo>
                    <a:cubicBezTo>
                      <a:pt x="254934" y="139543"/>
                      <a:pt x="289469" y="98774"/>
                      <a:pt x="324601" y="61173"/>
                    </a:cubicBezTo>
                    <a:close/>
                  </a:path>
                </a:pathLst>
              </a:custGeom>
            </p:spPr>
          </p:pic>
        </p:grpSp>
        <p:sp>
          <p:nvSpPr>
            <p:cNvPr id="49" name="Action Button: Blank 4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7B1EBD0-B0CF-40E2-8CCE-65A0DE1DEB40}"/>
                </a:ext>
              </a:extLst>
            </p:cNvPr>
            <p:cNvSpPr/>
            <p:nvPr/>
          </p:nvSpPr>
          <p:spPr>
            <a:xfrm rot="1960656">
              <a:off x="7431404" y="3200400"/>
              <a:ext cx="205534" cy="166492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ction Button: Blank 4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5F42BFF-609A-423D-8F23-A12EF78019D1}"/>
                </a:ext>
              </a:extLst>
            </p:cNvPr>
            <p:cNvSpPr/>
            <p:nvPr/>
          </p:nvSpPr>
          <p:spPr>
            <a:xfrm>
              <a:off x="3834182" y="3810645"/>
              <a:ext cx="205534" cy="166492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84D05AB9-F3AA-41EF-B9DB-00FAA6E2DE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9" y="534080"/>
            <a:ext cx="1265360" cy="1122135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7686EF6-0707-4F5D-86B3-961F2C0CD88E}"/>
              </a:ext>
            </a:extLst>
          </p:cNvPr>
          <p:cNvGrpSpPr/>
          <p:nvPr/>
        </p:nvGrpSpPr>
        <p:grpSpPr>
          <a:xfrm>
            <a:off x="533400" y="421483"/>
            <a:ext cx="1082040" cy="1346357"/>
            <a:chOff x="533400" y="421483"/>
            <a:chExt cx="1082040" cy="134635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D36DC8C-778B-458D-A61F-3EB92DA094E6}"/>
                </a:ext>
              </a:extLst>
            </p:cNvPr>
            <p:cNvCxnSpPr/>
            <p:nvPr/>
          </p:nvCxnSpPr>
          <p:spPr>
            <a:xfrm>
              <a:off x="594360" y="493483"/>
              <a:ext cx="1021080" cy="1274357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BBF038-19A2-47E8-8C3B-EDCAFC67C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00" y="421483"/>
              <a:ext cx="1082040" cy="1346357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DDA88A2-2000-4306-9739-327F8F7766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199" y="-46973"/>
            <a:ext cx="7785267" cy="16704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747730-5927-4394-9EFF-6759917292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269" y="5305867"/>
            <a:ext cx="11089585" cy="15119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0DC3C5-709D-494C-BE45-E0C0B7E143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2419" y="5264136"/>
            <a:ext cx="9919052" cy="166435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EFFABB-0F5F-4274-8A01-E56790C5DA87}"/>
              </a:ext>
            </a:extLst>
          </p:cNvPr>
          <p:cNvCxnSpPr>
            <a:cxnSpLocks/>
          </p:cNvCxnSpPr>
          <p:nvPr/>
        </p:nvCxnSpPr>
        <p:spPr>
          <a:xfrm flipH="1" flipV="1">
            <a:off x="992419" y="5422048"/>
            <a:ext cx="9693666" cy="34313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52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3500">
              <a:srgbClr val="F7BE86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7E572C4-43A4-4FC2-86F1-8CDF2EEF1C12}"/>
              </a:ext>
            </a:extLst>
          </p:cNvPr>
          <p:cNvGrpSpPr/>
          <p:nvPr/>
        </p:nvGrpSpPr>
        <p:grpSpPr>
          <a:xfrm>
            <a:off x="2203440" y="904211"/>
            <a:ext cx="4121160" cy="5316904"/>
            <a:chOff x="7711440" y="731520"/>
            <a:chExt cx="4084320" cy="5730241"/>
          </a:xfrm>
        </p:grpSpPr>
        <p:pic>
          <p:nvPicPr>
            <p:cNvPr id="4" name="Picture 6" descr="টবে বাহারি ফুলের চাষ">
              <a:extLst>
                <a:ext uri="{FF2B5EF4-FFF2-40B4-BE49-F238E27FC236}">
                  <a16:creationId xmlns:a16="http://schemas.microsoft.com/office/drawing/2014/main" id="{7266D14B-5E50-443B-9BE1-52F4938CD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440" y="731520"/>
              <a:ext cx="4084320" cy="5730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টবে বাহারি ফুলের চাষ">
              <a:extLst>
                <a:ext uri="{FF2B5EF4-FFF2-40B4-BE49-F238E27FC236}">
                  <a16:creationId xmlns:a16="http://schemas.microsoft.com/office/drawing/2014/main" id="{FD5B8086-D1F0-49A3-ABF6-1B654361C1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02"/>
            <a:stretch/>
          </p:blipFill>
          <p:spPr bwMode="auto">
            <a:xfrm>
              <a:off x="7771884" y="4465271"/>
              <a:ext cx="3978156" cy="19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D543628-C21B-4865-A0B0-758F641CD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0910">
            <a:off x="1671952" y="441467"/>
            <a:ext cx="3074841" cy="3426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41E962-B8D5-4B34-9821-FB263A3B7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44" y="328929"/>
            <a:ext cx="1436396" cy="12738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874A3FE-30F6-4D86-909E-E0971D2B8CA6}"/>
              </a:ext>
            </a:extLst>
          </p:cNvPr>
          <p:cNvGrpSpPr/>
          <p:nvPr/>
        </p:nvGrpSpPr>
        <p:grpSpPr>
          <a:xfrm>
            <a:off x="5012156" y="597307"/>
            <a:ext cx="1985393" cy="2037055"/>
            <a:chOff x="5316137" y="792480"/>
            <a:chExt cx="1896272" cy="19456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B6578D-0CCB-471E-8198-4A085C2EA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557" b="49809" l="51474" r="60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93" t="22525" r="37894" b="47159"/>
            <a:stretch/>
          </p:blipFill>
          <p:spPr>
            <a:xfrm>
              <a:off x="5316137" y="792480"/>
              <a:ext cx="1896272" cy="18418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CAB7CD-18AF-4B31-92F2-06176642F6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39" t="42855" r="46622" b="47258"/>
            <a:stretch/>
          </p:blipFill>
          <p:spPr>
            <a:xfrm>
              <a:off x="5323142" y="1975307"/>
              <a:ext cx="538016" cy="762788"/>
            </a:xfrm>
            <a:custGeom>
              <a:avLst/>
              <a:gdLst>
                <a:gd name="connsiteX0" fmla="*/ 387109 w 579120"/>
                <a:gd name="connsiteY0" fmla="*/ 0 h 830664"/>
                <a:gd name="connsiteX1" fmla="*/ 579120 w 579120"/>
                <a:gd name="connsiteY1" fmla="*/ 0 h 830664"/>
                <a:gd name="connsiteX2" fmla="*/ 579120 w 579120"/>
                <a:gd name="connsiteY2" fmla="*/ 225059 h 830664"/>
                <a:gd name="connsiteX3" fmla="*/ 567231 w 579120"/>
                <a:gd name="connsiteY3" fmla="*/ 251016 h 830664"/>
                <a:gd name="connsiteX4" fmla="*/ 512739 w 579120"/>
                <a:gd name="connsiteY4" fmla="*/ 599107 h 830664"/>
                <a:gd name="connsiteX5" fmla="*/ 527360 w 579120"/>
                <a:gd name="connsiteY5" fmla="*/ 790723 h 830664"/>
                <a:gd name="connsiteX6" fmla="*/ 535553 w 579120"/>
                <a:gd name="connsiteY6" fmla="*/ 830664 h 830664"/>
                <a:gd name="connsiteX7" fmla="*/ 0 w 579120"/>
                <a:gd name="connsiteY7" fmla="*/ 830664 h 830664"/>
                <a:gd name="connsiteX8" fmla="*/ 0 w 579120"/>
                <a:gd name="connsiteY8" fmla="*/ 563829 h 830664"/>
                <a:gd name="connsiteX9" fmla="*/ 56254 w 579120"/>
                <a:gd name="connsiteY9" fmla="*/ 452019 h 830664"/>
                <a:gd name="connsiteX10" fmla="*/ 222226 w 579120"/>
                <a:gd name="connsiteY10" fmla="*/ 183874 h 830664"/>
                <a:gd name="connsiteX11" fmla="*/ 324601 w 579120"/>
                <a:gd name="connsiteY11" fmla="*/ 61173 h 83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120" h="830664">
                  <a:moveTo>
                    <a:pt x="387109" y="0"/>
                  </a:moveTo>
                  <a:lnTo>
                    <a:pt x="579120" y="0"/>
                  </a:lnTo>
                  <a:lnTo>
                    <a:pt x="579120" y="225059"/>
                  </a:lnTo>
                  <a:lnTo>
                    <a:pt x="567231" y="251016"/>
                  </a:lnTo>
                  <a:cubicBezTo>
                    <a:pt x="533563" y="340100"/>
                    <a:pt x="512739" y="463169"/>
                    <a:pt x="512739" y="599107"/>
                  </a:cubicBezTo>
                  <a:cubicBezTo>
                    <a:pt x="512739" y="667076"/>
                    <a:pt x="517945" y="731828"/>
                    <a:pt x="527360" y="790723"/>
                  </a:cubicBezTo>
                  <a:lnTo>
                    <a:pt x="535553" y="830664"/>
                  </a:lnTo>
                  <a:lnTo>
                    <a:pt x="0" y="830664"/>
                  </a:lnTo>
                  <a:lnTo>
                    <a:pt x="0" y="563829"/>
                  </a:lnTo>
                  <a:lnTo>
                    <a:pt x="56254" y="452019"/>
                  </a:lnTo>
                  <a:cubicBezTo>
                    <a:pt x="102473" y="364663"/>
                    <a:pt x="156811" y="272535"/>
                    <a:pt x="222226" y="183874"/>
                  </a:cubicBezTo>
                  <a:cubicBezTo>
                    <a:pt x="254934" y="139543"/>
                    <a:pt x="289469" y="98774"/>
                    <a:pt x="324601" y="61173"/>
                  </a:cubicBezTo>
                  <a:close/>
                </a:path>
              </a:pathLst>
            </a:cu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70447B-FCF8-4060-829E-4053FBEE36AE}"/>
              </a:ext>
            </a:extLst>
          </p:cNvPr>
          <p:cNvGrpSpPr/>
          <p:nvPr/>
        </p:nvGrpSpPr>
        <p:grpSpPr>
          <a:xfrm>
            <a:off x="5356632" y="848715"/>
            <a:ext cx="1082040" cy="1346357"/>
            <a:chOff x="5356632" y="848715"/>
            <a:chExt cx="1082040" cy="134635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4F1852F-0B50-42AE-A4B5-2A96D62BBF44}"/>
                </a:ext>
              </a:extLst>
            </p:cNvPr>
            <p:cNvCxnSpPr>
              <a:cxnSpLocks/>
            </p:cNvCxnSpPr>
            <p:nvPr/>
          </p:nvCxnSpPr>
          <p:spPr>
            <a:xfrm>
              <a:off x="5417592" y="920715"/>
              <a:ext cx="1021080" cy="1274357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9A58ABA-81BF-40E7-B066-EAA1AF669E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6632" y="848715"/>
              <a:ext cx="1082040" cy="1346357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73C3CB1-0D2E-4F98-9DAA-76443B41D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76328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675D27-F978-4413-9FD5-616FABE494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0381" y="-186180"/>
            <a:ext cx="8207634" cy="1664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52394-0310-4E00-BA9E-3223710603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550" y="5733775"/>
            <a:ext cx="10742083" cy="10120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7884DB-C984-4CBE-8058-D3B3062B88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41890" y="5534272"/>
            <a:ext cx="11084515" cy="165787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1FB146-5A78-4705-B2CE-E354CE48C127}"/>
              </a:ext>
            </a:extLst>
          </p:cNvPr>
          <p:cNvCxnSpPr>
            <a:cxnSpLocks/>
          </p:cNvCxnSpPr>
          <p:nvPr/>
        </p:nvCxnSpPr>
        <p:spPr>
          <a:xfrm flipH="1" flipV="1">
            <a:off x="204952" y="5724381"/>
            <a:ext cx="10228882" cy="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81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3500">
              <a:srgbClr val="F7BE86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AC817C8-9FD9-4A80-ACF4-BD3921943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538" y="6047376"/>
            <a:ext cx="1010462" cy="82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F65FBFB-68C1-4EB7-BFE5-423E93ECB2E1}"/>
              </a:ext>
            </a:extLst>
          </p:cNvPr>
          <p:cNvGrpSpPr/>
          <p:nvPr/>
        </p:nvGrpSpPr>
        <p:grpSpPr>
          <a:xfrm>
            <a:off x="1007579" y="1182881"/>
            <a:ext cx="384542" cy="298353"/>
            <a:chOff x="3275712" y="1433025"/>
            <a:chExt cx="686628" cy="646331"/>
          </a:xfrm>
        </p:grpSpPr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EC939E69-2378-42C8-B47B-794D74FBA399}"/>
                </a:ext>
              </a:extLst>
            </p:cNvPr>
            <p:cNvSpPr/>
            <p:nvPr/>
          </p:nvSpPr>
          <p:spPr>
            <a:xfrm>
              <a:off x="3275712" y="1433025"/>
              <a:ext cx="686628" cy="646331"/>
            </a:xfrm>
            <a:prstGeom prst="donu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6860D32-816B-494E-A602-C27E8D03A25F}"/>
                </a:ext>
              </a:extLst>
            </p:cNvPr>
            <p:cNvSpPr/>
            <p:nvPr/>
          </p:nvSpPr>
          <p:spPr>
            <a:xfrm>
              <a:off x="3441046" y="1601930"/>
              <a:ext cx="368954" cy="36403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EBD59A9-1DB3-4BAE-BB3F-9D8C3269D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99291"/>
              </p:ext>
            </p:extLst>
          </p:nvPr>
        </p:nvGraphicFramePr>
        <p:xfrm>
          <a:off x="541372" y="2981434"/>
          <a:ext cx="11057422" cy="2601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012">
                  <a:extLst>
                    <a:ext uri="{9D8B030D-6E8A-4147-A177-3AD203B41FA5}">
                      <a16:colId xmlns:a16="http://schemas.microsoft.com/office/drawing/2014/main" val="46688959"/>
                    </a:ext>
                  </a:extLst>
                </a:gridCol>
                <a:gridCol w="5305968">
                  <a:extLst>
                    <a:ext uri="{9D8B030D-6E8A-4147-A177-3AD203B41FA5}">
                      <a16:colId xmlns:a16="http://schemas.microsoft.com/office/drawing/2014/main" val="3896971744"/>
                    </a:ext>
                  </a:extLst>
                </a:gridCol>
                <a:gridCol w="5126442">
                  <a:extLst>
                    <a:ext uri="{9D8B030D-6E8A-4147-A177-3AD203B41FA5}">
                      <a16:colId xmlns:a16="http://schemas.microsoft.com/office/drawing/2014/main" val="2053973600"/>
                    </a:ext>
                  </a:extLst>
                </a:gridCol>
              </a:tblGrid>
              <a:tr h="620354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টব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পর্যবেক্ষণ থেকে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399074"/>
                  </a:ext>
                </a:extLst>
              </a:tr>
              <a:tr h="462348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সূর্যের আলো ও পানি থাকবে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404994"/>
                  </a:ext>
                </a:extLst>
              </a:tr>
              <a:tr h="462348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সূর্যের আলো থাকবে না কিন্তু পানি থাকবে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024"/>
                  </a:ext>
                </a:extLst>
              </a:tr>
              <a:tr h="462348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সূর্যের আলো থাকবে কিন্তু পানি থাকবে না </a:t>
                      </a: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025217"/>
                  </a:ext>
                </a:extLst>
              </a:tr>
            </a:tbl>
          </a:graphicData>
        </a:graphic>
      </p:graphicFrame>
      <p:sp>
        <p:nvSpPr>
          <p:cNvPr id="2" name="Frame 1">
            <a:extLst>
              <a:ext uri="{FF2B5EF4-FFF2-40B4-BE49-F238E27FC236}">
                <a16:creationId xmlns:a16="http://schemas.microsoft.com/office/drawing/2014/main" id="{A4656A79-E72A-4C1F-872B-76AB9298BDBA}"/>
              </a:ext>
            </a:extLst>
          </p:cNvPr>
          <p:cNvSpPr/>
          <p:nvPr/>
        </p:nvSpPr>
        <p:spPr>
          <a:xfrm>
            <a:off x="320038" y="792480"/>
            <a:ext cx="11521442" cy="5105400"/>
          </a:xfrm>
          <a:prstGeom prst="frame">
            <a:avLst>
              <a:gd name="adj1" fmla="val 1777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3D132-2C40-4A10-AD4D-D9FFD2202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6565"/>
            <a:ext cx="8218120" cy="1093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71067C-AC30-447D-BD38-51C422679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86" y="1555730"/>
            <a:ext cx="10479932" cy="16826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505FC0-D29A-4550-AA47-8FEAC173F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76" y="894897"/>
            <a:ext cx="9455716" cy="10729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D959E0F-2219-4883-B874-906C2C6D8D9B}"/>
              </a:ext>
            </a:extLst>
          </p:cNvPr>
          <p:cNvSpPr/>
          <p:nvPr/>
        </p:nvSpPr>
        <p:spPr>
          <a:xfrm>
            <a:off x="6522439" y="3599113"/>
            <a:ext cx="5076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চারাটি ভালোভাবে বৃদ্ধি পাচ্ছে।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2CF67A-0F6D-4483-8224-91619B2C8800}"/>
              </a:ext>
            </a:extLst>
          </p:cNvPr>
          <p:cNvSpPr/>
          <p:nvPr/>
        </p:nvSpPr>
        <p:spPr>
          <a:xfrm>
            <a:off x="6522438" y="4113550"/>
            <a:ext cx="50763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চারাটি ভালোভাবে বৃদ্ধি পাচ্ছে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দেখাচ্ছে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EB6885-89DC-44CD-B4BD-F2B7B29ABE75}"/>
              </a:ext>
            </a:extLst>
          </p:cNvPr>
          <p:cNvSpPr/>
          <p:nvPr/>
        </p:nvSpPr>
        <p:spPr>
          <a:xfrm>
            <a:off x="6522439" y="5092633"/>
            <a:ext cx="5076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চারাটি </a:t>
            </a:r>
            <a:r>
              <a:rPr lang="en-US" sz="28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bn-IN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5FFEB01-03FD-453E-BC68-F8D73342F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27" y="16302"/>
            <a:ext cx="2133785" cy="100592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3EFC569-2E2F-44B4-B890-6AF22C7035F1}"/>
              </a:ext>
            </a:extLst>
          </p:cNvPr>
          <p:cNvSpPr/>
          <p:nvPr/>
        </p:nvSpPr>
        <p:spPr>
          <a:xfrm>
            <a:off x="2037276" y="6047376"/>
            <a:ext cx="8065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টবের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1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3500">
              <a:srgbClr val="F7BE86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F2F86F-E720-4B27-A4E8-EA920E3B31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6"/>
          <a:stretch/>
        </p:blipFill>
        <p:spPr>
          <a:xfrm>
            <a:off x="377760" y="1054361"/>
            <a:ext cx="6155912" cy="41757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B0C169D-C721-4BBA-A297-AFFD79C8AA53}"/>
              </a:ext>
            </a:extLst>
          </p:cNvPr>
          <p:cNvGrpSpPr/>
          <p:nvPr/>
        </p:nvGrpSpPr>
        <p:grpSpPr>
          <a:xfrm>
            <a:off x="7247211" y="0"/>
            <a:ext cx="4567029" cy="5824735"/>
            <a:chOff x="7711440" y="731520"/>
            <a:chExt cx="4084320" cy="5730241"/>
          </a:xfrm>
        </p:grpSpPr>
        <p:pic>
          <p:nvPicPr>
            <p:cNvPr id="15" name="Picture 6" descr="টবে বাহারি ফুলের চাষ">
              <a:extLst>
                <a:ext uri="{FF2B5EF4-FFF2-40B4-BE49-F238E27FC236}">
                  <a16:creationId xmlns:a16="http://schemas.microsoft.com/office/drawing/2014/main" id="{87FF8CB9-A950-4118-9DC6-7636878B5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440" y="731520"/>
              <a:ext cx="4084320" cy="5730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টবে বাহারি ফুলের চাষ">
              <a:extLst>
                <a:ext uri="{FF2B5EF4-FFF2-40B4-BE49-F238E27FC236}">
                  <a16:creationId xmlns:a16="http://schemas.microsoft.com/office/drawing/2014/main" id="{94F75A6C-6E5D-4FB3-9314-FE7FF37B26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02"/>
            <a:stretch/>
          </p:blipFill>
          <p:spPr bwMode="auto">
            <a:xfrm>
              <a:off x="7771884" y="4465271"/>
              <a:ext cx="3978156" cy="19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94FAB4C-32BB-444C-A467-5A9825915D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102" y="365"/>
            <a:ext cx="6931753" cy="10181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584D3C-4BD4-4C10-AE83-64F3D9EC3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86" y="5281234"/>
            <a:ext cx="11805557" cy="1670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C59724-1223-44B5-8013-6D5C7594E7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632" y="5201561"/>
            <a:ext cx="9303302" cy="1670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4A6BED-FA5B-4336-9BF4-9E6E5A484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976" y="5139529"/>
            <a:ext cx="7486537" cy="1664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2E3210-5C28-44AF-A2D7-D5A2DA317D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0672" y="5565019"/>
            <a:ext cx="5675868" cy="1670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D9929A-22BE-48DC-92BC-2B309757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876770"/>
            <a:ext cx="1219200" cy="99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B78255-8CC3-4407-9B71-236DC01DE19B}"/>
              </a:ext>
            </a:extLst>
          </p:cNvPr>
          <p:cNvCxnSpPr>
            <a:cxnSpLocks/>
          </p:cNvCxnSpPr>
          <p:nvPr/>
        </p:nvCxnSpPr>
        <p:spPr>
          <a:xfrm flipH="1">
            <a:off x="459363" y="5393296"/>
            <a:ext cx="10787141" cy="1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39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3500">
              <a:srgbClr val="F7BE86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 Tree with Leaves and Roots. Vector outline Illustration on white  background. Plant in Garden Stock Vector Image &amp;amp; Art - Alamy">
            <a:extLst>
              <a:ext uri="{FF2B5EF4-FFF2-40B4-BE49-F238E27FC236}">
                <a16:creationId xmlns:a16="http://schemas.microsoft.com/office/drawing/2014/main" id="{FD887C49-4E6D-4AD8-8AE4-844103EDA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1"/>
          <a:stretch/>
        </p:blipFill>
        <p:spPr bwMode="auto">
          <a:xfrm>
            <a:off x="3123736" y="1187217"/>
            <a:ext cx="2610053" cy="39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60A580-7675-4546-A814-103F1A47E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201">
            <a:off x="7613426" y="2682364"/>
            <a:ext cx="3263265" cy="3206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7C5877-4524-4F46-A6FA-A9017A6BB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0116">
            <a:off x="1820342" y="297835"/>
            <a:ext cx="2215978" cy="2469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29AC8E-AA91-4B73-AFA7-02564CA73F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3" y="165384"/>
            <a:ext cx="1436396" cy="1273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AD73B6-D959-4A58-8F97-C19310951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4288222"/>
            <a:ext cx="12192000" cy="1562673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9E0232F-5BEB-47A0-9845-DD7978AC79D5}"/>
              </a:ext>
            </a:extLst>
          </p:cNvPr>
          <p:cNvSpPr/>
          <p:nvPr/>
        </p:nvSpPr>
        <p:spPr>
          <a:xfrm>
            <a:off x="2928930" y="4020738"/>
            <a:ext cx="3123794" cy="1051874"/>
          </a:xfrm>
          <a:custGeom>
            <a:avLst/>
            <a:gdLst>
              <a:gd name="connsiteX0" fmla="*/ 268014 w 4240947"/>
              <a:gd name="connsiteY0" fmla="*/ 630620 h 1529255"/>
              <a:gd name="connsiteX1" fmla="*/ 299545 w 4240947"/>
              <a:gd name="connsiteY1" fmla="*/ 551793 h 1529255"/>
              <a:gd name="connsiteX2" fmla="*/ 315311 w 4240947"/>
              <a:gd name="connsiteY2" fmla="*/ 504496 h 1529255"/>
              <a:gd name="connsiteX3" fmla="*/ 346842 w 4240947"/>
              <a:gd name="connsiteY3" fmla="*/ 457200 h 1529255"/>
              <a:gd name="connsiteX4" fmla="*/ 409904 w 4240947"/>
              <a:gd name="connsiteY4" fmla="*/ 441434 h 1529255"/>
              <a:gd name="connsiteX5" fmla="*/ 488732 w 4240947"/>
              <a:gd name="connsiteY5" fmla="*/ 536027 h 1529255"/>
              <a:gd name="connsiteX6" fmla="*/ 520263 w 4240947"/>
              <a:gd name="connsiteY6" fmla="*/ 599089 h 1529255"/>
              <a:gd name="connsiteX7" fmla="*/ 536028 w 4240947"/>
              <a:gd name="connsiteY7" fmla="*/ 646386 h 1529255"/>
              <a:gd name="connsiteX8" fmla="*/ 583325 w 4240947"/>
              <a:gd name="connsiteY8" fmla="*/ 677917 h 1529255"/>
              <a:gd name="connsiteX9" fmla="*/ 646387 w 4240947"/>
              <a:gd name="connsiteY9" fmla="*/ 630620 h 1529255"/>
              <a:gd name="connsiteX10" fmla="*/ 662152 w 4240947"/>
              <a:gd name="connsiteY10" fmla="*/ 583324 h 1529255"/>
              <a:gd name="connsiteX11" fmla="*/ 756745 w 4240947"/>
              <a:gd name="connsiteY11" fmla="*/ 536027 h 1529255"/>
              <a:gd name="connsiteX12" fmla="*/ 851338 w 4240947"/>
              <a:gd name="connsiteY12" fmla="*/ 599089 h 1529255"/>
              <a:gd name="connsiteX13" fmla="*/ 882869 w 4240947"/>
              <a:gd name="connsiteY13" fmla="*/ 646386 h 1529255"/>
              <a:gd name="connsiteX14" fmla="*/ 930166 w 4240947"/>
              <a:gd name="connsiteY14" fmla="*/ 662152 h 1529255"/>
              <a:gd name="connsiteX15" fmla="*/ 993228 w 4240947"/>
              <a:gd name="connsiteY15" fmla="*/ 646386 h 1529255"/>
              <a:gd name="connsiteX16" fmla="*/ 1087821 w 4240947"/>
              <a:gd name="connsiteY16" fmla="*/ 583324 h 1529255"/>
              <a:gd name="connsiteX17" fmla="*/ 1119352 w 4240947"/>
              <a:gd name="connsiteY17" fmla="*/ 536027 h 1529255"/>
              <a:gd name="connsiteX18" fmla="*/ 1213945 w 4240947"/>
              <a:gd name="connsiteY18" fmla="*/ 457200 h 1529255"/>
              <a:gd name="connsiteX19" fmla="*/ 1261242 w 4240947"/>
              <a:gd name="connsiteY19" fmla="*/ 488731 h 1529255"/>
              <a:gd name="connsiteX20" fmla="*/ 1292773 w 4240947"/>
              <a:gd name="connsiteY20" fmla="*/ 536027 h 1529255"/>
              <a:gd name="connsiteX21" fmla="*/ 1340069 w 4240947"/>
              <a:gd name="connsiteY21" fmla="*/ 551793 h 1529255"/>
              <a:gd name="connsiteX22" fmla="*/ 1403132 w 4240947"/>
              <a:gd name="connsiteY22" fmla="*/ 599089 h 1529255"/>
              <a:gd name="connsiteX23" fmla="*/ 1450428 w 4240947"/>
              <a:gd name="connsiteY23" fmla="*/ 630620 h 1529255"/>
              <a:gd name="connsiteX24" fmla="*/ 1529256 w 4240947"/>
              <a:gd name="connsiteY24" fmla="*/ 614855 h 1529255"/>
              <a:gd name="connsiteX25" fmla="*/ 1608083 w 4240947"/>
              <a:gd name="connsiteY25" fmla="*/ 472965 h 1529255"/>
              <a:gd name="connsiteX26" fmla="*/ 1702676 w 4240947"/>
              <a:gd name="connsiteY26" fmla="*/ 504496 h 1529255"/>
              <a:gd name="connsiteX27" fmla="*/ 1749973 w 4240947"/>
              <a:gd name="connsiteY27" fmla="*/ 551793 h 1529255"/>
              <a:gd name="connsiteX28" fmla="*/ 1797269 w 4240947"/>
              <a:gd name="connsiteY28" fmla="*/ 583324 h 1529255"/>
              <a:gd name="connsiteX29" fmla="*/ 1844566 w 4240947"/>
              <a:gd name="connsiteY29" fmla="*/ 599089 h 1529255"/>
              <a:gd name="connsiteX30" fmla="*/ 1907628 w 4240947"/>
              <a:gd name="connsiteY30" fmla="*/ 630620 h 1529255"/>
              <a:gd name="connsiteX31" fmla="*/ 1939159 w 4240947"/>
              <a:gd name="connsiteY31" fmla="*/ 662152 h 1529255"/>
              <a:gd name="connsiteX32" fmla="*/ 1970690 w 4240947"/>
              <a:gd name="connsiteY32" fmla="*/ 614855 h 1529255"/>
              <a:gd name="connsiteX33" fmla="*/ 2017987 w 4240947"/>
              <a:gd name="connsiteY33" fmla="*/ 567558 h 1529255"/>
              <a:gd name="connsiteX34" fmla="*/ 2049518 w 4240947"/>
              <a:gd name="connsiteY34" fmla="*/ 520262 h 1529255"/>
              <a:gd name="connsiteX35" fmla="*/ 2144111 w 4240947"/>
              <a:gd name="connsiteY35" fmla="*/ 425669 h 1529255"/>
              <a:gd name="connsiteX36" fmla="*/ 2207173 w 4240947"/>
              <a:gd name="connsiteY36" fmla="*/ 646386 h 1529255"/>
              <a:gd name="connsiteX37" fmla="*/ 2238704 w 4240947"/>
              <a:gd name="connsiteY37" fmla="*/ 693683 h 1529255"/>
              <a:gd name="connsiteX38" fmla="*/ 2286000 w 4240947"/>
              <a:gd name="connsiteY38" fmla="*/ 677917 h 1529255"/>
              <a:gd name="connsiteX39" fmla="*/ 2301766 w 4240947"/>
              <a:gd name="connsiteY39" fmla="*/ 630620 h 1529255"/>
              <a:gd name="connsiteX40" fmla="*/ 2349063 w 4240947"/>
              <a:gd name="connsiteY40" fmla="*/ 536027 h 1529255"/>
              <a:gd name="connsiteX41" fmla="*/ 2396359 w 4240947"/>
              <a:gd name="connsiteY41" fmla="*/ 583324 h 1529255"/>
              <a:gd name="connsiteX42" fmla="*/ 2538249 w 4240947"/>
              <a:gd name="connsiteY42" fmla="*/ 551793 h 1529255"/>
              <a:gd name="connsiteX43" fmla="*/ 2601311 w 4240947"/>
              <a:gd name="connsiteY43" fmla="*/ 630620 h 1529255"/>
              <a:gd name="connsiteX44" fmla="*/ 2648607 w 4240947"/>
              <a:gd name="connsiteY44" fmla="*/ 614855 h 1529255"/>
              <a:gd name="connsiteX45" fmla="*/ 2758966 w 4240947"/>
              <a:gd name="connsiteY45" fmla="*/ 599089 h 1529255"/>
              <a:gd name="connsiteX46" fmla="*/ 2822028 w 4240947"/>
              <a:gd name="connsiteY46" fmla="*/ 583324 h 1529255"/>
              <a:gd name="connsiteX47" fmla="*/ 2869325 w 4240947"/>
              <a:gd name="connsiteY47" fmla="*/ 599089 h 1529255"/>
              <a:gd name="connsiteX48" fmla="*/ 2963918 w 4240947"/>
              <a:gd name="connsiteY48" fmla="*/ 472965 h 1529255"/>
              <a:gd name="connsiteX49" fmla="*/ 3058511 w 4240947"/>
              <a:gd name="connsiteY49" fmla="*/ 425669 h 1529255"/>
              <a:gd name="connsiteX50" fmla="*/ 3105807 w 4240947"/>
              <a:gd name="connsiteY50" fmla="*/ 488731 h 1529255"/>
              <a:gd name="connsiteX51" fmla="*/ 3137338 w 4240947"/>
              <a:gd name="connsiteY51" fmla="*/ 536027 h 1529255"/>
              <a:gd name="connsiteX52" fmla="*/ 3184635 w 4240947"/>
              <a:gd name="connsiteY52" fmla="*/ 551793 h 1529255"/>
              <a:gd name="connsiteX53" fmla="*/ 3294994 w 4240947"/>
              <a:gd name="connsiteY53" fmla="*/ 583324 h 1529255"/>
              <a:gd name="connsiteX54" fmla="*/ 3405352 w 4240947"/>
              <a:gd name="connsiteY54" fmla="*/ 630620 h 1529255"/>
              <a:gd name="connsiteX55" fmla="*/ 3468414 w 4240947"/>
              <a:gd name="connsiteY55" fmla="*/ 646386 h 1529255"/>
              <a:gd name="connsiteX56" fmla="*/ 3515711 w 4240947"/>
              <a:gd name="connsiteY56" fmla="*/ 662152 h 1529255"/>
              <a:gd name="connsiteX57" fmla="*/ 3563007 w 4240947"/>
              <a:gd name="connsiteY57" fmla="*/ 646386 h 1529255"/>
              <a:gd name="connsiteX58" fmla="*/ 3610304 w 4240947"/>
              <a:gd name="connsiteY58" fmla="*/ 630620 h 1529255"/>
              <a:gd name="connsiteX59" fmla="*/ 3767959 w 4240947"/>
              <a:gd name="connsiteY59" fmla="*/ 614855 h 1529255"/>
              <a:gd name="connsiteX60" fmla="*/ 3862552 w 4240947"/>
              <a:gd name="connsiteY60" fmla="*/ 677917 h 1529255"/>
              <a:gd name="connsiteX61" fmla="*/ 3925614 w 4240947"/>
              <a:gd name="connsiteY61" fmla="*/ 662152 h 1529255"/>
              <a:gd name="connsiteX62" fmla="*/ 3957145 w 4240947"/>
              <a:gd name="connsiteY62" fmla="*/ 614855 h 1529255"/>
              <a:gd name="connsiteX63" fmla="*/ 4020207 w 4240947"/>
              <a:gd name="connsiteY63" fmla="*/ 457200 h 1529255"/>
              <a:gd name="connsiteX64" fmla="*/ 4114800 w 4240947"/>
              <a:gd name="connsiteY64" fmla="*/ 299545 h 1529255"/>
              <a:gd name="connsiteX65" fmla="*/ 4146332 w 4240947"/>
              <a:gd name="connsiteY65" fmla="*/ 441434 h 1529255"/>
              <a:gd name="connsiteX66" fmla="*/ 4162097 w 4240947"/>
              <a:gd name="connsiteY66" fmla="*/ 488731 h 1529255"/>
              <a:gd name="connsiteX67" fmla="*/ 3909849 w 4240947"/>
              <a:gd name="connsiteY67" fmla="*/ 457200 h 1529255"/>
              <a:gd name="connsiteX68" fmla="*/ 3846787 w 4240947"/>
              <a:gd name="connsiteY68" fmla="*/ 425669 h 1529255"/>
              <a:gd name="connsiteX69" fmla="*/ 3736428 w 4240947"/>
              <a:gd name="connsiteY69" fmla="*/ 394138 h 1529255"/>
              <a:gd name="connsiteX70" fmla="*/ 3720663 w 4240947"/>
              <a:gd name="connsiteY70" fmla="*/ 536027 h 1529255"/>
              <a:gd name="connsiteX71" fmla="*/ 3704897 w 4240947"/>
              <a:gd name="connsiteY71" fmla="*/ 693683 h 1529255"/>
              <a:gd name="connsiteX72" fmla="*/ 3610304 w 4240947"/>
              <a:gd name="connsiteY72" fmla="*/ 646386 h 1529255"/>
              <a:gd name="connsiteX73" fmla="*/ 3468414 w 4240947"/>
              <a:gd name="connsiteY73" fmla="*/ 472965 h 1529255"/>
              <a:gd name="connsiteX74" fmla="*/ 3358056 w 4240947"/>
              <a:gd name="connsiteY74" fmla="*/ 378372 h 1529255"/>
              <a:gd name="connsiteX75" fmla="*/ 3326525 w 4240947"/>
              <a:gd name="connsiteY75" fmla="*/ 457200 h 1529255"/>
              <a:gd name="connsiteX76" fmla="*/ 3294994 w 4240947"/>
              <a:gd name="connsiteY76" fmla="*/ 740979 h 1529255"/>
              <a:gd name="connsiteX77" fmla="*/ 3263463 w 4240947"/>
              <a:gd name="connsiteY77" fmla="*/ 993227 h 1529255"/>
              <a:gd name="connsiteX78" fmla="*/ 3216166 w 4240947"/>
              <a:gd name="connsiteY78" fmla="*/ 882869 h 1529255"/>
              <a:gd name="connsiteX79" fmla="*/ 3184635 w 4240947"/>
              <a:gd name="connsiteY79" fmla="*/ 835572 h 1529255"/>
              <a:gd name="connsiteX80" fmla="*/ 3168869 w 4240947"/>
              <a:gd name="connsiteY80" fmla="*/ 788276 h 1529255"/>
              <a:gd name="connsiteX81" fmla="*/ 3137338 w 4240947"/>
              <a:gd name="connsiteY81" fmla="*/ 725214 h 1529255"/>
              <a:gd name="connsiteX82" fmla="*/ 3105807 w 4240947"/>
              <a:gd name="connsiteY82" fmla="*/ 599089 h 1529255"/>
              <a:gd name="connsiteX83" fmla="*/ 3058511 w 4240947"/>
              <a:gd name="connsiteY83" fmla="*/ 457200 h 1529255"/>
              <a:gd name="connsiteX84" fmla="*/ 2837794 w 4240947"/>
              <a:gd name="connsiteY84" fmla="*/ 0 h 1529255"/>
              <a:gd name="connsiteX85" fmla="*/ 2853559 w 4240947"/>
              <a:gd name="connsiteY85" fmla="*/ 126124 h 1529255"/>
              <a:gd name="connsiteX86" fmla="*/ 2885090 w 4240947"/>
              <a:gd name="connsiteY86" fmla="*/ 299545 h 1529255"/>
              <a:gd name="connsiteX87" fmla="*/ 2900856 w 4240947"/>
              <a:gd name="connsiteY87" fmla="*/ 520262 h 1529255"/>
              <a:gd name="connsiteX88" fmla="*/ 2916621 w 4240947"/>
              <a:gd name="connsiteY88" fmla="*/ 567558 h 1529255"/>
              <a:gd name="connsiteX89" fmla="*/ 2932387 w 4240947"/>
              <a:gd name="connsiteY89" fmla="*/ 662152 h 1529255"/>
              <a:gd name="connsiteX90" fmla="*/ 2948152 w 4240947"/>
              <a:gd name="connsiteY90" fmla="*/ 725214 h 1529255"/>
              <a:gd name="connsiteX91" fmla="*/ 2900856 w 4240947"/>
              <a:gd name="connsiteY91" fmla="*/ 614855 h 1529255"/>
              <a:gd name="connsiteX92" fmla="*/ 2853559 w 4240947"/>
              <a:gd name="connsiteY92" fmla="*/ 520262 h 1529255"/>
              <a:gd name="connsiteX93" fmla="*/ 2822028 w 4240947"/>
              <a:gd name="connsiteY93" fmla="*/ 583324 h 1529255"/>
              <a:gd name="connsiteX94" fmla="*/ 2790497 w 4240947"/>
              <a:gd name="connsiteY94" fmla="*/ 725214 h 1529255"/>
              <a:gd name="connsiteX95" fmla="*/ 2758966 w 4240947"/>
              <a:gd name="connsiteY95" fmla="*/ 804041 h 1529255"/>
              <a:gd name="connsiteX96" fmla="*/ 2743200 w 4240947"/>
              <a:gd name="connsiteY96" fmla="*/ 851338 h 1529255"/>
              <a:gd name="connsiteX97" fmla="*/ 2648607 w 4240947"/>
              <a:gd name="connsiteY97" fmla="*/ 740979 h 1529255"/>
              <a:gd name="connsiteX98" fmla="*/ 2617076 w 4240947"/>
              <a:gd name="connsiteY98" fmla="*/ 614855 h 1529255"/>
              <a:gd name="connsiteX99" fmla="*/ 2585545 w 4240947"/>
              <a:gd name="connsiteY99" fmla="*/ 504496 h 1529255"/>
              <a:gd name="connsiteX100" fmla="*/ 2554014 w 4240947"/>
              <a:gd name="connsiteY100" fmla="*/ 551793 h 1529255"/>
              <a:gd name="connsiteX101" fmla="*/ 2538249 w 4240947"/>
              <a:gd name="connsiteY101" fmla="*/ 614855 h 1529255"/>
              <a:gd name="connsiteX102" fmla="*/ 2522483 w 4240947"/>
              <a:gd name="connsiteY102" fmla="*/ 662152 h 1529255"/>
              <a:gd name="connsiteX103" fmla="*/ 2412125 w 4240947"/>
              <a:gd name="connsiteY103" fmla="*/ 425669 h 1529255"/>
              <a:gd name="connsiteX104" fmla="*/ 2349063 w 4240947"/>
              <a:gd name="connsiteY104" fmla="*/ 331076 h 1529255"/>
              <a:gd name="connsiteX105" fmla="*/ 2301766 w 4240947"/>
              <a:gd name="connsiteY105" fmla="*/ 583324 h 1529255"/>
              <a:gd name="connsiteX106" fmla="*/ 2254469 w 4240947"/>
              <a:gd name="connsiteY106" fmla="*/ 567558 h 1529255"/>
              <a:gd name="connsiteX107" fmla="*/ 2238704 w 4240947"/>
              <a:gd name="connsiteY107" fmla="*/ 520262 h 1529255"/>
              <a:gd name="connsiteX108" fmla="*/ 2207173 w 4240947"/>
              <a:gd name="connsiteY108" fmla="*/ 472965 h 1529255"/>
              <a:gd name="connsiteX109" fmla="*/ 2144111 w 4240947"/>
              <a:gd name="connsiteY109" fmla="*/ 630620 h 1529255"/>
              <a:gd name="connsiteX110" fmla="*/ 2128345 w 4240947"/>
              <a:gd name="connsiteY110" fmla="*/ 677917 h 1529255"/>
              <a:gd name="connsiteX111" fmla="*/ 2081049 w 4240947"/>
              <a:gd name="connsiteY111" fmla="*/ 788276 h 1529255"/>
              <a:gd name="connsiteX112" fmla="*/ 2002221 w 4240947"/>
              <a:gd name="connsiteY112" fmla="*/ 693683 h 1529255"/>
              <a:gd name="connsiteX113" fmla="*/ 1986456 w 4240947"/>
              <a:gd name="connsiteY113" fmla="*/ 630620 h 1529255"/>
              <a:gd name="connsiteX114" fmla="*/ 1907628 w 4240947"/>
              <a:gd name="connsiteY114" fmla="*/ 457200 h 1529255"/>
              <a:gd name="connsiteX115" fmla="*/ 1860332 w 4240947"/>
              <a:gd name="connsiteY115" fmla="*/ 409903 h 1529255"/>
              <a:gd name="connsiteX116" fmla="*/ 1828800 w 4240947"/>
              <a:gd name="connsiteY116" fmla="*/ 457200 h 1529255"/>
              <a:gd name="connsiteX117" fmla="*/ 1813035 w 4240947"/>
              <a:gd name="connsiteY117" fmla="*/ 646386 h 1529255"/>
              <a:gd name="connsiteX118" fmla="*/ 1797269 w 4240947"/>
              <a:gd name="connsiteY118" fmla="*/ 693683 h 1529255"/>
              <a:gd name="connsiteX119" fmla="*/ 1734207 w 4240947"/>
              <a:gd name="connsiteY119" fmla="*/ 520262 h 1529255"/>
              <a:gd name="connsiteX120" fmla="*/ 1702676 w 4240947"/>
              <a:gd name="connsiteY120" fmla="*/ 472965 h 1529255"/>
              <a:gd name="connsiteX121" fmla="*/ 1639614 w 4240947"/>
              <a:gd name="connsiteY121" fmla="*/ 331076 h 1529255"/>
              <a:gd name="connsiteX122" fmla="*/ 1623849 w 4240947"/>
              <a:gd name="connsiteY122" fmla="*/ 441434 h 1529255"/>
              <a:gd name="connsiteX123" fmla="*/ 1592318 w 4240947"/>
              <a:gd name="connsiteY123" fmla="*/ 504496 h 1529255"/>
              <a:gd name="connsiteX124" fmla="*/ 1576552 w 4240947"/>
              <a:gd name="connsiteY124" fmla="*/ 646386 h 1529255"/>
              <a:gd name="connsiteX125" fmla="*/ 1560787 w 4240947"/>
              <a:gd name="connsiteY125" fmla="*/ 709448 h 1529255"/>
              <a:gd name="connsiteX126" fmla="*/ 1466194 w 4240947"/>
              <a:gd name="connsiteY126" fmla="*/ 583324 h 1529255"/>
              <a:gd name="connsiteX127" fmla="*/ 1418897 w 4240947"/>
              <a:gd name="connsiteY127" fmla="*/ 520262 h 1529255"/>
              <a:gd name="connsiteX128" fmla="*/ 1387366 w 4240947"/>
              <a:gd name="connsiteY128" fmla="*/ 472965 h 1529255"/>
              <a:gd name="connsiteX129" fmla="*/ 1340069 w 4240947"/>
              <a:gd name="connsiteY129" fmla="*/ 630620 h 1529255"/>
              <a:gd name="connsiteX130" fmla="*/ 1308538 w 4240947"/>
              <a:gd name="connsiteY130" fmla="*/ 677917 h 1529255"/>
              <a:gd name="connsiteX131" fmla="*/ 1277007 w 4240947"/>
              <a:gd name="connsiteY131" fmla="*/ 772510 h 1529255"/>
              <a:gd name="connsiteX132" fmla="*/ 1213945 w 4240947"/>
              <a:gd name="connsiteY132" fmla="*/ 725214 h 1529255"/>
              <a:gd name="connsiteX133" fmla="*/ 1119352 w 4240947"/>
              <a:gd name="connsiteY133" fmla="*/ 441434 h 1529255"/>
              <a:gd name="connsiteX134" fmla="*/ 1087821 w 4240947"/>
              <a:gd name="connsiteY134" fmla="*/ 378372 h 1529255"/>
              <a:gd name="connsiteX135" fmla="*/ 1072056 w 4240947"/>
              <a:gd name="connsiteY135" fmla="*/ 331076 h 1529255"/>
              <a:gd name="connsiteX136" fmla="*/ 1040525 w 4240947"/>
              <a:gd name="connsiteY136" fmla="*/ 504496 h 1529255"/>
              <a:gd name="connsiteX137" fmla="*/ 1024759 w 4240947"/>
              <a:gd name="connsiteY137" fmla="*/ 662152 h 1529255"/>
              <a:gd name="connsiteX138" fmla="*/ 993228 w 4240947"/>
              <a:gd name="connsiteY138" fmla="*/ 614855 h 1529255"/>
              <a:gd name="connsiteX139" fmla="*/ 930166 w 4240947"/>
              <a:gd name="connsiteY139" fmla="*/ 488731 h 1529255"/>
              <a:gd name="connsiteX140" fmla="*/ 914400 w 4240947"/>
              <a:gd name="connsiteY140" fmla="*/ 441434 h 1529255"/>
              <a:gd name="connsiteX141" fmla="*/ 835573 w 4240947"/>
              <a:gd name="connsiteY141" fmla="*/ 283779 h 1529255"/>
              <a:gd name="connsiteX142" fmla="*/ 804042 w 4240947"/>
              <a:gd name="connsiteY142" fmla="*/ 504496 h 1529255"/>
              <a:gd name="connsiteX143" fmla="*/ 788276 w 4240947"/>
              <a:gd name="connsiteY143" fmla="*/ 567558 h 1529255"/>
              <a:gd name="connsiteX144" fmla="*/ 740980 w 4240947"/>
              <a:gd name="connsiteY144" fmla="*/ 693683 h 1529255"/>
              <a:gd name="connsiteX145" fmla="*/ 725214 w 4240947"/>
              <a:gd name="connsiteY145" fmla="*/ 630620 h 1529255"/>
              <a:gd name="connsiteX146" fmla="*/ 709449 w 4240947"/>
              <a:gd name="connsiteY146" fmla="*/ 583324 h 1529255"/>
              <a:gd name="connsiteX147" fmla="*/ 677918 w 4240947"/>
              <a:gd name="connsiteY147" fmla="*/ 646386 h 1529255"/>
              <a:gd name="connsiteX148" fmla="*/ 614856 w 4240947"/>
              <a:gd name="connsiteY148" fmla="*/ 599089 h 1529255"/>
              <a:gd name="connsiteX149" fmla="*/ 551794 w 4240947"/>
              <a:gd name="connsiteY149" fmla="*/ 504496 h 1529255"/>
              <a:gd name="connsiteX150" fmla="*/ 520263 w 4240947"/>
              <a:gd name="connsiteY150" fmla="*/ 551793 h 1529255"/>
              <a:gd name="connsiteX151" fmla="*/ 504497 w 4240947"/>
              <a:gd name="connsiteY151" fmla="*/ 646386 h 1529255"/>
              <a:gd name="connsiteX152" fmla="*/ 488732 w 4240947"/>
              <a:gd name="connsiteY152" fmla="*/ 693683 h 1529255"/>
              <a:gd name="connsiteX153" fmla="*/ 409904 w 4240947"/>
              <a:gd name="connsiteY153" fmla="*/ 520262 h 1529255"/>
              <a:gd name="connsiteX154" fmla="*/ 362607 w 4240947"/>
              <a:gd name="connsiteY154" fmla="*/ 425669 h 1529255"/>
              <a:gd name="connsiteX155" fmla="*/ 346842 w 4240947"/>
              <a:gd name="connsiteY155" fmla="*/ 378372 h 1529255"/>
              <a:gd name="connsiteX156" fmla="*/ 299545 w 4240947"/>
              <a:gd name="connsiteY156" fmla="*/ 504496 h 1529255"/>
              <a:gd name="connsiteX157" fmla="*/ 268014 w 4240947"/>
              <a:gd name="connsiteY157" fmla="*/ 567558 h 1529255"/>
              <a:gd name="connsiteX158" fmla="*/ 252249 w 4240947"/>
              <a:gd name="connsiteY158" fmla="*/ 614855 h 1529255"/>
              <a:gd name="connsiteX159" fmla="*/ 220718 w 4240947"/>
              <a:gd name="connsiteY159" fmla="*/ 693683 h 1529255"/>
              <a:gd name="connsiteX160" fmla="*/ 204952 w 4240947"/>
              <a:gd name="connsiteY160" fmla="*/ 756745 h 1529255"/>
              <a:gd name="connsiteX161" fmla="*/ 141890 w 4240947"/>
              <a:gd name="connsiteY161" fmla="*/ 772510 h 1529255"/>
              <a:gd name="connsiteX162" fmla="*/ 126125 w 4240947"/>
              <a:gd name="connsiteY162" fmla="*/ 725214 h 1529255"/>
              <a:gd name="connsiteX163" fmla="*/ 94594 w 4240947"/>
              <a:gd name="connsiteY163" fmla="*/ 677917 h 1529255"/>
              <a:gd name="connsiteX164" fmla="*/ 15766 w 4240947"/>
              <a:gd name="connsiteY164" fmla="*/ 567558 h 1529255"/>
              <a:gd name="connsiteX165" fmla="*/ 0 w 4240947"/>
              <a:gd name="connsiteY165" fmla="*/ 614855 h 1529255"/>
              <a:gd name="connsiteX166" fmla="*/ 110359 w 4240947"/>
              <a:gd name="connsiteY166" fmla="*/ 804041 h 1529255"/>
              <a:gd name="connsiteX167" fmla="*/ 157656 w 4240947"/>
              <a:gd name="connsiteY167" fmla="*/ 851338 h 1529255"/>
              <a:gd name="connsiteX168" fmla="*/ 204952 w 4240947"/>
              <a:gd name="connsiteY168" fmla="*/ 898634 h 1529255"/>
              <a:gd name="connsiteX169" fmla="*/ 331076 w 4240947"/>
              <a:gd name="connsiteY169" fmla="*/ 882869 h 1529255"/>
              <a:gd name="connsiteX170" fmla="*/ 378373 w 4240947"/>
              <a:gd name="connsiteY170" fmla="*/ 851338 h 1529255"/>
              <a:gd name="connsiteX171" fmla="*/ 472966 w 4240947"/>
              <a:gd name="connsiteY171" fmla="*/ 804041 h 1529255"/>
              <a:gd name="connsiteX172" fmla="*/ 662152 w 4240947"/>
              <a:gd name="connsiteY172" fmla="*/ 772510 h 1529255"/>
              <a:gd name="connsiteX173" fmla="*/ 693683 w 4240947"/>
              <a:gd name="connsiteY173" fmla="*/ 725214 h 1529255"/>
              <a:gd name="connsiteX174" fmla="*/ 772511 w 4240947"/>
              <a:gd name="connsiteY174" fmla="*/ 756745 h 1529255"/>
              <a:gd name="connsiteX175" fmla="*/ 804042 w 4240947"/>
              <a:gd name="connsiteY175" fmla="*/ 819807 h 1529255"/>
              <a:gd name="connsiteX176" fmla="*/ 851338 w 4240947"/>
              <a:gd name="connsiteY176" fmla="*/ 930165 h 1529255"/>
              <a:gd name="connsiteX177" fmla="*/ 867104 w 4240947"/>
              <a:gd name="connsiteY177" fmla="*/ 993227 h 1529255"/>
              <a:gd name="connsiteX178" fmla="*/ 914400 w 4240947"/>
              <a:gd name="connsiteY178" fmla="*/ 1008993 h 1529255"/>
              <a:gd name="connsiteX179" fmla="*/ 993228 w 4240947"/>
              <a:gd name="connsiteY179" fmla="*/ 977462 h 1529255"/>
              <a:gd name="connsiteX180" fmla="*/ 1182414 w 4240947"/>
              <a:gd name="connsiteY180" fmla="*/ 851338 h 1529255"/>
              <a:gd name="connsiteX181" fmla="*/ 1277007 w 4240947"/>
              <a:gd name="connsiteY181" fmla="*/ 756745 h 1529255"/>
              <a:gd name="connsiteX182" fmla="*/ 1340069 w 4240947"/>
              <a:gd name="connsiteY182" fmla="*/ 772510 h 1529255"/>
              <a:gd name="connsiteX183" fmla="*/ 1355835 w 4240947"/>
              <a:gd name="connsiteY183" fmla="*/ 819807 h 1529255"/>
              <a:gd name="connsiteX184" fmla="*/ 1466194 w 4240947"/>
              <a:gd name="connsiteY184" fmla="*/ 740979 h 1529255"/>
              <a:gd name="connsiteX185" fmla="*/ 1481959 w 4240947"/>
              <a:gd name="connsiteY185" fmla="*/ 693683 h 1529255"/>
              <a:gd name="connsiteX186" fmla="*/ 1560787 w 4240947"/>
              <a:gd name="connsiteY186" fmla="*/ 851338 h 1529255"/>
              <a:gd name="connsiteX187" fmla="*/ 1592318 w 4240947"/>
              <a:gd name="connsiteY187" fmla="*/ 945931 h 1529255"/>
              <a:gd name="connsiteX188" fmla="*/ 1639614 w 4240947"/>
              <a:gd name="connsiteY188" fmla="*/ 914400 h 1529255"/>
              <a:gd name="connsiteX189" fmla="*/ 1686911 w 4240947"/>
              <a:gd name="connsiteY189" fmla="*/ 867103 h 1529255"/>
              <a:gd name="connsiteX190" fmla="*/ 1734207 w 4240947"/>
              <a:gd name="connsiteY190" fmla="*/ 882869 h 1529255"/>
              <a:gd name="connsiteX191" fmla="*/ 1813035 w 4240947"/>
              <a:gd name="connsiteY191" fmla="*/ 835572 h 1529255"/>
              <a:gd name="connsiteX192" fmla="*/ 1907628 w 4240947"/>
              <a:gd name="connsiteY192" fmla="*/ 772510 h 1529255"/>
              <a:gd name="connsiteX193" fmla="*/ 2017987 w 4240947"/>
              <a:gd name="connsiteY193" fmla="*/ 867103 h 1529255"/>
              <a:gd name="connsiteX194" fmla="*/ 2096814 w 4240947"/>
              <a:gd name="connsiteY194" fmla="*/ 851338 h 1529255"/>
              <a:gd name="connsiteX195" fmla="*/ 2175642 w 4240947"/>
              <a:gd name="connsiteY195" fmla="*/ 914400 h 1529255"/>
              <a:gd name="connsiteX196" fmla="*/ 2270235 w 4240947"/>
              <a:gd name="connsiteY196" fmla="*/ 1024758 h 1529255"/>
              <a:gd name="connsiteX197" fmla="*/ 2333297 w 4240947"/>
              <a:gd name="connsiteY197" fmla="*/ 977462 h 1529255"/>
              <a:gd name="connsiteX198" fmla="*/ 2427890 w 4240947"/>
              <a:gd name="connsiteY198" fmla="*/ 867103 h 1529255"/>
              <a:gd name="connsiteX199" fmla="*/ 2522483 w 4240947"/>
              <a:gd name="connsiteY199" fmla="*/ 835572 h 1529255"/>
              <a:gd name="connsiteX200" fmla="*/ 2617076 w 4240947"/>
              <a:gd name="connsiteY200" fmla="*/ 772510 h 1529255"/>
              <a:gd name="connsiteX201" fmla="*/ 2711669 w 4240947"/>
              <a:gd name="connsiteY201" fmla="*/ 725214 h 1529255"/>
              <a:gd name="connsiteX202" fmla="*/ 2822028 w 4240947"/>
              <a:gd name="connsiteY202" fmla="*/ 662152 h 1529255"/>
              <a:gd name="connsiteX203" fmla="*/ 2869325 w 4240947"/>
              <a:gd name="connsiteY203" fmla="*/ 677917 h 1529255"/>
              <a:gd name="connsiteX204" fmla="*/ 2932387 w 4240947"/>
              <a:gd name="connsiteY204" fmla="*/ 851338 h 1529255"/>
              <a:gd name="connsiteX205" fmla="*/ 2948152 w 4240947"/>
              <a:gd name="connsiteY205" fmla="*/ 945931 h 1529255"/>
              <a:gd name="connsiteX206" fmla="*/ 3011214 w 4240947"/>
              <a:gd name="connsiteY206" fmla="*/ 914400 h 1529255"/>
              <a:gd name="connsiteX207" fmla="*/ 3090042 w 4240947"/>
              <a:gd name="connsiteY207" fmla="*/ 804041 h 1529255"/>
              <a:gd name="connsiteX208" fmla="*/ 3137338 w 4240947"/>
              <a:gd name="connsiteY208" fmla="*/ 867103 h 1529255"/>
              <a:gd name="connsiteX209" fmla="*/ 3153104 w 4240947"/>
              <a:gd name="connsiteY209" fmla="*/ 930165 h 1529255"/>
              <a:gd name="connsiteX210" fmla="*/ 3216166 w 4240947"/>
              <a:gd name="connsiteY210" fmla="*/ 961696 h 1529255"/>
              <a:gd name="connsiteX211" fmla="*/ 3342290 w 4240947"/>
              <a:gd name="connsiteY211" fmla="*/ 882869 h 1529255"/>
              <a:gd name="connsiteX212" fmla="*/ 3389587 w 4240947"/>
              <a:gd name="connsiteY212" fmla="*/ 835572 h 1529255"/>
              <a:gd name="connsiteX213" fmla="*/ 3499945 w 4240947"/>
              <a:gd name="connsiteY213" fmla="*/ 756745 h 1529255"/>
              <a:gd name="connsiteX214" fmla="*/ 3610304 w 4240947"/>
              <a:gd name="connsiteY214" fmla="*/ 725214 h 1529255"/>
              <a:gd name="connsiteX215" fmla="*/ 3673366 w 4240947"/>
              <a:gd name="connsiteY215" fmla="*/ 677917 h 1529255"/>
              <a:gd name="connsiteX216" fmla="*/ 3720663 w 4240947"/>
              <a:gd name="connsiteY216" fmla="*/ 662152 h 1529255"/>
              <a:gd name="connsiteX217" fmla="*/ 3815256 w 4240947"/>
              <a:gd name="connsiteY217" fmla="*/ 835572 h 1529255"/>
              <a:gd name="connsiteX218" fmla="*/ 3894083 w 4240947"/>
              <a:gd name="connsiteY218" fmla="*/ 851338 h 1529255"/>
              <a:gd name="connsiteX219" fmla="*/ 3909849 w 4240947"/>
              <a:gd name="connsiteY219" fmla="*/ 914400 h 1529255"/>
              <a:gd name="connsiteX220" fmla="*/ 4051738 w 4240947"/>
              <a:gd name="connsiteY220" fmla="*/ 851338 h 1529255"/>
              <a:gd name="connsiteX221" fmla="*/ 4130566 w 4240947"/>
              <a:gd name="connsiteY221" fmla="*/ 709448 h 1529255"/>
              <a:gd name="connsiteX222" fmla="*/ 4177863 w 4240947"/>
              <a:gd name="connsiteY222" fmla="*/ 693683 h 1529255"/>
              <a:gd name="connsiteX223" fmla="*/ 4067504 w 4240947"/>
              <a:gd name="connsiteY223" fmla="*/ 693683 h 1529255"/>
              <a:gd name="connsiteX224" fmla="*/ 3752194 w 4240947"/>
              <a:gd name="connsiteY224" fmla="*/ 788276 h 1529255"/>
              <a:gd name="connsiteX225" fmla="*/ 3626069 w 4240947"/>
              <a:gd name="connsiteY225" fmla="*/ 882869 h 1529255"/>
              <a:gd name="connsiteX226" fmla="*/ 3578773 w 4240947"/>
              <a:gd name="connsiteY226" fmla="*/ 930165 h 1529255"/>
              <a:gd name="connsiteX227" fmla="*/ 3531476 w 4240947"/>
              <a:gd name="connsiteY227" fmla="*/ 961696 h 1529255"/>
              <a:gd name="connsiteX228" fmla="*/ 3421118 w 4240947"/>
              <a:gd name="connsiteY228" fmla="*/ 1056289 h 1529255"/>
              <a:gd name="connsiteX229" fmla="*/ 3389587 w 4240947"/>
              <a:gd name="connsiteY229" fmla="*/ 1103586 h 1529255"/>
              <a:gd name="connsiteX230" fmla="*/ 3373821 w 4240947"/>
              <a:gd name="connsiteY230" fmla="*/ 961696 h 1529255"/>
              <a:gd name="connsiteX231" fmla="*/ 3358056 w 4240947"/>
              <a:gd name="connsiteY231" fmla="*/ 914400 h 1529255"/>
              <a:gd name="connsiteX232" fmla="*/ 3294994 w 4240947"/>
              <a:gd name="connsiteY232" fmla="*/ 898634 h 1529255"/>
              <a:gd name="connsiteX233" fmla="*/ 3153104 w 4240947"/>
              <a:gd name="connsiteY233" fmla="*/ 930165 h 1529255"/>
              <a:gd name="connsiteX234" fmla="*/ 2932387 w 4240947"/>
              <a:gd name="connsiteY234" fmla="*/ 1040524 h 1529255"/>
              <a:gd name="connsiteX235" fmla="*/ 2837794 w 4240947"/>
              <a:gd name="connsiteY235" fmla="*/ 1024758 h 1529255"/>
              <a:gd name="connsiteX236" fmla="*/ 2743200 w 4240947"/>
              <a:gd name="connsiteY236" fmla="*/ 993227 h 1529255"/>
              <a:gd name="connsiteX237" fmla="*/ 2648607 w 4240947"/>
              <a:gd name="connsiteY237" fmla="*/ 1008993 h 1529255"/>
              <a:gd name="connsiteX238" fmla="*/ 2585545 w 4240947"/>
              <a:gd name="connsiteY238" fmla="*/ 1056289 h 1529255"/>
              <a:gd name="connsiteX239" fmla="*/ 2522483 w 4240947"/>
              <a:gd name="connsiteY239" fmla="*/ 1087820 h 1529255"/>
              <a:gd name="connsiteX240" fmla="*/ 2443656 w 4240947"/>
              <a:gd name="connsiteY240" fmla="*/ 1135117 h 1529255"/>
              <a:gd name="connsiteX241" fmla="*/ 2396359 w 4240947"/>
              <a:gd name="connsiteY241" fmla="*/ 1040524 h 1529255"/>
              <a:gd name="connsiteX242" fmla="*/ 2349063 w 4240947"/>
              <a:gd name="connsiteY242" fmla="*/ 914400 h 1529255"/>
              <a:gd name="connsiteX243" fmla="*/ 2286000 w 4240947"/>
              <a:gd name="connsiteY243" fmla="*/ 930165 h 1529255"/>
              <a:gd name="connsiteX244" fmla="*/ 2144111 w 4240947"/>
              <a:gd name="connsiteY244" fmla="*/ 1056289 h 1529255"/>
              <a:gd name="connsiteX245" fmla="*/ 2049518 w 4240947"/>
              <a:gd name="connsiteY245" fmla="*/ 1103586 h 1529255"/>
              <a:gd name="connsiteX246" fmla="*/ 1939159 w 4240947"/>
              <a:gd name="connsiteY246" fmla="*/ 993227 h 1529255"/>
              <a:gd name="connsiteX247" fmla="*/ 1639614 w 4240947"/>
              <a:gd name="connsiteY247" fmla="*/ 1166648 h 1529255"/>
              <a:gd name="connsiteX248" fmla="*/ 1639614 w 4240947"/>
              <a:gd name="connsiteY248" fmla="*/ 1166648 h 1529255"/>
              <a:gd name="connsiteX249" fmla="*/ 1529256 w 4240947"/>
              <a:gd name="connsiteY249" fmla="*/ 1229710 h 1529255"/>
              <a:gd name="connsiteX250" fmla="*/ 1434663 w 4240947"/>
              <a:gd name="connsiteY250" fmla="*/ 1213945 h 1529255"/>
              <a:gd name="connsiteX251" fmla="*/ 1403132 w 4240947"/>
              <a:gd name="connsiteY251" fmla="*/ 1166648 h 1529255"/>
              <a:gd name="connsiteX252" fmla="*/ 1324304 w 4240947"/>
              <a:gd name="connsiteY252" fmla="*/ 1119352 h 1529255"/>
              <a:gd name="connsiteX253" fmla="*/ 1277007 w 4240947"/>
              <a:gd name="connsiteY253" fmla="*/ 961696 h 1529255"/>
              <a:gd name="connsiteX254" fmla="*/ 1245476 w 4240947"/>
              <a:gd name="connsiteY254" fmla="*/ 882869 h 1529255"/>
              <a:gd name="connsiteX255" fmla="*/ 1229711 w 4240947"/>
              <a:gd name="connsiteY255" fmla="*/ 835572 h 1529255"/>
              <a:gd name="connsiteX256" fmla="*/ 1150883 w 4240947"/>
              <a:gd name="connsiteY256" fmla="*/ 819807 h 1529255"/>
              <a:gd name="connsiteX257" fmla="*/ 1056290 w 4240947"/>
              <a:gd name="connsiteY257" fmla="*/ 835572 h 1529255"/>
              <a:gd name="connsiteX258" fmla="*/ 1008994 w 4240947"/>
              <a:gd name="connsiteY258" fmla="*/ 945931 h 1529255"/>
              <a:gd name="connsiteX259" fmla="*/ 961697 w 4240947"/>
              <a:gd name="connsiteY259" fmla="*/ 993227 h 1529255"/>
              <a:gd name="connsiteX260" fmla="*/ 930166 w 4240947"/>
              <a:gd name="connsiteY260" fmla="*/ 1056289 h 1529255"/>
              <a:gd name="connsiteX261" fmla="*/ 914400 w 4240947"/>
              <a:gd name="connsiteY261" fmla="*/ 1103586 h 1529255"/>
              <a:gd name="connsiteX262" fmla="*/ 851338 w 4240947"/>
              <a:gd name="connsiteY262" fmla="*/ 1198179 h 1529255"/>
              <a:gd name="connsiteX263" fmla="*/ 804042 w 4240947"/>
              <a:gd name="connsiteY263" fmla="*/ 1182414 h 1529255"/>
              <a:gd name="connsiteX264" fmla="*/ 740980 w 4240947"/>
              <a:gd name="connsiteY264" fmla="*/ 1087820 h 1529255"/>
              <a:gd name="connsiteX265" fmla="*/ 693683 w 4240947"/>
              <a:gd name="connsiteY265" fmla="*/ 1024758 h 1529255"/>
              <a:gd name="connsiteX266" fmla="*/ 662152 w 4240947"/>
              <a:gd name="connsiteY266" fmla="*/ 1072055 h 1529255"/>
              <a:gd name="connsiteX267" fmla="*/ 646387 w 4240947"/>
              <a:gd name="connsiteY267" fmla="*/ 1135117 h 1529255"/>
              <a:gd name="connsiteX268" fmla="*/ 614856 w 4240947"/>
              <a:gd name="connsiteY268" fmla="*/ 1277007 h 1529255"/>
              <a:gd name="connsiteX269" fmla="*/ 551794 w 4240947"/>
              <a:gd name="connsiteY269" fmla="*/ 1135117 h 1529255"/>
              <a:gd name="connsiteX270" fmla="*/ 536028 w 4240947"/>
              <a:gd name="connsiteY270" fmla="*/ 1087820 h 1529255"/>
              <a:gd name="connsiteX271" fmla="*/ 504497 w 4240947"/>
              <a:gd name="connsiteY271" fmla="*/ 1040524 h 1529255"/>
              <a:gd name="connsiteX272" fmla="*/ 488732 w 4240947"/>
              <a:gd name="connsiteY272" fmla="*/ 1087820 h 1529255"/>
              <a:gd name="connsiteX273" fmla="*/ 457200 w 4240947"/>
              <a:gd name="connsiteY273" fmla="*/ 993227 h 1529255"/>
              <a:gd name="connsiteX274" fmla="*/ 394138 w 4240947"/>
              <a:gd name="connsiteY274" fmla="*/ 1182414 h 1529255"/>
              <a:gd name="connsiteX275" fmla="*/ 362607 w 4240947"/>
              <a:gd name="connsiteY275" fmla="*/ 1277007 h 1529255"/>
              <a:gd name="connsiteX276" fmla="*/ 331076 w 4240947"/>
              <a:gd name="connsiteY276" fmla="*/ 1403131 h 1529255"/>
              <a:gd name="connsiteX277" fmla="*/ 315311 w 4240947"/>
              <a:gd name="connsiteY277" fmla="*/ 1481958 h 1529255"/>
              <a:gd name="connsiteX278" fmla="*/ 283780 w 4240947"/>
              <a:gd name="connsiteY278" fmla="*/ 1529255 h 1529255"/>
              <a:gd name="connsiteX279" fmla="*/ 236483 w 4240947"/>
              <a:gd name="connsiteY279" fmla="*/ 1481958 h 1529255"/>
              <a:gd name="connsiteX280" fmla="*/ 220718 w 4240947"/>
              <a:gd name="connsiteY280" fmla="*/ 1434662 h 1529255"/>
              <a:gd name="connsiteX281" fmla="*/ 189187 w 4240947"/>
              <a:gd name="connsiteY281" fmla="*/ 1308538 h 1529255"/>
              <a:gd name="connsiteX282" fmla="*/ 157656 w 4240947"/>
              <a:gd name="connsiteY282" fmla="*/ 1261241 h 1529255"/>
              <a:gd name="connsiteX283" fmla="*/ 110359 w 4240947"/>
              <a:gd name="connsiteY283" fmla="*/ 1166648 h 1529255"/>
              <a:gd name="connsiteX284" fmla="*/ 173421 w 4240947"/>
              <a:gd name="connsiteY284" fmla="*/ 1008993 h 1529255"/>
              <a:gd name="connsiteX285" fmla="*/ 299545 w 4240947"/>
              <a:gd name="connsiteY285" fmla="*/ 804041 h 1529255"/>
              <a:gd name="connsiteX286" fmla="*/ 362607 w 4240947"/>
              <a:gd name="connsiteY286" fmla="*/ 709448 h 1529255"/>
              <a:gd name="connsiteX287" fmla="*/ 346842 w 4240947"/>
              <a:gd name="connsiteY287" fmla="*/ 835572 h 1529255"/>
              <a:gd name="connsiteX288" fmla="*/ 331076 w 4240947"/>
              <a:gd name="connsiteY288" fmla="*/ 788276 h 1529255"/>
              <a:gd name="connsiteX289" fmla="*/ 315311 w 4240947"/>
              <a:gd name="connsiteY289" fmla="*/ 835572 h 1529255"/>
              <a:gd name="connsiteX290" fmla="*/ 283780 w 4240947"/>
              <a:gd name="connsiteY290" fmla="*/ 945931 h 1529255"/>
              <a:gd name="connsiteX291" fmla="*/ 268014 w 4240947"/>
              <a:gd name="connsiteY291" fmla="*/ 1087820 h 1529255"/>
              <a:gd name="connsiteX292" fmla="*/ 236483 w 4240947"/>
              <a:gd name="connsiteY292" fmla="*/ 1024758 h 1529255"/>
              <a:gd name="connsiteX293" fmla="*/ 141890 w 4240947"/>
              <a:gd name="connsiteY293" fmla="*/ 914400 h 1529255"/>
              <a:gd name="connsiteX294" fmla="*/ 126125 w 4240947"/>
              <a:gd name="connsiteY294" fmla="*/ 977462 h 1529255"/>
              <a:gd name="connsiteX295" fmla="*/ 110359 w 4240947"/>
              <a:gd name="connsiteY295" fmla="*/ 1056289 h 1529255"/>
              <a:gd name="connsiteX296" fmla="*/ 78828 w 4240947"/>
              <a:gd name="connsiteY296" fmla="*/ 961696 h 1529255"/>
              <a:gd name="connsiteX297" fmla="*/ 63063 w 4240947"/>
              <a:gd name="connsiteY297" fmla="*/ 1072055 h 1529255"/>
              <a:gd name="connsiteX298" fmla="*/ 94594 w 4240947"/>
              <a:gd name="connsiteY298" fmla="*/ 1150883 h 1529255"/>
              <a:gd name="connsiteX299" fmla="*/ 110359 w 4240947"/>
              <a:gd name="connsiteY299" fmla="*/ 1198179 h 1529255"/>
              <a:gd name="connsiteX300" fmla="*/ 236483 w 4240947"/>
              <a:gd name="connsiteY300" fmla="*/ 1324303 h 1529255"/>
              <a:gd name="connsiteX301" fmla="*/ 457200 w 4240947"/>
              <a:gd name="connsiteY301" fmla="*/ 1450427 h 1529255"/>
              <a:gd name="connsiteX302" fmla="*/ 504497 w 4240947"/>
              <a:gd name="connsiteY302" fmla="*/ 1466193 h 1529255"/>
              <a:gd name="connsiteX303" fmla="*/ 614856 w 4240947"/>
              <a:gd name="connsiteY303" fmla="*/ 1481958 h 1529255"/>
              <a:gd name="connsiteX304" fmla="*/ 756745 w 4240947"/>
              <a:gd name="connsiteY304" fmla="*/ 1434662 h 1529255"/>
              <a:gd name="connsiteX305" fmla="*/ 788276 w 4240947"/>
              <a:gd name="connsiteY305" fmla="*/ 1371600 h 1529255"/>
              <a:gd name="connsiteX306" fmla="*/ 804042 w 4240947"/>
              <a:gd name="connsiteY306" fmla="*/ 1308538 h 1529255"/>
              <a:gd name="connsiteX307" fmla="*/ 819807 w 4240947"/>
              <a:gd name="connsiteY307" fmla="*/ 1261241 h 1529255"/>
              <a:gd name="connsiteX308" fmla="*/ 851338 w 4240947"/>
              <a:gd name="connsiteY308" fmla="*/ 1135117 h 1529255"/>
              <a:gd name="connsiteX309" fmla="*/ 993228 w 4240947"/>
              <a:gd name="connsiteY309" fmla="*/ 1087820 h 1529255"/>
              <a:gd name="connsiteX310" fmla="*/ 1166649 w 4240947"/>
              <a:gd name="connsiteY310" fmla="*/ 1024758 h 1529255"/>
              <a:gd name="connsiteX311" fmla="*/ 1229711 w 4240947"/>
              <a:gd name="connsiteY311" fmla="*/ 1008993 h 1529255"/>
              <a:gd name="connsiteX312" fmla="*/ 1308538 w 4240947"/>
              <a:gd name="connsiteY312" fmla="*/ 993227 h 1529255"/>
              <a:gd name="connsiteX313" fmla="*/ 1403132 w 4240947"/>
              <a:gd name="connsiteY313" fmla="*/ 961696 h 1529255"/>
              <a:gd name="connsiteX314" fmla="*/ 1466194 w 4240947"/>
              <a:gd name="connsiteY314" fmla="*/ 977462 h 1529255"/>
              <a:gd name="connsiteX315" fmla="*/ 1497725 w 4240947"/>
              <a:gd name="connsiteY315" fmla="*/ 1056289 h 1529255"/>
              <a:gd name="connsiteX316" fmla="*/ 1529256 w 4240947"/>
              <a:gd name="connsiteY316" fmla="*/ 1103586 h 1529255"/>
              <a:gd name="connsiteX317" fmla="*/ 1702676 w 4240947"/>
              <a:gd name="connsiteY317" fmla="*/ 1245476 h 1529255"/>
              <a:gd name="connsiteX318" fmla="*/ 1891863 w 4240947"/>
              <a:gd name="connsiteY318" fmla="*/ 1213945 h 1529255"/>
              <a:gd name="connsiteX319" fmla="*/ 1939159 w 4240947"/>
              <a:gd name="connsiteY319" fmla="*/ 1198179 h 1529255"/>
              <a:gd name="connsiteX320" fmla="*/ 1954925 w 4240947"/>
              <a:gd name="connsiteY320" fmla="*/ 1150883 h 1529255"/>
              <a:gd name="connsiteX321" fmla="*/ 1986456 w 4240947"/>
              <a:gd name="connsiteY321" fmla="*/ 1103586 h 1529255"/>
              <a:gd name="connsiteX322" fmla="*/ 2033752 w 4240947"/>
              <a:gd name="connsiteY322" fmla="*/ 1024758 h 1529255"/>
              <a:gd name="connsiteX323" fmla="*/ 2017987 w 4240947"/>
              <a:gd name="connsiteY323" fmla="*/ 835572 h 1529255"/>
              <a:gd name="connsiteX324" fmla="*/ 2002221 w 4240947"/>
              <a:gd name="connsiteY324" fmla="*/ 788276 h 1529255"/>
              <a:gd name="connsiteX325" fmla="*/ 1954925 w 4240947"/>
              <a:gd name="connsiteY325" fmla="*/ 740979 h 1529255"/>
              <a:gd name="connsiteX326" fmla="*/ 1718442 w 4240947"/>
              <a:gd name="connsiteY326" fmla="*/ 630620 h 1529255"/>
              <a:gd name="connsiteX327" fmla="*/ 1545021 w 4240947"/>
              <a:gd name="connsiteY327" fmla="*/ 709448 h 1529255"/>
              <a:gd name="connsiteX328" fmla="*/ 1513490 w 4240947"/>
              <a:gd name="connsiteY328" fmla="*/ 788276 h 1529255"/>
              <a:gd name="connsiteX329" fmla="*/ 1529256 w 4240947"/>
              <a:gd name="connsiteY329" fmla="*/ 835572 h 1529255"/>
              <a:gd name="connsiteX330" fmla="*/ 1749973 w 4240947"/>
              <a:gd name="connsiteY330" fmla="*/ 930165 h 1529255"/>
              <a:gd name="connsiteX331" fmla="*/ 2096814 w 4240947"/>
              <a:gd name="connsiteY331" fmla="*/ 914400 h 1529255"/>
              <a:gd name="connsiteX332" fmla="*/ 2207173 w 4240947"/>
              <a:gd name="connsiteY332" fmla="*/ 882869 h 1529255"/>
              <a:gd name="connsiteX333" fmla="*/ 2096814 w 4240947"/>
              <a:gd name="connsiteY333" fmla="*/ 804041 h 1529255"/>
              <a:gd name="connsiteX334" fmla="*/ 1781504 w 4240947"/>
              <a:gd name="connsiteY334" fmla="*/ 867103 h 1529255"/>
              <a:gd name="connsiteX335" fmla="*/ 1718442 w 4240947"/>
              <a:gd name="connsiteY335" fmla="*/ 914400 h 1529255"/>
              <a:gd name="connsiteX336" fmla="*/ 1576552 w 4240947"/>
              <a:gd name="connsiteY336" fmla="*/ 1008993 h 1529255"/>
              <a:gd name="connsiteX337" fmla="*/ 1545021 w 4240947"/>
              <a:gd name="connsiteY337" fmla="*/ 1056289 h 1529255"/>
              <a:gd name="connsiteX338" fmla="*/ 1450428 w 4240947"/>
              <a:gd name="connsiteY338" fmla="*/ 1135117 h 1529255"/>
              <a:gd name="connsiteX339" fmla="*/ 1355835 w 4240947"/>
              <a:gd name="connsiteY339" fmla="*/ 1087820 h 1529255"/>
              <a:gd name="connsiteX340" fmla="*/ 1213945 w 4240947"/>
              <a:gd name="connsiteY340" fmla="*/ 1024758 h 1529255"/>
              <a:gd name="connsiteX341" fmla="*/ 1135118 w 4240947"/>
              <a:gd name="connsiteY341" fmla="*/ 1072055 h 1529255"/>
              <a:gd name="connsiteX342" fmla="*/ 1182414 w 4240947"/>
              <a:gd name="connsiteY342" fmla="*/ 1340069 h 1529255"/>
              <a:gd name="connsiteX343" fmla="*/ 1277007 w 4240947"/>
              <a:gd name="connsiteY343" fmla="*/ 1450427 h 1529255"/>
              <a:gd name="connsiteX344" fmla="*/ 1434663 w 4240947"/>
              <a:gd name="connsiteY344" fmla="*/ 1497724 h 1529255"/>
              <a:gd name="connsiteX345" fmla="*/ 1671145 w 4240947"/>
              <a:gd name="connsiteY345" fmla="*/ 1466193 h 1529255"/>
              <a:gd name="connsiteX346" fmla="*/ 1781504 w 4240947"/>
              <a:gd name="connsiteY346" fmla="*/ 1355834 h 1529255"/>
              <a:gd name="connsiteX347" fmla="*/ 1828800 w 4240947"/>
              <a:gd name="connsiteY347" fmla="*/ 1277007 h 1529255"/>
              <a:gd name="connsiteX348" fmla="*/ 1844566 w 4240947"/>
              <a:gd name="connsiteY348" fmla="*/ 1229710 h 1529255"/>
              <a:gd name="connsiteX349" fmla="*/ 1876097 w 4240947"/>
              <a:gd name="connsiteY349" fmla="*/ 1087820 h 1529255"/>
              <a:gd name="connsiteX350" fmla="*/ 1860332 w 4240947"/>
              <a:gd name="connsiteY350" fmla="*/ 961696 h 1529255"/>
              <a:gd name="connsiteX351" fmla="*/ 1907628 w 4240947"/>
              <a:gd name="connsiteY351" fmla="*/ 914400 h 1529255"/>
              <a:gd name="connsiteX352" fmla="*/ 2333297 w 4240947"/>
              <a:gd name="connsiteY352" fmla="*/ 914400 h 1529255"/>
              <a:gd name="connsiteX353" fmla="*/ 2412125 w 4240947"/>
              <a:gd name="connsiteY353" fmla="*/ 882869 h 1529255"/>
              <a:gd name="connsiteX354" fmla="*/ 2443656 w 4240947"/>
              <a:gd name="connsiteY354" fmla="*/ 835572 h 1529255"/>
              <a:gd name="connsiteX355" fmla="*/ 2349063 w 4240947"/>
              <a:gd name="connsiteY355" fmla="*/ 740979 h 1529255"/>
              <a:gd name="connsiteX356" fmla="*/ 2207173 w 4240947"/>
              <a:gd name="connsiteY356" fmla="*/ 756745 h 1529255"/>
              <a:gd name="connsiteX357" fmla="*/ 2096814 w 4240947"/>
              <a:gd name="connsiteY357" fmla="*/ 819807 h 1529255"/>
              <a:gd name="connsiteX358" fmla="*/ 2112580 w 4240947"/>
              <a:gd name="connsiteY358" fmla="*/ 882869 h 1529255"/>
              <a:gd name="connsiteX359" fmla="*/ 2238704 w 4240947"/>
              <a:gd name="connsiteY359" fmla="*/ 930165 h 1529255"/>
              <a:gd name="connsiteX360" fmla="*/ 2443656 w 4240947"/>
              <a:gd name="connsiteY360" fmla="*/ 977462 h 1529255"/>
              <a:gd name="connsiteX361" fmla="*/ 2758966 w 4240947"/>
              <a:gd name="connsiteY361" fmla="*/ 961696 h 1529255"/>
              <a:gd name="connsiteX362" fmla="*/ 2743200 w 4240947"/>
              <a:gd name="connsiteY362" fmla="*/ 898634 h 1529255"/>
              <a:gd name="connsiteX363" fmla="*/ 2695904 w 4240947"/>
              <a:gd name="connsiteY363" fmla="*/ 882869 h 1529255"/>
              <a:gd name="connsiteX364" fmla="*/ 2617076 w 4240947"/>
              <a:gd name="connsiteY364" fmla="*/ 930165 h 1529255"/>
              <a:gd name="connsiteX365" fmla="*/ 2680138 w 4240947"/>
              <a:gd name="connsiteY365" fmla="*/ 977462 h 1529255"/>
              <a:gd name="connsiteX366" fmla="*/ 2774732 w 4240947"/>
              <a:gd name="connsiteY366" fmla="*/ 1024758 h 1529255"/>
              <a:gd name="connsiteX367" fmla="*/ 2837794 w 4240947"/>
              <a:gd name="connsiteY367" fmla="*/ 993227 h 1529255"/>
              <a:gd name="connsiteX368" fmla="*/ 2790497 w 4240947"/>
              <a:gd name="connsiteY368" fmla="*/ 961696 h 1529255"/>
              <a:gd name="connsiteX369" fmla="*/ 2711669 w 4240947"/>
              <a:gd name="connsiteY369" fmla="*/ 945931 h 1529255"/>
              <a:gd name="connsiteX370" fmla="*/ 2664373 w 4240947"/>
              <a:gd name="connsiteY370" fmla="*/ 930165 h 1529255"/>
              <a:gd name="connsiteX371" fmla="*/ 2727435 w 4240947"/>
              <a:gd name="connsiteY371" fmla="*/ 993227 h 1529255"/>
              <a:gd name="connsiteX372" fmla="*/ 3105807 w 4240947"/>
              <a:gd name="connsiteY372" fmla="*/ 993227 h 1529255"/>
              <a:gd name="connsiteX373" fmla="*/ 3153104 w 4240947"/>
              <a:gd name="connsiteY373" fmla="*/ 961696 h 1529255"/>
              <a:gd name="connsiteX374" fmla="*/ 3074276 w 4240947"/>
              <a:gd name="connsiteY374" fmla="*/ 851338 h 1529255"/>
              <a:gd name="connsiteX375" fmla="*/ 2963918 w 4240947"/>
              <a:gd name="connsiteY375" fmla="*/ 804041 h 1529255"/>
              <a:gd name="connsiteX376" fmla="*/ 2617076 w 4240947"/>
              <a:gd name="connsiteY376" fmla="*/ 867103 h 1529255"/>
              <a:gd name="connsiteX377" fmla="*/ 2585545 w 4240947"/>
              <a:gd name="connsiteY377" fmla="*/ 914400 h 1529255"/>
              <a:gd name="connsiteX378" fmla="*/ 2617076 w 4240947"/>
              <a:gd name="connsiteY378" fmla="*/ 1024758 h 1529255"/>
              <a:gd name="connsiteX379" fmla="*/ 2680138 w 4240947"/>
              <a:gd name="connsiteY379" fmla="*/ 1040524 h 1529255"/>
              <a:gd name="connsiteX380" fmla="*/ 2853559 w 4240947"/>
              <a:gd name="connsiteY380" fmla="*/ 1024758 h 1529255"/>
              <a:gd name="connsiteX381" fmla="*/ 2885090 w 4240947"/>
              <a:gd name="connsiteY381" fmla="*/ 977462 h 1529255"/>
              <a:gd name="connsiteX382" fmla="*/ 2806263 w 4240947"/>
              <a:gd name="connsiteY382" fmla="*/ 945931 h 1529255"/>
              <a:gd name="connsiteX383" fmla="*/ 2522483 w 4240947"/>
              <a:gd name="connsiteY383" fmla="*/ 930165 h 1529255"/>
              <a:gd name="connsiteX384" fmla="*/ 2301766 w 4240947"/>
              <a:gd name="connsiteY384" fmla="*/ 961696 h 1529255"/>
              <a:gd name="connsiteX385" fmla="*/ 2238704 w 4240947"/>
              <a:gd name="connsiteY385" fmla="*/ 977462 h 1529255"/>
              <a:gd name="connsiteX386" fmla="*/ 2191407 w 4240947"/>
              <a:gd name="connsiteY386" fmla="*/ 1008993 h 1529255"/>
              <a:gd name="connsiteX387" fmla="*/ 2175642 w 4240947"/>
              <a:gd name="connsiteY387" fmla="*/ 1072055 h 1529255"/>
              <a:gd name="connsiteX388" fmla="*/ 2286000 w 4240947"/>
              <a:gd name="connsiteY388" fmla="*/ 1245476 h 1529255"/>
              <a:gd name="connsiteX389" fmla="*/ 2900856 w 4240947"/>
              <a:gd name="connsiteY389" fmla="*/ 1497724 h 1529255"/>
              <a:gd name="connsiteX390" fmla="*/ 3247697 w 4240947"/>
              <a:gd name="connsiteY390" fmla="*/ 1513489 h 1529255"/>
              <a:gd name="connsiteX391" fmla="*/ 3436883 w 4240947"/>
              <a:gd name="connsiteY391" fmla="*/ 1481958 h 1529255"/>
              <a:gd name="connsiteX392" fmla="*/ 3531476 w 4240947"/>
              <a:gd name="connsiteY392" fmla="*/ 1418896 h 1529255"/>
              <a:gd name="connsiteX393" fmla="*/ 3578773 w 4240947"/>
              <a:gd name="connsiteY393" fmla="*/ 1340069 h 1529255"/>
              <a:gd name="connsiteX394" fmla="*/ 3563007 w 4240947"/>
              <a:gd name="connsiteY394" fmla="*/ 1182414 h 1529255"/>
              <a:gd name="connsiteX395" fmla="*/ 3452649 w 4240947"/>
              <a:gd name="connsiteY395" fmla="*/ 1056289 h 1529255"/>
              <a:gd name="connsiteX396" fmla="*/ 3373821 w 4240947"/>
              <a:gd name="connsiteY396" fmla="*/ 1008993 h 1529255"/>
              <a:gd name="connsiteX397" fmla="*/ 3326525 w 4240947"/>
              <a:gd name="connsiteY397" fmla="*/ 977462 h 1529255"/>
              <a:gd name="connsiteX398" fmla="*/ 3373821 w 4240947"/>
              <a:gd name="connsiteY398" fmla="*/ 993227 h 1529255"/>
              <a:gd name="connsiteX399" fmla="*/ 3436883 w 4240947"/>
              <a:gd name="connsiteY399" fmla="*/ 1008993 h 1529255"/>
              <a:gd name="connsiteX400" fmla="*/ 3563007 w 4240947"/>
              <a:gd name="connsiteY400" fmla="*/ 1024758 h 1529255"/>
              <a:gd name="connsiteX401" fmla="*/ 3641835 w 4240947"/>
              <a:gd name="connsiteY401" fmla="*/ 993227 h 1529255"/>
              <a:gd name="connsiteX402" fmla="*/ 3578773 w 4240947"/>
              <a:gd name="connsiteY402" fmla="*/ 977462 h 1529255"/>
              <a:gd name="connsiteX403" fmla="*/ 3499945 w 4240947"/>
              <a:gd name="connsiteY403" fmla="*/ 961696 h 1529255"/>
              <a:gd name="connsiteX404" fmla="*/ 3168869 w 4240947"/>
              <a:gd name="connsiteY404" fmla="*/ 993227 h 1529255"/>
              <a:gd name="connsiteX405" fmla="*/ 3042745 w 4240947"/>
              <a:gd name="connsiteY405" fmla="*/ 1024758 h 1529255"/>
              <a:gd name="connsiteX406" fmla="*/ 3011214 w 4240947"/>
              <a:gd name="connsiteY406" fmla="*/ 1072055 h 1529255"/>
              <a:gd name="connsiteX407" fmla="*/ 3310759 w 4240947"/>
              <a:gd name="connsiteY407" fmla="*/ 1135117 h 1529255"/>
              <a:gd name="connsiteX408" fmla="*/ 3594538 w 4240947"/>
              <a:gd name="connsiteY408" fmla="*/ 1103586 h 1529255"/>
              <a:gd name="connsiteX409" fmla="*/ 3689132 w 4240947"/>
              <a:gd name="connsiteY409" fmla="*/ 1072055 h 1529255"/>
              <a:gd name="connsiteX410" fmla="*/ 3641835 w 4240947"/>
              <a:gd name="connsiteY410" fmla="*/ 1008993 h 1529255"/>
              <a:gd name="connsiteX411" fmla="*/ 3247697 w 4240947"/>
              <a:gd name="connsiteY411" fmla="*/ 993227 h 1529255"/>
              <a:gd name="connsiteX412" fmla="*/ 3279228 w 4240947"/>
              <a:gd name="connsiteY412" fmla="*/ 1103586 h 1529255"/>
              <a:gd name="connsiteX413" fmla="*/ 3326525 w 4240947"/>
              <a:gd name="connsiteY413" fmla="*/ 1150883 h 1529255"/>
              <a:gd name="connsiteX414" fmla="*/ 3531476 w 4240947"/>
              <a:gd name="connsiteY414" fmla="*/ 1198179 h 1529255"/>
              <a:gd name="connsiteX415" fmla="*/ 3767959 w 4240947"/>
              <a:gd name="connsiteY415" fmla="*/ 1182414 h 1529255"/>
              <a:gd name="connsiteX416" fmla="*/ 3894083 w 4240947"/>
              <a:gd name="connsiteY416" fmla="*/ 1119352 h 1529255"/>
              <a:gd name="connsiteX417" fmla="*/ 3925614 w 4240947"/>
              <a:gd name="connsiteY417" fmla="*/ 1087820 h 1529255"/>
              <a:gd name="connsiteX418" fmla="*/ 3909849 w 4240947"/>
              <a:gd name="connsiteY418" fmla="*/ 945931 h 1529255"/>
              <a:gd name="connsiteX419" fmla="*/ 3878318 w 4240947"/>
              <a:gd name="connsiteY419" fmla="*/ 898634 h 1529255"/>
              <a:gd name="connsiteX420" fmla="*/ 3941380 w 4240947"/>
              <a:gd name="connsiteY420" fmla="*/ 914400 h 1529255"/>
              <a:gd name="connsiteX421" fmla="*/ 4051738 w 4240947"/>
              <a:gd name="connsiteY421" fmla="*/ 851338 h 1529255"/>
              <a:gd name="connsiteX422" fmla="*/ 4020207 w 4240947"/>
              <a:gd name="connsiteY422" fmla="*/ 804041 h 1529255"/>
              <a:gd name="connsiteX423" fmla="*/ 3799490 w 4240947"/>
              <a:gd name="connsiteY423" fmla="*/ 819807 h 1529255"/>
              <a:gd name="connsiteX424" fmla="*/ 3752194 w 4240947"/>
              <a:gd name="connsiteY424" fmla="*/ 835572 h 1529255"/>
              <a:gd name="connsiteX425" fmla="*/ 3720663 w 4240947"/>
              <a:gd name="connsiteY425" fmla="*/ 882869 h 1529255"/>
              <a:gd name="connsiteX426" fmla="*/ 3846787 w 4240947"/>
              <a:gd name="connsiteY426" fmla="*/ 993227 h 1529255"/>
              <a:gd name="connsiteX427" fmla="*/ 4209394 w 4240947"/>
              <a:gd name="connsiteY427" fmla="*/ 1008993 h 1529255"/>
              <a:gd name="connsiteX428" fmla="*/ 4193628 w 4240947"/>
              <a:gd name="connsiteY428" fmla="*/ 961696 h 1529255"/>
              <a:gd name="connsiteX429" fmla="*/ 4146332 w 4240947"/>
              <a:gd name="connsiteY429" fmla="*/ 930165 h 1529255"/>
              <a:gd name="connsiteX430" fmla="*/ 4114800 w 4240947"/>
              <a:gd name="connsiteY430" fmla="*/ 898634 h 1529255"/>
              <a:gd name="connsiteX431" fmla="*/ 3894083 w 4240947"/>
              <a:gd name="connsiteY431" fmla="*/ 945931 h 1529255"/>
              <a:gd name="connsiteX432" fmla="*/ 3799490 w 4240947"/>
              <a:gd name="connsiteY432" fmla="*/ 977462 h 1529255"/>
              <a:gd name="connsiteX433" fmla="*/ 3736428 w 4240947"/>
              <a:gd name="connsiteY433" fmla="*/ 1008993 h 1529255"/>
              <a:gd name="connsiteX434" fmla="*/ 3689132 w 4240947"/>
              <a:gd name="connsiteY434" fmla="*/ 1040524 h 1529255"/>
              <a:gd name="connsiteX435" fmla="*/ 3641835 w 4240947"/>
              <a:gd name="connsiteY435" fmla="*/ 1056289 h 1529255"/>
              <a:gd name="connsiteX436" fmla="*/ 3531476 w 4240947"/>
              <a:gd name="connsiteY436" fmla="*/ 1166648 h 1529255"/>
              <a:gd name="connsiteX437" fmla="*/ 3468414 w 4240947"/>
              <a:gd name="connsiteY437" fmla="*/ 1229710 h 1529255"/>
              <a:gd name="connsiteX438" fmla="*/ 3484180 w 4240947"/>
              <a:gd name="connsiteY438" fmla="*/ 1340069 h 1529255"/>
              <a:gd name="connsiteX439" fmla="*/ 3846787 w 4240947"/>
              <a:gd name="connsiteY439" fmla="*/ 1340069 h 1529255"/>
              <a:gd name="connsiteX440" fmla="*/ 3925614 w 4240947"/>
              <a:gd name="connsiteY440" fmla="*/ 1292772 h 1529255"/>
              <a:gd name="connsiteX441" fmla="*/ 4020207 w 4240947"/>
              <a:gd name="connsiteY441" fmla="*/ 1103586 h 1529255"/>
              <a:gd name="connsiteX442" fmla="*/ 4004442 w 4240947"/>
              <a:gd name="connsiteY442" fmla="*/ 914400 h 1529255"/>
              <a:gd name="connsiteX443" fmla="*/ 3972911 w 4240947"/>
              <a:gd name="connsiteY443" fmla="*/ 961696 h 1529255"/>
              <a:gd name="connsiteX444" fmla="*/ 3957145 w 4240947"/>
              <a:gd name="connsiteY444" fmla="*/ 1008993 h 1529255"/>
              <a:gd name="connsiteX445" fmla="*/ 4020207 w 4240947"/>
              <a:gd name="connsiteY445" fmla="*/ 1040524 h 1529255"/>
              <a:gd name="connsiteX446" fmla="*/ 4130566 w 4240947"/>
              <a:gd name="connsiteY446" fmla="*/ 945931 h 1529255"/>
              <a:gd name="connsiteX447" fmla="*/ 4130566 w 4240947"/>
              <a:gd name="connsiteY447" fmla="*/ 740979 h 1529255"/>
              <a:gd name="connsiteX448" fmla="*/ 4114800 w 4240947"/>
              <a:gd name="connsiteY448" fmla="*/ 693683 h 1529255"/>
              <a:gd name="connsiteX449" fmla="*/ 4067504 w 4240947"/>
              <a:gd name="connsiteY449" fmla="*/ 677917 h 1529255"/>
              <a:gd name="connsiteX450" fmla="*/ 3957145 w 4240947"/>
              <a:gd name="connsiteY450" fmla="*/ 709448 h 1529255"/>
              <a:gd name="connsiteX451" fmla="*/ 3815256 w 4240947"/>
              <a:gd name="connsiteY451" fmla="*/ 819807 h 1529255"/>
              <a:gd name="connsiteX452" fmla="*/ 3767959 w 4240947"/>
              <a:gd name="connsiteY452" fmla="*/ 882869 h 1529255"/>
              <a:gd name="connsiteX453" fmla="*/ 3736428 w 4240947"/>
              <a:gd name="connsiteY453" fmla="*/ 961696 h 1529255"/>
              <a:gd name="connsiteX454" fmla="*/ 3704897 w 4240947"/>
              <a:gd name="connsiteY454" fmla="*/ 1072055 h 1529255"/>
              <a:gd name="connsiteX455" fmla="*/ 3720663 w 4240947"/>
              <a:gd name="connsiteY455" fmla="*/ 1119352 h 1529255"/>
              <a:gd name="connsiteX456" fmla="*/ 3831021 w 4240947"/>
              <a:gd name="connsiteY456" fmla="*/ 1166648 h 1529255"/>
              <a:gd name="connsiteX457" fmla="*/ 3941380 w 4240947"/>
              <a:gd name="connsiteY457" fmla="*/ 1119352 h 1529255"/>
              <a:gd name="connsiteX458" fmla="*/ 4004442 w 4240947"/>
              <a:gd name="connsiteY458" fmla="*/ 1024758 h 1529255"/>
              <a:gd name="connsiteX459" fmla="*/ 3988676 w 4240947"/>
              <a:gd name="connsiteY459" fmla="*/ 772510 h 1529255"/>
              <a:gd name="connsiteX460" fmla="*/ 3941380 w 4240947"/>
              <a:gd name="connsiteY460" fmla="*/ 725214 h 1529255"/>
              <a:gd name="connsiteX461" fmla="*/ 3846787 w 4240947"/>
              <a:gd name="connsiteY461" fmla="*/ 740979 h 1529255"/>
              <a:gd name="connsiteX462" fmla="*/ 3815256 w 4240947"/>
              <a:gd name="connsiteY462" fmla="*/ 788276 h 1529255"/>
              <a:gd name="connsiteX463" fmla="*/ 3799490 w 4240947"/>
              <a:gd name="connsiteY463" fmla="*/ 835572 h 1529255"/>
              <a:gd name="connsiteX0" fmla="*/ 268014 w 4240947"/>
              <a:gd name="connsiteY0" fmla="*/ 510171 h 1408806"/>
              <a:gd name="connsiteX1" fmla="*/ 299545 w 4240947"/>
              <a:gd name="connsiteY1" fmla="*/ 431344 h 1408806"/>
              <a:gd name="connsiteX2" fmla="*/ 315311 w 4240947"/>
              <a:gd name="connsiteY2" fmla="*/ 384047 h 1408806"/>
              <a:gd name="connsiteX3" fmla="*/ 346842 w 4240947"/>
              <a:gd name="connsiteY3" fmla="*/ 336751 h 1408806"/>
              <a:gd name="connsiteX4" fmla="*/ 409904 w 4240947"/>
              <a:gd name="connsiteY4" fmla="*/ 320985 h 1408806"/>
              <a:gd name="connsiteX5" fmla="*/ 488732 w 4240947"/>
              <a:gd name="connsiteY5" fmla="*/ 415578 h 1408806"/>
              <a:gd name="connsiteX6" fmla="*/ 520263 w 4240947"/>
              <a:gd name="connsiteY6" fmla="*/ 478640 h 1408806"/>
              <a:gd name="connsiteX7" fmla="*/ 536028 w 4240947"/>
              <a:gd name="connsiteY7" fmla="*/ 525937 h 1408806"/>
              <a:gd name="connsiteX8" fmla="*/ 583325 w 4240947"/>
              <a:gd name="connsiteY8" fmla="*/ 557468 h 1408806"/>
              <a:gd name="connsiteX9" fmla="*/ 646387 w 4240947"/>
              <a:gd name="connsiteY9" fmla="*/ 510171 h 1408806"/>
              <a:gd name="connsiteX10" fmla="*/ 662152 w 4240947"/>
              <a:gd name="connsiteY10" fmla="*/ 462875 h 1408806"/>
              <a:gd name="connsiteX11" fmla="*/ 756745 w 4240947"/>
              <a:gd name="connsiteY11" fmla="*/ 415578 h 1408806"/>
              <a:gd name="connsiteX12" fmla="*/ 851338 w 4240947"/>
              <a:gd name="connsiteY12" fmla="*/ 478640 h 1408806"/>
              <a:gd name="connsiteX13" fmla="*/ 882869 w 4240947"/>
              <a:gd name="connsiteY13" fmla="*/ 525937 h 1408806"/>
              <a:gd name="connsiteX14" fmla="*/ 930166 w 4240947"/>
              <a:gd name="connsiteY14" fmla="*/ 541703 h 1408806"/>
              <a:gd name="connsiteX15" fmla="*/ 993228 w 4240947"/>
              <a:gd name="connsiteY15" fmla="*/ 525937 h 1408806"/>
              <a:gd name="connsiteX16" fmla="*/ 1087821 w 4240947"/>
              <a:gd name="connsiteY16" fmla="*/ 462875 h 1408806"/>
              <a:gd name="connsiteX17" fmla="*/ 1119352 w 4240947"/>
              <a:gd name="connsiteY17" fmla="*/ 415578 h 1408806"/>
              <a:gd name="connsiteX18" fmla="*/ 1213945 w 4240947"/>
              <a:gd name="connsiteY18" fmla="*/ 336751 h 1408806"/>
              <a:gd name="connsiteX19" fmla="*/ 1261242 w 4240947"/>
              <a:gd name="connsiteY19" fmla="*/ 368282 h 1408806"/>
              <a:gd name="connsiteX20" fmla="*/ 1292773 w 4240947"/>
              <a:gd name="connsiteY20" fmla="*/ 415578 h 1408806"/>
              <a:gd name="connsiteX21" fmla="*/ 1340069 w 4240947"/>
              <a:gd name="connsiteY21" fmla="*/ 431344 h 1408806"/>
              <a:gd name="connsiteX22" fmla="*/ 1403132 w 4240947"/>
              <a:gd name="connsiteY22" fmla="*/ 478640 h 1408806"/>
              <a:gd name="connsiteX23" fmla="*/ 1450428 w 4240947"/>
              <a:gd name="connsiteY23" fmla="*/ 510171 h 1408806"/>
              <a:gd name="connsiteX24" fmla="*/ 1529256 w 4240947"/>
              <a:gd name="connsiteY24" fmla="*/ 494406 h 1408806"/>
              <a:gd name="connsiteX25" fmla="*/ 1608083 w 4240947"/>
              <a:gd name="connsiteY25" fmla="*/ 352516 h 1408806"/>
              <a:gd name="connsiteX26" fmla="*/ 1702676 w 4240947"/>
              <a:gd name="connsiteY26" fmla="*/ 384047 h 1408806"/>
              <a:gd name="connsiteX27" fmla="*/ 1749973 w 4240947"/>
              <a:gd name="connsiteY27" fmla="*/ 431344 h 1408806"/>
              <a:gd name="connsiteX28" fmla="*/ 1797269 w 4240947"/>
              <a:gd name="connsiteY28" fmla="*/ 462875 h 1408806"/>
              <a:gd name="connsiteX29" fmla="*/ 1844566 w 4240947"/>
              <a:gd name="connsiteY29" fmla="*/ 478640 h 1408806"/>
              <a:gd name="connsiteX30" fmla="*/ 1907628 w 4240947"/>
              <a:gd name="connsiteY30" fmla="*/ 510171 h 1408806"/>
              <a:gd name="connsiteX31" fmla="*/ 1939159 w 4240947"/>
              <a:gd name="connsiteY31" fmla="*/ 541703 h 1408806"/>
              <a:gd name="connsiteX32" fmla="*/ 1970690 w 4240947"/>
              <a:gd name="connsiteY32" fmla="*/ 494406 h 1408806"/>
              <a:gd name="connsiteX33" fmla="*/ 2017987 w 4240947"/>
              <a:gd name="connsiteY33" fmla="*/ 447109 h 1408806"/>
              <a:gd name="connsiteX34" fmla="*/ 2049518 w 4240947"/>
              <a:gd name="connsiteY34" fmla="*/ 399813 h 1408806"/>
              <a:gd name="connsiteX35" fmla="*/ 2144111 w 4240947"/>
              <a:gd name="connsiteY35" fmla="*/ 305220 h 1408806"/>
              <a:gd name="connsiteX36" fmla="*/ 2207173 w 4240947"/>
              <a:gd name="connsiteY36" fmla="*/ 525937 h 1408806"/>
              <a:gd name="connsiteX37" fmla="*/ 2238704 w 4240947"/>
              <a:gd name="connsiteY37" fmla="*/ 573234 h 1408806"/>
              <a:gd name="connsiteX38" fmla="*/ 2286000 w 4240947"/>
              <a:gd name="connsiteY38" fmla="*/ 557468 h 1408806"/>
              <a:gd name="connsiteX39" fmla="*/ 2301766 w 4240947"/>
              <a:gd name="connsiteY39" fmla="*/ 510171 h 1408806"/>
              <a:gd name="connsiteX40" fmla="*/ 2349063 w 4240947"/>
              <a:gd name="connsiteY40" fmla="*/ 415578 h 1408806"/>
              <a:gd name="connsiteX41" fmla="*/ 2396359 w 4240947"/>
              <a:gd name="connsiteY41" fmla="*/ 462875 h 1408806"/>
              <a:gd name="connsiteX42" fmla="*/ 2538249 w 4240947"/>
              <a:gd name="connsiteY42" fmla="*/ 431344 h 1408806"/>
              <a:gd name="connsiteX43" fmla="*/ 2601311 w 4240947"/>
              <a:gd name="connsiteY43" fmla="*/ 510171 h 1408806"/>
              <a:gd name="connsiteX44" fmla="*/ 2648607 w 4240947"/>
              <a:gd name="connsiteY44" fmla="*/ 494406 h 1408806"/>
              <a:gd name="connsiteX45" fmla="*/ 2758966 w 4240947"/>
              <a:gd name="connsiteY45" fmla="*/ 478640 h 1408806"/>
              <a:gd name="connsiteX46" fmla="*/ 2822028 w 4240947"/>
              <a:gd name="connsiteY46" fmla="*/ 462875 h 1408806"/>
              <a:gd name="connsiteX47" fmla="*/ 2869325 w 4240947"/>
              <a:gd name="connsiteY47" fmla="*/ 478640 h 1408806"/>
              <a:gd name="connsiteX48" fmla="*/ 2963918 w 4240947"/>
              <a:gd name="connsiteY48" fmla="*/ 352516 h 1408806"/>
              <a:gd name="connsiteX49" fmla="*/ 3058511 w 4240947"/>
              <a:gd name="connsiteY49" fmla="*/ 305220 h 1408806"/>
              <a:gd name="connsiteX50" fmla="*/ 3105807 w 4240947"/>
              <a:gd name="connsiteY50" fmla="*/ 368282 h 1408806"/>
              <a:gd name="connsiteX51" fmla="*/ 3137338 w 4240947"/>
              <a:gd name="connsiteY51" fmla="*/ 415578 h 1408806"/>
              <a:gd name="connsiteX52" fmla="*/ 3184635 w 4240947"/>
              <a:gd name="connsiteY52" fmla="*/ 431344 h 1408806"/>
              <a:gd name="connsiteX53" fmla="*/ 3294994 w 4240947"/>
              <a:gd name="connsiteY53" fmla="*/ 462875 h 1408806"/>
              <a:gd name="connsiteX54" fmla="*/ 3405352 w 4240947"/>
              <a:gd name="connsiteY54" fmla="*/ 510171 h 1408806"/>
              <a:gd name="connsiteX55" fmla="*/ 3468414 w 4240947"/>
              <a:gd name="connsiteY55" fmla="*/ 525937 h 1408806"/>
              <a:gd name="connsiteX56" fmla="*/ 3515711 w 4240947"/>
              <a:gd name="connsiteY56" fmla="*/ 541703 h 1408806"/>
              <a:gd name="connsiteX57" fmla="*/ 3563007 w 4240947"/>
              <a:gd name="connsiteY57" fmla="*/ 525937 h 1408806"/>
              <a:gd name="connsiteX58" fmla="*/ 3610304 w 4240947"/>
              <a:gd name="connsiteY58" fmla="*/ 510171 h 1408806"/>
              <a:gd name="connsiteX59" fmla="*/ 3767959 w 4240947"/>
              <a:gd name="connsiteY59" fmla="*/ 494406 h 1408806"/>
              <a:gd name="connsiteX60" fmla="*/ 3862552 w 4240947"/>
              <a:gd name="connsiteY60" fmla="*/ 557468 h 1408806"/>
              <a:gd name="connsiteX61" fmla="*/ 3925614 w 4240947"/>
              <a:gd name="connsiteY61" fmla="*/ 541703 h 1408806"/>
              <a:gd name="connsiteX62" fmla="*/ 3957145 w 4240947"/>
              <a:gd name="connsiteY62" fmla="*/ 494406 h 1408806"/>
              <a:gd name="connsiteX63" fmla="*/ 4020207 w 4240947"/>
              <a:gd name="connsiteY63" fmla="*/ 336751 h 1408806"/>
              <a:gd name="connsiteX64" fmla="*/ 4114800 w 4240947"/>
              <a:gd name="connsiteY64" fmla="*/ 179096 h 1408806"/>
              <a:gd name="connsiteX65" fmla="*/ 4146332 w 4240947"/>
              <a:gd name="connsiteY65" fmla="*/ 320985 h 1408806"/>
              <a:gd name="connsiteX66" fmla="*/ 4162097 w 4240947"/>
              <a:gd name="connsiteY66" fmla="*/ 368282 h 1408806"/>
              <a:gd name="connsiteX67" fmla="*/ 3909849 w 4240947"/>
              <a:gd name="connsiteY67" fmla="*/ 336751 h 1408806"/>
              <a:gd name="connsiteX68" fmla="*/ 3846787 w 4240947"/>
              <a:gd name="connsiteY68" fmla="*/ 305220 h 1408806"/>
              <a:gd name="connsiteX69" fmla="*/ 3736428 w 4240947"/>
              <a:gd name="connsiteY69" fmla="*/ 273689 h 1408806"/>
              <a:gd name="connsiteX70" fmla="*/ 3720663 w 4240947"/>
              <a:gd name="connsiteY70" fmla="*/ 415578 h 1408806"/>
              <a:gd name="connsiteX71" fmla="*/ 3704897 w 4240947"/>
              <a:gd name="connsiteY71" fmla="*/ 573234 h 1408806"/>
              <a:gd name="connsiteX72" fmla="*/ 3610304 w 4240947"/>
              <a:gd name="connsiteY72" fmla="*/ 525937 h 1408806"/>
              <a:gd name="connsiteX73" fmla="*/ 3468414 w 4240947"/>
              <a:gd name="connsiteY73" fmla="*/ 352516 h 1408806"/>
              <a:gd name="connsiteX74" fmla="*/ 3358056 w 4240947"/>
              <a:gd name="connsiteY74" fmla="*/ 257923 h 1408806"/>
              <a:gd name="connsiteX75" fmla="*/ 3326525 w 4240947"/>
              <a:gd name="connsiteY75" fmla="*/ 336751 h 1408806"/>
              <a:gd name="connsiteX76" fmla="*/ 3294994 w 4240947"/>
              <a:gd name="connsiteY76" fmla="*/ 620530 h 1408806"/>
              <a:gd name="connsiteX77" fmla="*/ 3263463 w 4240947"/>
              <a:gd name="connsiteY77" fmla="*/ 872778 h 1408806"/>
              <a:gd name="connsiteX78" fmla="*/ 3216166 w 4240947"/>
              <a:gd name="connsiteY78" fmla="*/ 762420 h 1408806"/>
              <a:gd name="connsiteX79" fmla="*/ 3184635 w 4240947"/>
              <a:gd name="connsiteY79" fmla="*/ 715123 h 1408806"/>
              <a:gd name="connsiteX80" fmla="*/ 3168869 w 4240947"/>
              <a:gd name="connsiteY80" fmla="*/ 667827 h 1408806"/>
              <a:gd name="connsiteX81" fmla="*/ 3137338 w 4240947"/>
              <a:gd name="connsiteY81" fmla="*/ 604765 h 1408806"/>
              <a:gd name="connsiteX82" fmla="*/ 3105807 w 4240947"/>
              <a:gd name="connsiteY82" fmla="*/ 478640 h 1408806"/>
              <a:gd name="connsiteX83" fmla="*/ 3058511 w 4240947"/>
              <a:gd name="connsiteY83" fmla="*/ 336751 h 1408806"/>
              <a:gd name="connsiteX84" fmla="*/ 3011214 w 4240947"/>
              <a:gd name="connsiteY84" fmla="*/ 399813 h 1408806"/>
              <a:gd name="connsiteX85" fmla="*/ 2853559 w 4240947"/>
              <a:gd name="connsiteY85" fmla="*/ 5675 h 1408806"/>
              <a:gd name="connsiteX86" fmla="*/ 2885090 w 4240947"/>
              <a:gd name="connsiteY86" fmla="*/ 179096 h 1408806"/>
              <a:gd name="connsiteX87" fmla="*/ 2900856 w 4240947"/>
              <a:gd name="connsiteY87" fmla="*/ 399813 h 1408806"/>
              <a:gd name="connsiteX88" fmla="*/ 2916621 w 4240947"/>
              <a:gd name="connsiteY88" fmla="*/ 447109 h 1408806"/>
              <a:gd name="connsiteX89" fmla="*/ 2932387 w 4240947"/>
              <a:gd name="connsiteY89" fmla="*/ 541703 h 1408806"/>
              <a:gd name="connsiteX90" fmla="*/ 2948152 w 4240947"/>
              <a:gd name="connsiteY90" fmla="*/ 604765 h 1408806"/>
              <a:gd name="connsiteX91" fmla="*/ 2900856 w 4240947"/>
              <a:gd name="connsiteY91" fmla="*/ 494406 h 1408806"/>
              <a:gd name="connsiteX92" fmla="*/ 2853559 w 4240947"/>
              <a:gd name="connsiteY92" fmla="*/ 399813 h 1408806"/>
              <a:gd name="connsiteX93" fmla="*/ 2822028 w 4240947"/>
              <a:gd name="connsiteY93" fmla="*/ 462875 h 1408806"/>
              <a:gd name="connsiteX94" fmla="*/ 2790497 w 4240947"/>
              <a:gd name="connsiteY94" fmla="*/ 604765 h 1408806"/>
              <a:gd name="connsiteX95" fmla="*/ 2758966 w 4240947"/>
              <a:gd name="connsiteY95" fmla="*/ 683592 h 1408806"/>
              <a:gd name="connsiteX96" fmla="*/ 2743200 w 4240947"/>
              <a:gd name="connsiteY96" fmla="*/ 730889 h 1408806"/>
              <a:gd name="connsiteX97" fmla="*/ 2648607 w 4240947"/>
              <a:gd name="connsiteY97" fmla="*/ 620530 h 1408806"/>
              <a:gd name="connsiteX98" fmla="*/ 2617076 w 4240947"/>
              <a:gd name="connsiteY98" fmla="*/ 494406 h 1408806"/>
              <a:gd name="connsiteX99" fmla="*/ 2585545 w 4240947"/>
              <a:gd name="connsiteY99" fmla="*/ 384047 h 1408806"/>
              <a:gd name="connsiteX100" fmla="*/ 2554014 w 4240947"/>
              <a:gd name="connsiteY100" fmla="*/ 431344 h 1408806"/>
              <a:gd name="connsiteX101" fmla="*/ 2538249 w 4240947"/>
              <a:gd name="connsiteY101" fmla="*/ 494406 h 1408806"/>
              <a:gd name="connsiteX102" fmla="*/ 2522483 w 4240947"/>
              <a:gd name="connsiteY102" fmla="*/ 541703 h 1408806"/>
              <a:gd name="connsiteX103" fmla="*/ 2412125 w 4240947"/>
              <a:gd name="connsiteY103" fmla="*/ 305220 h 1408806"/>
              <a:gd name="connsiteX104" fmla="*/ 2349063 w 4240947"/>
              <a:gd name="connsiteY104" fmla="*/ 210627 h 1408806"/>
              <a:gd name="connsiteX105" fmla="*/ 2301766 w 4240947"/>
              <a:gd name="connsiteY105" fmla="*/ 462875 h 1408806"/>
              <a:gd name="connsiteX106" fmla="*/ 2254469 w 4240947"/>
              <a:gd name="connsiteY106" fmla="*/ 447109 h 1408806"/>
              <a:gd name="connsiteX107" fmla="*/ 2238704 w 4240947"/>
              <a:gd name="connsiteY107" fmla="*/ 399813 h 1408806"/>
              <a:gd name="connsiteX108" fmla="*/ 2207173 w 4240947"/>
              <a:gd name="connsiteY108" fmla="*/ 352516 h 1408806"/>
              <a:gd name="connsiteX109" fmla="*/ 2144111 w 4240947"/>
              <a:gd name="connsiteY109" fmla="*/ 510171 h 1408806"/>
              <a:gd name="connsiteX110" fmla="*/ 2128345 w 4240947"/>
              <a:gd name="connsiteY110" fmla="*/ 557468 h 1408806"/>
              <a:gd name="connsiteX111" fmla="*/ 2081049 w 4240947"/>
              <a:gd name="connsiteY111" fmla="*/ 667827 h 1408806"/>
              <a:gd name="connsiteX112" fmla="*/ 2002221 w 4240947"/>
              <a:gd name="connsiteY112" fmla="*/ 573234 h 1408806"/>
              <a:gd name="connsiteX113" fmla="*/ 1986456 w 4240947"/>
              <a:gd name="connsiteY113" fmla="*/ 510171 h 1408806"/>
              <a:gd name="connsiteX114" fmla="*/ 1907628 w 4240947"/>
              <a:gd name="connsiteY114" fmla="*/ 336751 h 1408806"/>
              <a:gd name="connsiteX115" fmla="*/ 1860332 w 4240947"/>
              <a:gd name="connsiteY115" fmla="*/ 289454 h 1408806"/>
              <a:gd name="connsiteX116" fmla="*/ 1828800 w 4240947"/>
              <a:gd name="connsiteY116" fmla="*/ 336751 h 1408806"/>
              <a:gd name="connsiteX117" fmla="*/ 1813035 w 4240947"/>
              <a:gd name="connsiteY117" fmla="*/ 525937 h 1408806"/>
              <a:gd name="connsiteX118" fmla="*/ 1797269 w 4240947"/>
              <a:gd name="connsiteY118" fmla="*/ 573234 h 1408806"/>
              <a:gd name="connsiteX119" fmla="*/ 1734207 w 4240947"/>
              <a:gd name="connsiteY119" fmla="*/ 399813 h 1408806"/>
              <a:gd name="connsiteX120" fmla="*/ 1702676 w 4240947"/>
              <a:gd name="connsiteY120" fmla="*/ 352516 h 1408806"/>
              <a:gd name="connsiteX121" fmla="*/ 1639614 w 4240947"/>
              <a:gd name="connsiteY121" fmla="*/ 210627 h 1408806"/>
              <a:gd name="connsiteX122" fmla="*/ 1623849 w 4240947"/>
              <a:gd name="connsiteY122" fmla="*/ 320985 h 1408806"/>
              <a:gd name="connsiteX123" fmla="*/ 1592318 w 4240947"/>
              <a:gd name="connsiteY123" fmla="*/ 384047 h 1408806"/>
              <a:gd name="connsiteX124" fmla="*/ 1576552 w 4240947"/>
              <a:gd name="connsiteY124" fmla="*/ 525937 h 1408806"/>
              <a:gd name="connsiteX125" fmla="*/ 1560787 w 4240947"/>
              <a:gd name="connsiteY125" fmla="*/ 588999 h 1408806"/>
              <a:gd name="connsiteX126" fmla="*/ 1466194 w 4240947"/>
              <a:gd name="connsiteY126" fmla="*/ 462875 h 1408806"/>
              <a:gd name="connsiteX127" fmla="*/ 1418897 w 4240947"/>
              <a:gd name="connsiteY127" fmla="*/ 399813 h 1408806"/>
              <a:gd name="connsiteX128" fmla="*/ 1387366 w 4240947"/>
              <a:gd name="connsiteY128" fmla="*/ 352516 h 1408806"/>
              <a:gd name="connsiteX129" fmla="*/ 1340069 w 4240947"/>
              <a:gd name="connsiteY129" fmla="*/ 510171 h 1408806"/>
              <a:gd name="connsiteX130" fmla="*/ 1308538 w 4240947"/>
              <a:gd name="connsiteY130" fmla="*/ 557468 h 1408806"/>
              <a:gd name="connsiteX131" fmla="*/ 1277007 w 4240947"/>
              <a:gd name="connsiteY131" fmla="*/ 652061 h 1408806"/>
              <a:gd name="connsiteX132" fmla="*/ 1213945 w 4240947"/>
              <a:gd name="connsiteY132" fmla="*/ 604765 h 1408806"/>
              <a:gd name="connsiteX133" fmla="*/ 1119352 w 4240947"/>
              <a:gd name="connsiteY133" fmla="*/ 320985 h 1408806"/>
              <a:gd name="connsiteX134" fmla="*/ 1087821 w 4240947"/>
              <a:gd name="connsiteY134" fmla="*/ 257923 h 1408806"/>
              <a:gd name="connsiteX135" fmla="*/ 1072056 w 4240947"/>
              <a:gd name="connsiteY135" fmla="*/ 210627 h 1408806"/>
              <a:gd name="connsiteX136" fmla="*/ 1040525 w 4240947"/>
              <a:gd name="connsiteY136" fmla="*/ 384047 h 1408806"/>
              <a:gd name="connsiteX137" fmla="*/ 1024759 w 4240947"/>
              <a:gd name="connsiteY137" fmla="*/ 541703 h 1408806"/>
              <a:gd name="connsiteX138" fmla="*/ 993228 w 4240947"/>
              <a:gd name="connsiteY138" fmla="*/ 494406 h 1408806"/>
              <a:gd name="connsiteX139" fmla="*/ 930166 w 4240947"/>
              <a:gd name="connsiteY139" fmla="*/ 368282 h 1408806"/>
              <a:gd name="connsiteX140" fmla="*/ 914400 w 4240947"/>
              <a:gd name="connsiteY140" fmla="*/ 320985 h 1408806"/>
              <a:gd name="connsiteX141" fmla="*/ 835573 w 4240947"/>
              <a:gd name="connsiteY141" fmla="*/ 163330 h 1408806"/>
              <a:gd name="connsiteX142" fmla="*/ 804042 w 4240947"/>
              <a:gd name="connsiteY142" fmla="*/ 384047 h 1408806"/>
              <a:gd name="connsiteX143" fmla="*/ 788276 w 4240947"/>
              <a:gd name="connsiteY143" fmla="*/ 447109 h 1408806"/>
              <a:gd name="connsiteX144" fmla="*/ 740980 w 4240947"/>
              <a:gd name="connsiteY144" fmla="*/ 573234 h 1408806"/>
              <a:gd name="connsiteX145" fmla="*/ 725214 w 4240947"/>
              <a:gd name="connsiteY145" fmla="*/ 510171 h 1408806"/>
              <a:gd name="connsiteX146" fmla="*/ 709449 w 4240947"/>
              <a:gd name="connsiteY146" fmla="*/ 462875 h 1408806"/>
              <a:gd name="connsiteX147" fmla="*/ 677918 w 4240947"/>
              <a:gd name="connsiteY147" fmla="*/ 525937 h 1408806"/>
              <a:gd name="connsiteX148" fmla="*/ 614856 w 4240947"/>
              <a:gd name="connsiteY148" fmla="*/ 478640 h 1408806"/>
              <a:gd name="connsiteX149" fmla="*/ 551794 w 4240947"/>
              <a:gd name="connsiteY149" fmla="*/ 384047 h 1408806"/>
              <a:gd name="connsiteX150" fmla="*/ 520263 w 4240947"/>
              <a:gd name="connsiteY150" fmla="*/ 431344 h 1408806"/>
              <a:gd name="connsiteX151" fmla="*/ 504497 w 4240947"/>
              <a:gd name="connsiteY151" fmla="*/ 525937 h 1408806"/>
              <a:gd name="connsiteX152" fmla="*/ 488732 w 4240947"/>
              <a:gd name="connsiteY152" fmla="*/ 573234 h 1408806"/>
              <a:gd name="connsiteX153" fmla="*/ 409904 w 4240947"/>
              <a:gd name="connsiteY153" fmla="*/ 399813 h 1408806"/>
              <a:gd name="connsiteX154" fmla="*/ 362607 w 4240947"/>
              <a:gd name="connsiteY154" fmla="*/ 305220 h 1408806"/>
              <a:gd name="connsiteX155" fmla="*/ 346842 w 4240947"/>
              <a:gd name="connsiteY155" fmla="*/ 257923 h 1408806"/>
              <a:gd name="connsiteX156" fmla="*/ 299545 w 4240947"/>
              <a:gd name="connsiteY156" fmla="*/ 384047 h 1408806"/>
              <a:gd name="connsiteX157" fmla="*/ 268014 w 4240947"/>
              <a:gd name="connsiteY157" fmla="*/ 447109 h 1408806"/>
              <a:gd name="connsiteX158" fmla="*/ 252249 w 4240947"/>
              <a:gd name="connsiteY158" fmla="*/ 494406 h 1408806"/>
              <a:gd name="connsiteX159" fmla="*/ 220718 w 4240947"/>
              <a:gd name="connsiteY159" fmla="*/ 573234 h 1408806"/>
              <a:gd name="connsiteX160" fmla="*/ 204952 w 4240947"/>
              <a:gd name="connsiteY160" fmla="*/ 636296 h 1408806"/>
              <a:gd name="connsiteX161" fmla="*/ 141890 w 4240947"/>
              <a:gd name="connsiteY161" fmla="*/ 652061 h 1408806"/>
              <a:gd name="connsiteX162" fmla="*/ 126125 w 4240947"/>
              <a:gd name="connsiteY162" fmla="*/ 604765 h 1408806"/>
              <a:gd name="connsiteX163" fmla="*/ 94594 w 4240947"/>
              <a:gd name="connsiteY163" fmla="*/ 557468 h 1408806"/>
              <a:gd name="connsiteX164" fmla="*/ 15766 w 4240947"/>
              <a:gd name="connsiteY164" fmla="*/ 447109 h 1408806"/>
              <a:gd name="connsiteX165" fmla="*/ 0 w 4240947"/>
              <a:gd name="connsiteY165" fmla="*/ 494406 h 1408806"/>
              <a:gd name="connsiteX166" fmla="*/ 110359 w 4240947"/>
              <a:gd name="connsiteY166" fmla="*/ 683592 h 1408806"/>
              <a:gd name="connsiteX167" fmla="*/ 157656 w 4240947"/>
              <a:gd name="connsiteY167" fmla="*/ 730889 h 1408806"/>
              <a:gd name="connsiteX168" fmla="*/ 204952 w 4240947"/>
              <a:gd name="connsiteY168" fmla="*/ 778185 h 1408806"/>
              <a:gd name="connsiteX169" fmla="*/ 331076 w 4240947"/>
              <a:gd name="connsiteY169" fmla="*/ 762420 h 1408806"/>
              <a:gd name="connsiteX170" fmla="*/ 378373 w 4240947"/>
              <a:gd name="connsiteY170" fmla="*/ 730889 h 1408806"/>
              <a:gd name="connsiteX171" fmla="*/ 472966 w 4240947"/>
              <a:gd name="connsiteY171" fmla="*/ 683592 h 1408806"/>
              <a:gd name="connsiteX172" fmla="*/ 662152 w 4240947"/>
              <a:gd name="connsiteY172" fmla="*/ 652061 h 1408806"/>
              <a:gd name="connsiteX173" fmla="*/ 693683 w 4240947"/>
              <a:gd name="connsiteY173" fmla="*/ 604765 h 1408806"/>
              <a:gd name="connsiteX174" fmla="*/ 772511 w 4240947"/>
              <a:gd name="connsiteY174" fmla="*/ 636296 h 1408806"/>
              <a:gd name="connsiteX175" fmla="*/ 804042 w 4240947"/>
              <a:gd name="connsiteY175" fmla="*/ 699358 h 1408806"/>
              <a:gd name="connsiteX176" fmla="*/ 851338 w 4240947"/>
              <a:gd name="connsiteY176" fmla="*/ 809716 h 1408806"/>
              <a:gd name="connsiteX177" fmla="*/ 867104 w 4240947"/>
              <a:gd name="connsiteY177" fmla="*/ 872778 h 1408806"/>
              <a:gd name="connsiteX178" fmla="*/ 914400 w 4240947"/>
              <a:gd name="connsiteY178" fmla="*/ 888544 h 1408806"/>
              <a:gd name="connsiteX179" fmla="*/ 993228 w 4240947"/>
              <a:gd name="connsiteY179" fmla="*/ 857013 h 1408806"/>
              <a:gd name="connsiteX180" fmla="*/ 1182414 w 4240947"/>
              <a:gd name="connsiteY180" fmla="*/ 730889 h 1408806"/>
              <a:gd name="connsiteX181" fmla="*/ 1277007 w 4240947"/>
              <a:gd name="connsiteY181" fmla="*/ 636296 h 1408806"/>
              <a:gd name="connsiteX182" fmla="*/ 1340069 w 4240947"/>
              <a:gd name="connsiteY182" fmla="*/ 652061 h 1408806"/>
              <a:gd name="connsiteX183" fmla="*/ 1355835 w 4240947"/>
              <a:gd name="connsiteY183" fmla="*/ 699358 h 1408806"/>
              <a:gd name="connsiteX184" fmla="*/ 1466194 w 4240947"/>
              <a:gd name="connsiteY184" fmla="*/ 620530 h 1408806"/>
              <a:gd name="connsiteX185" fmla="*/ 1481959 w 4240947"/>
              <a:gd name="connsiteY185" fmla="*/ 573234 h 1408806"/>
              <a:gd name="connsiteX186" fmla="*/ 1560787 w 4240947"/>
              <a:gd name="connsiteY186" fmla="*/ 730889 h 1408806"/>
              <a:gd name="connsiteX187" fmla="*/ 1592318 w 4240947"/>
              <a:gd name="connsiteY187" fmla="*/ 825482 h 1408806"/>
              <a:gd name="connsiteX188" fmla="*/ 1639614 w 4240947"/>
              <a:gd name="connsiteY188" fmla="*/ 793951 h 1408806"/>
              <a:gd name="connsiteX189" fmla="*/ 1686911 w 4240947"/>
              <a:gd name="connsiteY189" fmla="*/ 746654 h 1408806"/>
              <a:gd name="connsiteX190" fmla="*/ 1734207 w 4240947"/>
              <a:gd name="connsiteY190" fmla="*/ 762420 h 1408806"/>
              <a:gd name="connsiteX191" fmla="*/ 1813035 w 4240947"/>
              <a:gd name="connsiteY191" fmla="*/ 715123 h 1408806"/>
              <a:gd name="connsiteX192" fmla="*/ 1907628 w 4240947"/>
              <a:gd name="connsiteY192" fmla="*/ 652061 h 1408806"/>
              <a:gd name="connsiteX193" fmla="*/ 2017987 w 4240947"/>
              <a:gd name="connsiteY193" fmla="*/ 746654 h 1408806"/>
              <a:gd name="connsiteX194" fmla="*/ 2096814 w 4240947"/>
              <a:gd name="connsiteY194" fmla="*/ 730889 h 1408806"/>
              <a:gd name="connsiteX195" fmla="*/ 2175642 w 4240947"/>
              <a:gd name="connsiteY195" fmla="*/ 793951 h 1408806"/>
              <a:gd name="connsiteX196" fmla="*/ 2270235 w 4240947"/>
              <a:gd name="connsiteY196" fmla="*/ 904309 h 1408806"/>
              <a:gd name="connsiteX197" fmla="*/ 2333297 w 4240947"/>
              <a:gd name="connsiteY197" fmla="*/ 857013 h 1408806"/>
              <a:gd name="connsiteX198" fmla="*/ 2427890 w 4240947"/>
              <a:gd name="connsiteY198" fmla="*/ 746654 h 1408806"/>
              <a:gd name="connsiteX199" fmla="*/ 2522483 w 4240947"/>
              <a:gd name="connsiteY199" fmla="*/ 715123 h 1408806"/>
              <a:gd name="connsiteX200" fmla="*/ 2617076 w 4240947"/>
              <a:gd name="connsiteY200" fmla="*/ 652061 h 1408806"/>
              <a:gd name="connsiteX201" fmla="*/ 2711669 w 4240947"/>
              <a:gd name="connsiteY201" fmla="*/ 604765 h 1408806"/>
              <a:gd name="connsiteX202" fmla="*/ 2822028 w 4240947"/>
              <a:gd name="connsiteY202" fmla="*/ 541703 h 1408806"/>
              <a:gd name="connsiteX203" fmla="*/ 2869325 w 4240947"/>
              <a:gd name="connsiteY203" fmla="*/ 557468 h 1408806"/>
              <a:gd name="connsiteX204" fmla="*/ 2932387 w 4240947"/>
              <a:gd name="connsiteY204" fmla="*/ 730889 h 1408806"/>
              <a:gd name="connsiteX205" fmla="*/ 2948152 w 4240947"/>
              <a:gd name="connsiteY205" fmla="*/ 825482 h 1408806"/>
              <a:gd name="connsiteX206" fmla="*/ 3011214 w 4240947"/>
              <a:gd name="connsiteY206" fmla="*/ 793951 h 1408806"/>
              <a:gd name="connsiteX207" fmla="*/ 3090042 w 4240947"/>
              <a:gd name="connsiteY207" fmla="*/ 683592 h 1408806"/>
              <a:gd name="connsiteX208" fmla="*/ 3137338 w 4240947"/>
              <a:gd name="connsiteY208" fmla="*/ 746654 h 1408806"/>
              <a:gd name="connsiteX209" fmla="*/ 3153104 w 4240947"/>
              <a:gd name="connsiteY209" fmla="*/ 809716 h 1408806"/>
              <a:gd name="connsiteX210" fmla="*/ 3216166 w 4240947"/>
              <a:gd name="connsiteY210" fmla="*/ 841247 h 1408806"/>
              <a:gd name="connsiteX211" fmla="*/ 3342290 w 4240947"/>
              <a:gd name="connsiteY211" fmla="*/ 762420 h 1408806"/>
              <a:gd name="connsiteX212" fmla="*/ 3389587 w 4240947"/>
              <a:gd name="connsiteY212" fmla="*/ 715123 h 1408806"/>
              <a:gd name="connsiteX213" fmla="*/ 3499945 w 4240947"/>
              <a:gd name="connsiteY213" fmla="*/ 636296 h 1408806"/>
              <a:gd name="connsiteX214" fmla="*/ 3610304 w 4240947"/>
              <a:gd name="connsiteY214" fmla="*/ 604765 h 1408806"/>
              <a:gd name="connsiteX215" fmla="*/ 3673366 w 4240947"/>
              <a:gd name="connsiteY215" fmla="*/ 557468 h 1408806"/>
              <a:gd name="connsiteX216" fmla="*/ 3720663 w 4240947"/>
              <a:gd name="connsiteY216" fmla="*/ 541703 h 1408806"/>
              <a:gd name="connsiteX217" fmla="*/ 3815256 w 4240947"/>
              <a:gd name="connsiteY217" fmla="*/ 715123 h 1408806"/>
              <a:gd name="connsiteX218" fmla="*/ 3894083 w 4240947"/>
              <a:gd name="connsiteY218" fmla="*/ 730889 h 1408806"/>
              <a:gd name="connsiteX219" fmla="*/ 3909849 w 4240947"/>
              <a:gd name="connsiteY219" fmla="*/ 793951 h 1408806"/>
              <a:gd name="connsiteX220" fmla="*/ 4051738 w 4240947"/>
              <a:gd name="connsiteY220" fmla="*/ 730889 h 1408806"/>
              <a:gd name="connsiteX221" fmla="*/ 4130566 w 4240947"/>
              <a:gd name="connsiteY221" fmla="*/ 588999 h 1408806"/>
              <a:gd name="connsiteX222" fmla="*/ 4177863 w 4240947"/>
              <a:gd name="connsiteY222" fmla="*/ 573234 h 1408806"/>
              <a:gd name="connsiteX223" fmla="*/ 4067504 w 4240947"/>
              <a:gd name="connsiteY223" fmla="*/ 573234 h 1408806"/>
              <a:gd name="connsiteX224" fmla="*/ 3752194 w 4240947"/>
              <a:gd name="connsiteY224" fmla="*/ 667827 h 1408806"/>
              <a:gd name="connsiteX225" fmla="*/ 3626069 w 4240947"/>
              <a:gd name="connsiteY225" fmla="*/ 762420 h 1408806"/>
              <a:gd name="connsiteX226" fmla="*/ 3578773 w 4240947"/>
              <a:gd name="connsiteY226" fmla="*/ 809716 h 1408806"/>
              <a:gd name="connsiteX227" fmla="*/ 3531476 w 4240947"/>
              <a:gd name="connsiteY227" fmla="*/ 841247 h 1408806"/>
              <a:gd name="connsiteX228" fmla="*/ 3421118 w 4240947"/>
              <a:gd name="connsiteY228" fmla="*/ 935840 h 1408806"/>
              <a:gd name="connsiteX229" fmla="*/ 3389587 w 4240947"/>
              <a:gd name="connsiteY229" fmla="*/ 983137 h 1408806"/>
              <a:gd name="connsiteX230" fmla="*/ 3373821 w 4240947"/>
              <a:gd name="connsiteY230" fmla="*/ 841247 h 1408806"/>
              <a:gd name="connsiteX231" fmla="*/ 3358056 w 4240947"/>
              <a:gd name="connsiteY231" fmla="*/ 793951 h 1408806"/>
              <a:gd name="connsiteX232" fmla="*/ 3294994 w 4240947"/>
              <a:gd name="connsiteY232" fmla="*/ 778185 h 1408806"/>
              <a:gd name="connsiteX233" fmla="*/ 3153104 w 4240947"/>
              <a:gd name="connsiteY233" fmla="*/ 809716 h 1408806"/>
              <a:gd name="connsiteX234" fmla="*/ 2932387 w 4240947"/>
              <a:gd name="connsiteY234" fmla="*/ 920075 h 1408806"/>
              <a:gd name="connsiteX235" fmla="*/ 2837794 w 4240947"/>
              <a:gd name="connsiteY235" fmla="*/ 904309 h 1408806"/>
              <a:gd name="connsiteX236" fmla="*/ 2743200 w 4240947"/>
              <a:gd name="connsiteY236" fmla="*/ 872778 h 1408806"/>
              <a:gd name="connsiteX237" fmla="*/ 2648607 w 4240947"/>
              <a:gd name="connsiteY237" fmla="*/ 888544 h 1408806"/>
              <a:gd name="connsiteX238" fmla="*/ 2585545 w 4240947"/>
              <a:gd name="connsiteY238" fmla="*/ 935840 h 1408806"/>
              <a:gd name="connsiteX239" fmla="*/ 2522483 w 4240947"/>
              <a:gd name="connsiteY239" fmla="*/ 967371 h 1408806"/>
              <a:gd name="connsiteX240" fmla="*/ 2443656 w 4240947"/>
              <a:gd name="connsiteY240" fmla="*/ 1014668 h 1408806"/>
              <a:gd name="connsiteX241" fmla="*/ 2396359 w 4240947"/>
              <a:gd name="connsiteY241" fmla="*/ 920075 h 1408806"/>
              <a:gd name="connsiteX242" fmla="*/ 2349063 w 4240947"/>
              <a:gd name="connsiteY242" fmla="*/ 793951 h 1408806"/>
              <a:gd name="connsiteX243" fmla="*/ 2286000 w 4240947"/>
              <a:gd name="connsiteY243" fmla="*/ 809716 h 1408806"/>
              <a:gd name="connsiteX244" fmla="*/ 2144111 w 4240947"/>
              <a:gd name="connsiteY244" fmla="*/ 935840 h 1408806"/>
              <a:gd name="connsiteX245" fmla="*/ 2049518 w 4240947"/>
              <a:gd name="connsiteY245" fmla="*/ 983137 h 1408806"/>
              <a:gd name="connsiteX246" fmla="*/ 1939159 w 4240947"/>
              <a:gd name="connsiteY246" fmla="*/ 872778 h 1408806"/>
              <a:gd name="connsiteX247" fmla="*/ 1639614 w 4240947"/>
              <a:gd name="connsiteY247" fmla="*/ 1046199 h 1408806"/>
              <a:gd name="connsiteX248" fmla="*/ 1639614 w 4240947"/>
              <a:gd name="connsiteY248" fmla="*/ 1046199 h 1408806"/>
              <a:gd name="connsiteX249" fmla="*/ 1529256 w 4240947"/>
              <a:gd name="connsiteY249" fmla="*/ 1109261 h 1408806"/>
              <a:gd name="connsiteX250" fmla="*/ 1434663 w 4240947"/>
              <a:gd name="connsiteY250" fmla="*/ 1093496 h 1408806"/>
              <a:gd name="connsiteX251" fmla="*/ 1403132 w 4240947"/>
              <a:gd name="connsiteY251" fmla="*/ 1046199 h 1408806"/>
              <a:gd name="connsiteX252" fmla="*/ 1324304 w 4240947"/>
              <a:gd name="connsiteY252" fmla="*/ 998903 h 1408806"/>
              <a:gd name="connsiteX253" fmla="*/ 1277007 w 4240947"/>
              <a:gd name="connsiteY253" fmla="*/ 841247 h 1408806"/>
              <a:gd name="connsiteX254" fmla="*/ 1245476 w 4240947"/>
              <a:gd name="connsiteY254" fmla="*/ 762420 h 1408806"/>
              <a:gd name="connsiteX255" fmla="*/ 1229711 w 4240947"/>
              <a:gd name="connsiteY255" fmla="*/ 715123 h 1408806"/>
              <a:gd name="connsiteX256" fmla="*/ 1150883 w 4240947"/>
              <a:gd name="connsiteY256" fmla="*/ 699358 h 1408806"/>
              <a:gd name="connsiteX257" fmla="*/ 1056290 w 4240947"/>
              <a:gd name="connsiteY257" fmla="*/ 715123 h 1408806"/>
              <a:gd name="connsiteX258" fmla="*/ 1008994 w 4240947"/>
              <a:gd name="connsiteY258" fmla="*/ 825482 h 1408806"/>
              <a:gd name="connsiteX259" fmla="*/ 961697 w 4240947"/>
              <a:gd name="connsiteY259" fmla="*/ 872778 h 1408806"/>
              <a:gd name="connsiteX260" fmla="*/ 930166 w 4240947"/>
              <a:gd name="connsiteY260" fmla="*/ 935840 h 1408806"/>
              <a:gd name="connsiteX261" fmla="*/ 914400 w 4240947"/>
              <a:gd name="connsiteY261" fmla="*/ 983137 h 1408806"/>
              <a:gd name="connsiteX262" fmla="*/ 851338 w 4240947"/>
              <a:gd name="connsiteY262" fmla="*/ 1077730 h 1408806"/>
              <a:gd name="connsiteX263" fmla="*/ 804042 w 4240947"/>
              <a:gd name="connsiteY263" fmla="*/ 1061965 h 1408806"/>
              <a:gd name="connsiteX264" fmla="*/ 740980 w 4240947"/>
              <a:gd name="connsiteY264" fmla="*/ 967371 h 1408806"/>
              <a:gd name="connsiteX265" fmla="*/ 693683 w 4240947"/>
              <a:gd name="connsiteY265" fmla="*/ 904309 h 1408806"/>
              <a:gd name="connsiteX266" fmla="*/ 662152 w 4240947"/>
              <a:gd name="connsiteY266" fmla="*/ 951606 h 1408806"/>
              <a:gd name="connsiteX267" fmla="*/ 646387 w 4240947"/>
              <a:gd name="connsiteY267" fmla="*/ 1014668 h 1408806"/>
              <a:gd name="connsiteX268" fmla="*/ 614856 w 4240947"/>
              <a:gd name="connsiteY268" fmla="*/ 1156558 h 1408806"/>
              <a:gd name="connsiteX269" fmla="*/ 551794 w 4240947"/>
              <a:gd name="connsiteY269" fmla="*/ 1014668 h 1408806"/>
              <a:gd name="connsiteX270" fmla="*/ 536028 w 4240947"/>
              <a:gd name="connsiteY270" fmla="*/ 967371 h 1408806"/>
              <a:gd name="connsiteX271" fmla="*/ 504497 w 4240947"/>
              <a:gd name="connsiteY271" fmla="*/ 920075 h 1408806"/>
              <a:gd name="connsiteX272" fmla="*/ 488732 w 4240947"/>
              <a:gd name="connsiteY272" fmla="*/ 967371 h 1408806"/>
              <a:gd name="connsiteX273" fmla="*/ 457200 w 4240947"/>
              <a:gd name="connsiteY273" fmla="*/ 872778 h 1408806"/>
              <a:gd name="connsiteX274" fmla="*/ 394138 w 4240947"/>
              <a:gd name="connsiteY274" fmla="*/ 1061965 h 1408806"/>
              <a:gd name="connsiteX275" fmla="*/ 362607 w 4240947"/>
              <a:gd name="connsiteY275" fmla="*/ 1156558 h 1408806"/>
              <a:gd name="connsiteX276" fmla="*/ 331076 w 4240947"/>
              <a:gd name="connsiteY276" fmla="*/ 1282682 h 1408806"/>
              <a:gd name="connsiteX277" fmla="*/ 315311 w 4240947"/>
              <a:gd name="connsiteY277" fmla="*/ 1361509 h 1408806"/>
              <a:gd name="connsiteX278" fmla="*/ 283780 w 4240947"/>
              <a:gd name="connsiteY278" fmla="*/ 1408806 h 1408806"/>
              <a:gd name="connsiteX279" fmla="*/ 236483 w 4240947"/>
              <a:gd name="connsiteY279" fmla="*/ 1361509 h 1408806"/>
              <a:gd name="connsiteX280" fmla="*/ 220718 w 4240947"/>
              <a:gd name="connsiteY280" fmla="*/ 1314213 h 1408806"/>
              <a:gd name="connsiteX281" fmla="*/ 189187 w 4240947"/>
              <a:gd name="connsiteY281" fmla="*/ 1188089 h 1408806"/>
              <a:gd name="connsiteX282" fmla="*/ 157656 w 4240947"/>
              <a:gd name="connsiteY282" fmla="*/ 1140792 h 1408806"/>
              <a:gd name="connsiteX283" fmla="*/ 110359 w 4240947"/>
              <a:gd name="connsiteY283" fmla="*/ 1046199 h 1408806"/>
              <a:gd name="connsiteX284" fmla="*/ 173421 w 4240947"/>
              <a:gd name="connsiteY284" fmla="*/ 888544 h 1408806"/>
              <a:gd name="connsiteX285" fmla="*/ 299545 w 4240947"/>
              <a:gd name="connsiteY285" fmla="*/ 683592 h 1408806"/>
              <a:gd name="connsiteX286" fmla="*/ 362607 w 4240947"/>
              <a:gd name="connsiteY286" fmla="*/ 588999 h 1408806"/>
              <a:gd name="connsiteX287" fmla="*/ 346842 w 4240947"/>
              <a:gd name="connsiteY287" fmla="*/ 715123 h 1408806"/>
              <a:gd name="connsiteX288" fmla="*/ 331076 w 4240947"/>
              <a:gd name="connsiteY288" fmla="*/ 667827 h 1408806"/>
              <a:gd name="connsiteX289" fmla="*/ 315311 w 4240947"/>
              <a:gd name="connsiteY289" fmla="*/ 715123 h 1408806"/>
              <a:gd name="connsiteX290" fmla="*/ 283780 w 4240947"/>
              <a:gd name="connsiteY290" fmla="*/ 825482 h 1408806"/>
              <a:gd name="connsiteX291" fmla="*/ 268014 w 4240947"/>
              <a:gd name="connsiteY291" fmla="*/ 967371 h 1408806"/>
              <a:gd name="connsiteX292" fmla="*/ 236483 w 4240947"/>
              <a:gd name="connsiteY292" fmla="*/ 904309 h 1408806"/>
              <a:gd name="connsiteX293" fmla="*/ 141890 w 4240947"/>
              <a:gd name="connsiteY293" fmla="*/ 793951 h 1408806"/>
              <a:gd name="connsiteX294" fmla="*/ 126125 w 4240947"/>
              <a:gd name="connsiteY294" fmla="*/ 857013 h 1408806"/>
              <a:gd name="connsiteX295" fmla="*/ 110359 w 4240947"/>
              <a:gd name="connsiteY295" fmla="*/ 935840 h 1408806"/>
              <a:gd name="connsiteX296" fmla="*/ 78828 w 4240947"/>
              <a:gd name="connsiteY296" fmla="*/ 841247 h 1408806"/>
              <a:gd name="connsiteX297" fmla="*/ 63063 w 4240947"/>
              <a:gd name="connsiteY297" fmla="*/ 951606 h 1408806"/>
              <a:gd name="connsiteX298" fmla="*/ 94594 w 4240947"/>
              <a:gd name="connsiteY298" fmla="*/ 1030434 h 1408806"/>
              <a:gd name="connsiteX299" fmla="*/ 110359 w 4240947"/>
              <a:gd name="connsiteY299" fmla="*/ 1077730 h 1408806"/>
              <a:gd name="connsiteX300" fmla="*/ 236483 w 4240947"/>
              <a:gd name="connsiteY300" fmla="*/ 1203854 h 1408806"/>
              <a:gd name="connsiteX301" fmla="*/ 457200 w 4240947"/>
              <a:gd name="connsiteY301" fmla="*/ 1329978 h 1408806"/>
              <a:gd name="connsiteX302" fmla="*/ 504497 w 4240947"/>
              <a:gd name="connsiteY302" fmla="*/ 1345744 h 1408806"/>
              <a:gd name="connsiteX303" fmla="*/ 614856 w 4240947"/>
              <a:gd name="connsiteY303" fmla="*/ 1361509 h 1408806"/>
              <a:gd name="connsiteX304" fmla="*/ 756745 w 4240947"/>
              <a:gd name="connsiteY304" fmla="*/ 1314213 h 1408806"/>
              <a:gd name="connsiteX305" fmla="*/ 788276 w 4240947"/>
              <a:gd name="connsiteY305" fmla="*/ 1251151 h 1408806"/>
              <a:gd name="connsiteX306" fmla="*/ 804042 w 4240947"/>
              <a:gd name="connsiteY306" fmla="*/ 1188089 h 1408806"/>
              <a:gd name="connsiteX307" fmla="*/ 819807 w 4240947"/>
              <a:gd name="connsiteY307" fmla="*/ 1140792 h 1408806"/>
              <a:gd name="connsiteX308" fmla="*/ 851338 w 4240947"/>
              <a:gd name="connsiteY308" fmla="*/ 1014668 h 1408806"/>
              <a:gd name="connsiteX309" fmla="*/ 993228 w 4240947"/>
              <a:gd name="connsiteY309" fmla="*/ 967371 h 1408806"/>
              <a:gd name="connsiteX310" fmla="*/ 1166649 w 4240947"/>
              <a:gd name="connsiteY310" fmla="*/ 904309 h 1408806"/>
              <a:gd name="connsiteX311" fmla="*/ 1229711 w 4240947"/>
              <a:gd name="connsiteY311" fmla="*/ 888544 h 1408806"/>
              <a:gd name="connsiteX312" fmla="*/ 1308538 w 4240947"/>
              <a:gd name="connsiteY312" fmla="*/ 872778 h 1408806"/>
              <a:gd name="connsiteX313" fmla="*/ 1403132 w 4240947"/>
              <a:gd name="connsiteY313" fmla="*/ 841247 h 1408806"/>
              <a:gd name="connsiteX314" fmla="*/ 1466194 w 4240947"/>
              <a:gd name="connsiteY314" fmla="*/ 857013 h 1408806"/>
              <a:gd name="connsiteX315" fmla="*/ 1497725 w 4240947"/>
              <a:gd name="connsiteY315" fmla="*/ 935840 h 1408806"/>
              <a:gd name="connsiteX316" fmla="*/ 1529256 w 4240947"/>
              <a:gd name="connsiteY316" fmla="*/ 983137 h 1408806"/>
              <a:gd name="connsiteX317" fmla="*/ 1702676 w 4240947"/>
              <a:gd name="connsiteY317" fmla="*/ 1125027 h 1408806"/>
              <a:gd name="connsiteX318" fmla="*/ 1891863 w 4240947"/>
              <a:gd name="connsiteY318" fmla="*/ 1093496 h 1408806"/>
              <a:gd name="connsiteX319" fmla="*/ 1939159 w 4240947"/>
              <a:gd name="connsiteY319" fmla="*/ 1077730 h 1408806"/>
              <a:gd name="connsiteX320" fmla="*/ 1954925 w 4240947"/>
              <a:gd name="connsiteY320" fmla="*/ 1030434 h 1408806"/>
              <a:gd name="connsiteX321" fmla="*/ 1986456 w 4240947"/>
              <a:gd name="connsiteY321" fmla="*/ 983137 h 1408806"/>
              <a:gd name="connsiteX322" fmla="*/ 2033752 w 4240947"/>
              <a:gd name="connsiteY322" fmla="*/ 904309 h 1408806"/>
              <a:gd name="connsiteX323" fmla="*/ 2017987 w 4240947"/>
              <a:gd name="connsiteY323" fmla="*/ 715123 h 1408806"/>
              <a:gd name="connsiteX324" fmla="*/ 2002221 w 4240947"/>
              <a:gd name="connsiteY324" fmla="*/ 667827 h 1408806"/>
              <a:gd name="connsiteX325" fmla="*/ 1954925 w 4240947"/>
              <a:gd name="connsiteY325" fmla="*/ 620530 h 1408806"/>
              <a:gd name="connsiteX326" fmla="*/ 1718442 w 4240947"/>
              <a:gd name="connsiteY326" fmla="*/ 510171 h 1408806"/>
              <a:gd name="connsiteX327" fmla="*/ 1545021 w 4240947"/>
              <a:gd name="connsiteY327" fmla="*/ 588999 h 1408806"/>
              <a:gd name="connsiteX328" fmla="*/ 1513490 w 4240947"/>
              <a:gd name="connsiteY328" fmla="*/ 667827 h 1408806"/>
              <a:gd name="connsiteX329" fmla="*/ 1529256 w 4240947"/>
              <a:gd name="connsiteY329" fmla="*/ 715123 h 1408806"/>
              <a:gd name="connsiteX330" fmla="*/ 1749973 w 4240947"/>
              <a:gd name="connsiteY330" fmla="*/ 809716 h 1408806"/>
              <a:gd name="connsiteX331" fmla="*/ 2096814 w 4240947"/>
              <a:gd name="connsiteY331" fmla="*/ 793951 h 1408806"/>
              <a:gd name="connsiteX332" fmla="*/ 2207173 w 4240947"/>
              <a:gd name="connsiteY332" fmla="*/ 762420 h 1408806"/>
              <a:gd name="connsiteX333" fmla="*/ 2096814 w 4240947"/>
              <a:gd name="connsiteY333" fmla="*/ 683592 h 1408806"/>
              <a:gd name="connsiteX334" fmla="*/ 1781504 w 4240947"/>
              <a:gd name="connsiteY334" fmla="*/ 746654 h 1408806"/>
              <a:gd name="connsiteX335" fmla="*/ 1718442 w 4240947"/>
              <a:gd name="connsiteY335" fmla="*/ 793951 h 1408806"/>
              <a:gd name="connsiteX336" fmla="*/ 1576552 w 4240947"/>
              <a:gd name="connsiteY336" fmla="*/ 888544 h 1408806"/>
              <a:gd name="connsiteX337" fmla="*/ 1545021 w 4240947"/>
              <a:gd name="connsiteY337" fmla="*/ 935840 h 1408806"/>
              <a:gd name="connsiteX338" fmla="*/ 1450428 w 4240947"/>
              <a:gd name="connsiteY338" fmla="*/ 1014668 h 1408806"/>
              <a:gd name="connsiteX339" fmla="*/ 1355835 w 4240947"/>
              <a:gd name="connsiteY339" fmla="*/ 967371 h 1408806"/>
              <a:gd name="connsiteX340" fmla="*/ 1213945 w 4240947"/>
              <a:gd name="connsiteY340" fmla="*/ 904309 h 1408806"/>
              <a:gd name="connsiteX341" fmla="*/ 1135118 w 4240947"/>
              <a:gd name="connsiteY341" fmla="*/ 951606 h 1408806"/>
              <a:gd name="connsiteX342" fmla="*/ 1182414 w 4240947"/>
              <a:gd name="connsiteY342" fmla="*/ 1219620 h 1408806"/>
              <a:gd name="connsiteX343" fmla="*/ 1277007 w 4240947"/>
              <a:gd name="connsiteY343" fmla="*/ 1329978 h 1408806"/>
              <a:gd name="connsiteX344" fmla="*/ 1434663 w 4240947"/>
              <a:gd name="connsiteY344" fmla="*/ 1377275 h 1408806"/>
              <a:gd name="connsiteX345" fmla="*/ 1671145 w 4240947"/>
              <a:gd name="connsiteY345" fmla="*/ 1345744 h 1408806"/>
              <a:gd name="connsiteX346" fmla="*/ 1781504 w 4240947"/>
              <a:gd name="connsiteY346" fmla="*/ 1235385 h 1408806"/>
              <a:gd name="connsiteX347" fmla="*/ 1828800 w 4240947"/>
              <a:gd name="connsiteY347" fmla="*/ 1156558 h 1408806"/>
              <a:gd name="connsiteX348" fmla="*/ 1844566 w 4240947"/>
              <a:gd name="connsiteY348" fmla="*/ 1109261 h 1408806"/>
              <a:gd name="connsiteX349" fmla="*/ 1876097 w 4240947"/>
              <a:gd name="connsiteY349" fmla="*/ 967371 h 1408806"/>
              <a:gd name="connsiteX350" fmla="*/ 1860332 w 4240947"/>
              <a:gd name="connsiteY350" fmla="*/ 841247 h 1408806"/>
              <a:gd name="connsiteX351" fmla="*/ 1907628 w 4240947"/>
              <a:gd name="connsiteY351" fmla="*/ 793951 h 1408806"/>
              <a:gd name="connsiteX352" fmla="*/ 2333297 w 4240947"/>
              <a:gd name="connsiteY352" fmla="*/ 793951 h 1408806"/>
              <a:gd name="connsiteX353" fmla="*/ 2412125 w 4240947"/>
              <a:gd name="connsiteY353" fmla="*/ 762420 h 1408806"/>
              <a:gd name="connsiteX354" fmla="*/ 2443656 w 4240947"/>
              <a:gd name="connsiteY354" fmla="*/ 715123 h 1408806"/>
              <a:gd name="connsiteX355" fmla="*/ 2349063 w 4240947"/>
              <a:gd name="connsiteY355" fmla="*/ 620530 h 1408806"/>
              <a:gd name="connsiteX356" fmla="*/ 2207173 w 4240947"/>
              <a:gd name="connsiteY356" fmla="*/ 636296 h 1408806"/>
              <a:gd name="connsiteX357" fmla="*/ 2096814 w 4240947"/>
              <a:gd name="connsiteY357" fmla="*/ 699358 h 1408806"/>
              <a:gd name="connsiteX358" fmla="*/ 2112580 w 4240947"/>
              <a:gd name="connsiteY358" fmla="*/ 762420 h 1408806"/>
              <a:gd name="connsiteX359" fmla="*/ 2238704 w 4240947"/>
              <a:gd name="connsiteY359" fmla="*/ 809716 h 1408806"/>
              <a:gd name="connsiteX360" fmla="*/ 2443656 w 4240947"/>
              <a:gd name="connsiteY360" fmla="*/ 857013 h 1408806"/>
              <a:gd name="connsiteX361" fmla="*/ 2758966 w 4240947"/>
              <a:gd name="connsiteY361" fmla="*/ 841247 h 1408806"/>
              <a:gd name="connsiteX362" fmla="*/ 2743200 w 4240947"/>
              <a:gd name="connsiteY362" fmla="*/ 778185 h 1408806"/>
              <a:gd name="connsiteX363" fmla="*/ 2695904 w 4240947"/>
              <a:gd name="connsiteY363" fmla="*/ 762420 h 1408806"/>
              <a:gd name="connsiteX364" fmla="*/ 2617076 w 4240947"/>
              <a:gd name="connsiteY364" fmla="*/ 809716 h 1408806"/>
              <a:gd name="connsiteX365" fmla="*/ 2680138 w 4240947"/>
              <a:gd name="connsiteY365" fmla="*/ 857013 h 1408806"/>
              <a:gd name="connsiteX366" fmla="*/ 2774732 w 4240947"/>
              <a:gd name="connsiteY366" fmla="*/ 904309 h 1408806"/>
              <a:gd name="connsiteX367" fmla="*/ 2837794 w 4240947"/>
              <a:gd name="connsiteY367" fmla="*/ 872778 h 1408806"/>
              <a:gd name="connsiteX368" fmla="*/ 2790497 w 4240947"/>
              <a:gd name="connsiteY368" fmla="*/ 841247 h 1408806"/>
              <a:gd name="connsiteX369" fmla="*/ 2711669 w 4240947"/>
              <a:gd name="connsiteY369" fmla="*/ 825482 h 1408806"/>
              <a:gd name="connsiteX370" fmla="*/ 2664373 w 4240947"/>
              <a:gd name="connsiteY370" fmla="*/ 809716 h 1408806"/>
              <a:gd name="connsiteX371" fmla="*/ 2727435 w 4240947"/>
              <a:gd name="connsiteY371" fmla="*/ 872778 h 1408806"/>
              <a:gd name="connsiteX372" fmla="*/ 3105807 w 4240947"/>
              <a:gd name="connsiteY372" fmla="*/ 872778 h 1408806"/>
              <a:gd name="connsiteX373" fmla="*/ 3153104 w 4240947"/>
              <a:gd name="connsiteY373" fmla="*/ 841247 h 1408806"/>
              <a:gd name="connsiteX374" fmla="*/ 3074276 w 4240947"/>
              <a:gd name="connsiteY374" fmla="*/ 730889 h 1408806"/>
              <a:gd name="connsiteX375" fmla="*/ 2963918 w 4240947"/>
              <a:gd name="connsiteY375" fmla="*/ 683592 h 1408806"/>
              <a:gd name="connsiteX376" fmla="*/ 2617076 w 4240947"/>
              <a:gd name="connsiteY376" fmla="*/ 746654 h 1408806"/>
              <a:gd name="connsiteX377" fmla="*/ 2585545 w 4240947"/>
              <a:gd name="connsiteY377" fmla="*/ 793951 h 1408806"/>
              <a:gd name="connsiteX378" fmla="*/ 2617076 w 4240947"/>
              <a:gd name="connsiteY378" fmla="*/ 904309 h 1408806"/>
              <a:gd name="connsiteX379" fmla="*/ 2680138 w 4240947"/>
              <a:gd name="connsiteY379" fmla="*/ 920075 h 1408806"/>
              <a:gd name="connsiteX380" fmla="*/ 2853559 w 4240947"/>
              <a:gd name="connsiteY380" fmla="*/ 904309 h 1408806"/>
              <a:gd name="connsiteX381" fmla="*/ 2885090 w 4240947"/>
              <a:gd name="connsiteY381" fmla="*/ 857013 h 1408806"/>
              <a:gd name="connsiteX382" fmla="*/ 2806263 w 4240947"/>
              <a:gd name="connsiteY382" fmla="*/ 825482 h 1408806"/>
              <a:gd name="connsiteX383" fmla="*/ 2522483 w 4240947"/>
              <a:gd name="connsiteY383" fmla="*/ 809716 h 1408806"/>
              <a:gd name="connsiteX384" fmla="*/ 2301766 w 4240947"/>
              <a:gd name="connsiteY384" fmla="*/ 841247 h 1408806"/>
              <a:gd name="connsiteX385" fmla="*/ 2238704 w 4240947"/>
              <a:gd name="connsiteY385" fmla="*/ 857013 h 1408806"/>
              <a:gd name="connsiteX386" fmla="*/ 2191407 w 4240947"/>
              <a:gd name="connsiteY386" fmla="*/ 888544 h 1408806"/>
              <a:gd name="connsiteX387" fmla="*/ 2175642 w 4240947"/>
              <a:gd name="connsiteY387" fmla="*/ 951606 h 1408806"/>
              <a:gd name="connsiteX388" fmla="*/ 2286000 w 4240947"/>
              <a:gd name="connsiteY388" fmla="*/ 1125027 h 1408806"/>
              <a:gd name="connsiteX389" fmla="*/ 2900856 w 4240947"/>
              <a:gd name="connsiteY389" fmla="*/ 1377275 h 1408806"/>
              <a:gd name="connsiteX390" fmla="*/ 3247697 w 4240947"/>
              <a:gd name="connsiteY390" fmla="*/ 1393040 h 1408806"/>
              <a:gd name="connsiteX391" fmla="*/ 3436883 w 4240947"/>
              <a:gd name="connsiteY391" fmla="*/ 1361509 h 1408806"/>
              <a:gd name="connsiteX392" fmla="*/ 3531476 w 4240947"/>
              <a:gd name="connsiteY392" fmla="*/ 1298447 h 1408806"/>
              <a:gd name="connsiteX393" fmla="*/ 3578773 w 4240947"/>
              <a:gd name="connsiteY393" fmla="*/ 1219620 h 1408806"/>
              <a:gd name="connsiteX394" fmla="*/ 3563007 w 4240947"/>
              <a:gd name="connsiteY394" fmla="*/ 1061965 h 1408806"/>
              <a:gd name="connsiteX395" fmla="*/ 3452649 w 4240947"/>
              <a:gd name="connsiteY395" fmla="*/ 935840 h 1408806"/>
              <a:gd name="connsiteX396" fmla="*/ 3373821 w 4240947"/>
              <a:gd name="connsiteY396" fmla="*/ 888544 h 1408806"/>
              <a:gd name="connsiteX397" fmla="*/ 3326525 w 4240947"/>
              <a:gd name="connsiteY397" fmla="*/ 857013 h 1408806"/>
              <a:gd name="connsiteX398" fmla="*/ 3373821 w 4240947"/>
              <a:gd name="connsiteY398" fmla="*/ 872778 h 1408806"/>
              <a:gd name="connsiteX399" fmla="*/ 3436883 w 4240947"/>
              <a:gd name="connsiteY399" fmla="*/ 888544 h 1408806"/>
              <a:gd name="connsiteX400" fmla="*/ 3563007 w 4240947"/>
              <a:gd name="connsiteY400" fmla="*/ 904309 h 1408806"/>
              <a:gd name="connsiteX401" fmla="*/ 3641835 w 4240947"/>
              <a:gd name="connsiteY401" fmla="*/ 872778 h 1408806"/>
              <a:gd name="connsiteX402" fmla="*/ 3578773 w 4240947"/>
              <a:gd name="connsiteY402" fmla="*/ 857013 h 1408806"/>
              <a:gd name="connsiteX403" fmla="*/ 3499945 w 4240947"/>
              <a:gd name="connsiteY403" fmla="*/ 841247 h 1408806"/>
              <a:gd name="connsiteX404" fmla="*/ 3168869 w 4240947"/>
              <a:gd name="connsiteY404" fmla="*/ 872778 h 1408806"/>
              <a:gd name="connsiteX405" fmla="*/ 3042745 w 4240947"/>
              <a:gd name="connsiteY405" fmla="*/ 904309 h 1408806"/>
              <a:gd name="connsiteX406" fmla="*/ 3011214 w 4240947"/>
              <a:gd name="connsiteY406" fmla="*/ 951606 h 1408806"/>
              <a:gd name="connsiteX407" fmla="*/ 3310759 w 4240947"/>
              <a:gd name="connsiteY407" fmla="*/ 1014668 h 1408806"/>
              <a:gd name="connsiteX408" fmla="*/ 3594538 w 4240947"/>
              <a:gd name="connsiteY408" fmla="*/ 983137 h 1408806"/>
              <a:gd name="connsiteX409" fmla="*/ 3689132 w 4240947"/>
              <a:gd name="connsiteY409" fmla="*/ 951606 h 1408806"/>
              <a:gd name="connsiteX410" fmla="*/ 3641835 w 4240947"/>
              <a:gd name="connsiteY410" fmla="*/ 888544 h 1408806"/>
              <a:gd name="connsiteX411" fmla="*/ 3247697 w 4240947"/>
              <a:gd name="connsiteY411" fmla="*/ 872778 h 1408806"/>
              <a:gd name="connsiteX412" fmla="*/ 3279228 w 4240947"/>
              <a:gd name="connsiteY412" fmla="*/ 983137 h 1408806"/>
              <a:gd name="connsiteX413" fmla="*/ 3326525 w 4240947"/>
              <a:gd name="connsiteY413" fmla="*/ 1030434 h 1408806"/>
              <a:gd name="connsiteX414" fmla="*/ 3531476 w 4240947"/>
              <a:gd name="connsiteY414" fmla="*/ 1077730 h 1408806"/>
              <a:gd name="connsiteX415" fmla="*/ 3767959 w 4240947"/>
              <a:gd name="connsiteY415" fmla="*/ 1061965 h 1408806"/>
              <a:gd name="connsiteX416" fmla="*/ 3894083 w 4240947"/>
              <a:gd name="connsiteY416" fmla="*/ 998903 h 1408806"/>
              <a:gd name="connsiteX417" fmla="*/ 3925614 w 4240947"/>
              <a:gd name="connsiteY417" fmla="*/ 967371 h 1408806"/>
              <a:gd name="connsiteX418" fmla="*/ 3909849 w 4240947"/>
              <a:gd name="connsiteY418" fmla="*/ 825482 h 1408806"/>
              <a:gd name="connsiteX419" fmla="*/ 3878318 w 4240947"/>
              <a:gd name="connsiteY419" fmla="*/ 778185 h 1408806"/>
              <a:gd name="connsiteX420" fmla="*/ 3941380 w 4240947"/>
              <a:gd name="connsiteY420" fmla="*/ 793951 h 1408806"/>
              <a:gd name="connsiteX421" fmla="*/ 4051738 w 4240947"/>
              <a:gd name="connsiteY421" fmla="*/ 730889 h 1408806"/>
              <a:gd name="connsiteX422" fmla="*/ 4020207 w 4240947"/>
              <a:gd name="connsiteY422" fmla="*/ 683592 h 1408806"/>
              <a:gd name="connsiteX423" fmla="*/ 3799490 w 4240947"/>
              <a:gd name="connsiteY423" fmla="*/ 699358 h 1408806"/>
              <a:gd name="connsiteX424" fmla="*/ 3752194 w 4240947"/>
              <a:gd name="connsiteY424" fmla="*/ 715123 h 1408806"/>
              <a:gd name="connsiteX425" fmla="*/ 3720663 w 4240947"/>
              <a:gd name="connsiteY425" fmla="*/ 762420 h 1408806"/>
              <a:gd name="connsiteX426" fmla="*/ 3846787 w 4240947"/>
              <a:gd name="connsiteY426" fmla="*/ 872778 h 1408806"/>
              <a:gd name="connsiteX427" fmla="*/ 4209394 w 4240947"/>
              <a:gd name="connsiteY427" fmla="*/ 888544 h 1408806"/>
              <a:gd name="connsiteX428" fmla="*/ 4193628 w 4240947"/>
              <a:gd name="connsiteY428" fmla="*/ 841247 h 1408806"/>
              <a:gd name="connsiteX429" fmla="*/ 4146332 w 4240947"/>
              <a:gd name="connsiteY429" fmla="*/ 809716 h 1408806"/>
              <a:gd name="connsiteX430" fmla="*/ 4114800 w 4240947"/>
              <a:gd name="connsiteY430" fmla="*/ 778185 h 1408806"/>
              <a:gd name="connsiteX431" fmla="*/ 3894083 w 4240947"/>
              <a:gd name="connsiteY431" fmla="*/ 825482 h 1408806"/>
              <a:gd name="connsiteX432" fmla="*/ 3799490 w 4240947"/>
              <a:gd name="connsiteY432" fmla="*/ 857013 h 1408806"/>
              <a:gd name="connsiteX433" fmla="*/ 3736428 w 4240947"/>
              <a:gd name="connsiteY433" fmla="*/ 888544 h 1408806"/>
              <a:gd name="connsiteX434" fmla="*/ 3689132 w 4240947"/>
              <a:gd name="connsiteY434" fmla="*/ 920075 h 1408806"/>
              <a:gd name="connsiteX435" fmla="*/ 3641835 w 4240947"/>
              <a:gd name="connsiteY435" fmla="*/ 935840 h 1408806"/>
              <a:gd name="connsiteX436" fmla="*/ 3531476 w 4240947"/>
              <a:gd name="connsiteY436" fmla="*/ 1046199 h 1408806"/>
              <a:gd name="connsiteX437" fmla="*/ 3468414 w 4240947"/>
              <a:gd name="connsiteY437" fmla="*/ 1109261 h 1408806"/>
              <a:gd name="connsiteX438" fmla="*/ 3484180 w 4240947"/>
              <a:gd name="connsiteY438" fmla="*/ 1219620 h 1408806"/>
              <a:gd name="connsiteX439" fmla="*/ 3846787 w 4240947"/>
              <a:gd name="connsiteY439" fmla="*/ 1219620 h 1408806"/>
              <a:gd name="connsiteX440" fmla="*/ 3925614 w 4240947"/>
              <a:gd name="connsiteY440" fmla="*/ 1172323 h 1408806"/>
              <a:gd name="connsiteX441" fmla="*/ 4020207 w 4240947"/>
              <a:gd name="connsiteY441" fmla="*/ 983137 h 1408806"/>
              <a:gd name="connsiteX442" fmla="*/ 4004442 w 4240947"/>
              <a:gd name="connsiteY442" fmla="*/ 793951 h 1408806"/>
              <a:gd name="connsiteX443" fmla="*/ 3972911 w 4240947"/>
              <a:gd name="connsiteY443" fmla="*/ 841247 h 1408806"/>
              <a:gd name="connsiteX444" fmla="*/ 3957145 w 4240947"/>
              <a:gd name="connsiteY444" fmla="*/ 888544 h 1408806"/>
              <a:gd name="connsiteX445" fmla="*/ 4020207 w 4240947"/>
              <a:gd name="connsiteY445" fmla="*/ 920075 h 1408806"/>
              <a:gd name="connsiteX446" fmla="*/ 4130566 w 4240947"/>
              <a:gd name="connsiteY446" fmla="*/ 825482 h 1408806"/>
              <a:gd name="connsiteX447" fmla="*/ 4130566 w 4240947"/>
              <a:gd name="connsiteY447" fmla="*/ 620530 h 1408806"/>
              <a:gd name="connsiteX448" fmla="*/ 4114800 w 4240947"/>
              <a:gd name="connsiteY448" fmla="*/ 573234 h 1408806"/>
              <a:gd name="connsiteX449" fmla="*/ 4067504 w 4240947"/>
              <a:gd name="connsiteY449" fmla="*/ 557468 h 1408806"/>
              <a:gd name="connsiteX450" fmla="*/ 3957145 w 4240947"/>
              <a:gd name="connsiteY450" fmla="*/ 588999 h 1408806"/>
              <a:gd name="connsiteX451" fmla="*/ 3815256 w 4240947"/>
              <a:gd name="connsiteY451" fmla="*/ 699358 h 1408806"/>
              <a:gd name="connsiteX452" fmla="*/ 3767959 w 4240947"/>
              <a:gd name="connsiteY452" fmla="*/ 762420 h 1408806"/>
              <a:gd name="connsiteX453" fmla="*/ 3736428 w 4240947"/>
              <a:gd name="connsiteY453" fmla="*/ 841247 h 1408806"/>
              <a:gd name="connsiteX454" fmla="*/ 3704897 w 4240947"/>
              <a:gd name="connsiteY454" fmla="*/ 951606 h 1408806"/>
              <a:gd name="connsiteX455" fmla="*/ 3720663 w 4240947"/>
              <a:gd name="connsiteY455" fmla="*/ 998903 h 1408806"/>
              <a:gd name="connsiteX456" fmla="*/ 3831021 w 4240947"/>
              <a:gd name="connsiteY456" fmla="*/ 1046199 h 1408806"/>
              <a:gd name="connsiteX457" fmla="*/ 3941380 w 4240947"/>
              <a:gd name="connsiteY457" fmla="*/ 998903 h 1408806"/>
              <a:gd name="connsiteX458" fmla="*/ 4004442 w 4240947"/>
              <a:gd name="connsiteY458" fmla="*/ 904309 h 1408806"/>
              <a:gd name="connsiteX459" fmla="*/ 3988676 w 4240947"/>
              <a:gd name="connsiteY459" fmla="*/ 652061 h 1408806"/>
              <a:gd name="connsiteX460" fmla="*/ 3941380 w 4240947"/>
              <a:gd name="connsiteY460" fmla="*/ 604765 h 1408806"/>
              <a:gd name="connsiteX461" fmla="*/ 3846787 w 4240947"/>
              <a:gd name="connsiteY461" fmla="*/ 620530 h 1408806"/>
              <a:gd name="connsiteX462" fmla="*/ 3815256 w 4240947"/>
              <a:gd name="connsiteY462" fmla="*/ 667827 h 1408806"/>
              <a:gd name="connsiteX463" fmla="*/ 3799490 w 4240947"/>
              <a:gd name="connsiteY463" fmla="*/ 715123 h 1408806"/>
              <a:gd name="connsiteX0" fmla="*/ 268014 w 4240947"/>
              <a:gd name="connsiteY0" fmla="*/ 346841 h 1245476"/>
              <a:gd name="connsiteX1" fmla="*/ 299545 w 4240947"/>
              <a:gd name="connsiteY1" fmla="*/ 268014 h 1245476"/>
              <a:gd name="connsiteX2" fmla="*/ 315311 w 4240947"/>
              <a:gd name="connsiteY2" fmla="*/ 220717 h 1245476"/>
              <a:gd name="connsiteX3" fmla="*/ 346842 w 4240947"/>
              <a:gd name="connsiteY3" fmla="*/ 173421 h 1245476"/>
              <a:gd name="connsiteX4" fmla="*/ 409904 w 4240947"/>
              <a:gd name="connsiteY4" fmla="*/ 157655 h 1245476"/>
              <a:gd name="connsiteX5" fmla="*/ 488732 w 4240947"/>
              <a:gd name="connsiteY5" fmla="*/ 252248 h 1245476"/>
              <a:gd name="connsiteX6" fmla="*/ 520263 w 4240947"/>
              <a:gd name="connsiteY6" fmla="*/ 315310 h 1245476"/>
              <a:gd name="connsiteX7" fmla="*/ 536028 w 4240947"/>
              <a:gd name="connsiteY7" fmla="*/ 362607 h 1245476"/>
              <a:gd name="connsiteX8" fmla="*/ 583325 w 4240947"/>
              <a:gd name="connsiteY8" fmla="*/ 394138 h 1245476"/>
              <a:gd name="connsiteX9" fmla="*/ 646387 w 4240947"/>
              <a:gd name="connsiteY9" fmla="*/ 346841 h 1245476"/>
              <a:gd name="connsiteX10" fmla="*/ 662152 w 4240947"/>
              <a:gd name="connsiteY10" fmla="*/ 299545 h 1245476"/>
              <a:gd name="connsiteX11" fmla="*/ 756745 w 4240947"/>
              <a:gd name="connsiteY11" fmla="*/ 252248 h 1245476"/>
              <a:gd name="connsiteX12" fmla="*/ 851338 w 4240947"/>
              <a:gd name="connsiteY12" fmla="*/ 315310 h 1245476"/>
              <a:gd name="connsiteX13" fmla="*/ 882869 w 4240947"/>
              <a:gd name="connsiteY13" fmla="*/ 362607 h 1245476"/>
              <a:gd name="connsiteX14" fmla="*/ 930166 w 4240947"/>
              <a:gd name="connsiteY14" fmla="*/ 378373 h 1245476"/>
              <a:gd name="connsiteX15" fmla="*/ 993228 w 4240947"/>
              <a:gd name="connsiteY15" fmla="*/ 362607 h 1245476"/>
              <a:gd name="connsiteX16" fmla="*/ 1087821 w 4240947"/>
              <a:gd name="connsiteY16" fmla="*/ 299545 h 1245476"/>
              <a:gd name="connsiteX17" fmla="*/ 1119352 w 4240947"/>
              <a:gd name="connsiteY17" fmla="*/ 252248 h 1245476"/>
              <a:gd name="connsiteX18" fmla="*/ 1213945 w 4240947"/>
              <a:gd name="connsiteY18" fmla="*/ 173421 h 1245476"/>
              <a:gd name="connsiteX19" fmla="*/ 1261242 w 4240947"/>
              <a:gd name="connsiteY19" fmla="*/ 204952 h 1245476"/>
              <a:gd name="connsiteX20" fmla="*/ 1292773 w 4240947"/>
              <a:gd name="connsiteY20" fmla="*/ 252248 h 1245476"/>
              <a:gd name="connsiteX21" fmla="*/ 1340069 w 4240947"/>
              <a:gd name="connsiteY21" fmla="*/ 268014 h 1245476"/>
              <a:gd name="connsiteX22" fmla="*/ 1403132 w 4240947"/>
              <a:gd name="connsiteY22" fmla="*/ 315310 h 1245476"/>
              <a:gd name="connsiteX23" fmla="*/ 1450428 w 4240947"/>
              <a:gd name="connsiteY23" fmla="*/ 346841 h 1245476"/>
              <a:gd name="connsiteX24" fmla="*/ 1529256 w 4240947"/>
              <a:gd name="connsiteY24" fmla="*/ 331076 h 1245476"/>
              <a:gd name="connsiteX25" fmla="*/ 1608083 w 4240947"/>
              <a:gd name="connsiteY25" fmla="*/ 189186 h 1245476"/>
              <a:gd name="connsiteX26" fmla="*/ 1702676 w 4240947"/>
              <a:gd name="connsiteY26" fmla="*/ 220717 h 1245476"/>
              <a:gd name="connsiteX27" fmla="*/ 1749973 w 4240947"/>
              <a:gd name="connsiteY27" fmla="*/ 268014 h 1245476"/>
              <a:gd name="connsiteX28" fmla="*/ 1797269 w 4240947"/>
              <a:gd name="connsiteY28" fmla="*/ 299545 h 1245476"/>
              <a:gd name="connsiteX29" fmla="*/ 1844566 w 4240947"/>
              <a:gd name="connsiteY29" fmla="*/ 315310 h 1245476"/>
              <a:gd name="connsiteX30" fmla="*/ 1907628 w 4240947"/>
              <a:gd name="connsiteY30" fmla="*/ 346841 h 1245476"/>
              <a:gd name="connsiteX31" fmla="*/ 1939159 w 4240947"/>
              <a:gd name="connsiteY31" fmla="*/ 378373 h 1245476"/>
              <a:gd name="connsiteX32" fmla="*/ 1970690 w 4240947"/>
              <a:gd name="connsiteY32" fmla="*/ 331076 h 1245476"/>
              <a:gd name="connsiteX33" fmla="*/ 2017987 w 4240947"/>
              <a:gd name="connsiteY33" fmla="*/ 283779 h 1245476"/>
              <a:gd name="connsiteX34" fmla="*/ 2049518 w 4240947"/>
              <a:gd name="connsiteY34" fmla="*/ 236483 h 1245476"/>
              <a:gd name="connsiteX35" fmla="*/ 2144111 w 4240947"/>
              <a:gd name="connsiteY35" fmla="*/ 141890 h 1245476"/>
              <a:gd name="connsiteX36" fmla="*/ 2207173 w 4240947"/>
              <a:gd name="connsiteY36" fmla="*/ 362607 h 1245476"/>
              <a:gd name="connsiteX37" fmla="*/ 2238704 w 4240947"/>
              <a:gd name="connsiteY37" fmla="*/ 409904 h 1245476"/>
              <a:gd name="connsiteX38" fmla="*/ 2286000 w 4240947"/>
              <a:gd name="connsiteY38" fmla="*/ 394138 h 1245476"/>
              <a:gd name="connsiteX39" fmla="*/ 2301766 w 4240947"/>
              <a:gd name="connsiteY39" fmla="*/ 346841 h 1245476"/>
              <a:gd name="connsiteX40" fmla="*/ 2349063 w 4240947"/>
              <a:gd name="connsiteY40" fmla="*/ 252248 h 1245476"/>
              <a:gd name="connsiteX41" fmla="*/ 2396359 w 4240947"/>
              <a:gd name="connsiteY41" fmla="*/ 299545 h 1245476"/>
              <a:gd name="connsiteX42" fmla="*/ 2538249 w 4240947"/>
              <a:gd name="connsiteY42" fmla="*/ 268014 h 1245476"/>
              <a:gd name="connsiteX43" fmla="*/ 2601311 w 4240947"/>
              <a:gd name="connsiteY43" fmla="*/ 346841 h 1245476"/>
              <a:gd name="connsiteX44" fmla="*/ 2648607 w 4240947"/>
              <a:gd name="connsiteY44" fmla="*/ 331076 h 1245476"/>
              <a:gd name="connsiteX45" fmla="*/ 2758966 w 4240947"/>
              <a:gd name="connsiteY45" fmla="*/ 315310 h 1245476"/>
              <a:gd name="connsiteX46" fmla="*/ 2822028 w 4240947"/>
              <a:gd name="connsiteY46" fmla="*/ 299545 h 1245476"/>
              <a:gd name="connsiteX47" fmla="*/ 2869325 w 4240947"/>
              <a:gd name="connsiteY47" fmla="*/ 315310 h 1245476"/>
              <a:gd name="connsiteX48" fmla="*/ 2963918 w 4240947"/>
              <a:gd name="connsiteY48" fmla="*/ 189186 h 1245476"/>
              <a:gd name="connsiteX49" fmla="*/ 3058511 w 4240947"/>
              <a:gd name="connsiteY49" fmla="*/ 141890 h 1245476"/>
              <a:gd name="connsiteX50" fmla="*/ 3105807 w 4240947"/>
              <a:gd name="connsiteY50" fmla="*/ 204952 h 1245476"/>
              <a:gd name="connsiteX51" fmla="*/ 3137338 w 4240947"/>
              <a:gd name="connsiteY51" fmla="*/ 252248 h 1245476"/>
              <a:gd name="connsiteX52" fmla="*/ 3184635 w 4240947"/>
              <a:gd name="connsiteY52" fmla="*/ 268014 h 1245476"/>
              <a:gd name="connsiteX53" fmla="*/ 3294994 w 4240947"/>
              <a:gd name="connsiteY53" fmla="*/ 299545 h 1245476"/>
              <a:gd name="connsiteX54" fmla="*/ 3405352 w 4240947"/>
              <a:gd name="connsiteY54" fmla="*/ 346841 h 1245476"/>
              <a:gd name="connsiteX55" fmla="*/ 3468414 w 4240947"/>
              <a:gd name="connsiteY55" fmla="*/ 362607 h 1245476"/>
              <a:gd name="connsiteX56" fmla="*/ 3515711 w 4240947"/>
              <a:gd name="connsiteY56" fmla="*/ 378373 h 1245476"/>
              <a:gd name="connsiteX57" fmla="*/ 3563007 w 4240947"/>
              <a:gd name="connsiteY57" fmla="*/ 362607 h 1245476"/>
              <a:gd name="connsiteX58" fmla="*/ 3610304 w 4240947"/>
              <a:gd name="connsiteY58" fmla="*/ 346841 h 1245476"/>
              <a:gd name="connsiteX59" fmla="*/ 3767959 w 4240947"/>
              <a:gd name="connsiteY59" fmla="*/ 331076 h 1245476"/>
              <a:gd name="connsiteX60" fmla="*/ 3862552 w 4240947"/>
              <a:gd name="connsiteY60" fmla="*/ 394138 h 1245476"/>
              <a:gd name="connsiteX61" fmla="*/ 3925614 w 4240947"/>
              <a:gd name="connsiteY61" fmla="*/ 378373 h 1245476"/>
              <a:gd name="connsiteX62" fmla="*/ 3957145 w 4240947"/>
              <a:gd name="connsiteY62" fmla="*/ 331076 h 1245476"/>
              <a:gd name="connsiteX63" fmla="*/ 4020207 w 4240947"/>
              <a:gd name="connsiteY63" fmla="*/ 173421 h 1245476"/>
              <a:gd name="connsiteX64" fmla="*/ 4114800 w 4240947"/>
              <a:gd name="connsiteY64" fmla="*/ 15766 h 1245476"/>
              <a:gd name="connsiteX65" fmla="*/ 4146332 w 4240947"/>
              <a:gd name="connsiteY65" fmla="*/ 157655 h 1245476"/>
              <a:gd name="connsiteX66" fmla="*/ 4162097 w 4240947"/>
              <a:gd name="connsiteY66" fmla="*/ 204952 h 1245476"/>
              <a:gd name="connsiteX67" fmla="*/ 3909849 w 4240947"/>
              <a:gd name="connsiteY67" fmla="*/ 173421 h 1245476"/>
              <a:gd name="connsiteX68" fmla="*/ 3846787 w 4240947"/>
              <a:gd name="connsiteY68" fmla="*/ 141890 h 1245476"/>
              <a:gd name="connsiteX69" fmla="*/ 3736428 w 4240947"/>
              <a:gd name="connsiteY69" fmla="*/ 110359 h 1245476"/>
              <a:gd name="connsiteX70" fmla="*/ 3720663 w 4240947"/>
              <a:gd name="connsiteY70" fmla="*/ 252248 h 1245476"/>
              <a:gd name="connsiteX71" fmla="*/ 3704897 w 4240947"/>
              <a:gd name="connsiteY71" fmla="*/ 409904 h 1245476"/>
              <a:gd name="connsiteX72" fmla="*/ 3610304 w 4240947"/>
              <a:gd name="connsiteY72" fmla="*/ 362607 h 1245476"/>
              <a:gd name="connsiteX73" fmla="*/ 3468414 w 4240947"/>
              <a:gd name="connsiteY73" fmla="*/ 189186 h 1245476"/>
              <a:gd name="connsiteX74" fmla="*/ 3358056 w 4240947"/>
              <a:gd name="connsiteY74" fmla="*/ 94593 h 1245476"/>
              <a:gd name="connsiteX75" fmla="*/ 3326525 w 4240947"/>
              <a:gd name="connsiteY75" fmla="*/ 173421 h 1245476"/>
              <a:gd name="connsiteX76" fmla="*/ 3294994 w 4240947"/>
              <a:gd name="connsiteY76" fmla="*/ 457200 h 1245476"/>
              <a:gd name="connsiteX77" fmla="*/ 3263463 w 4240947"/>
              <a:gd name="connsiteY77" fmla="*/ 709448 h 1245476"/>
              <a:gd name="connsiteX78" fmla="*/ 3216166 w 4240947"/>
              <a:gd name="connsiteY78" fmla="*/ 599090 h 1245476"/>
              <a:gd name="connsiteX79" fmla="*/ 3184635 w 4240947"/>
              <a:gd name="connsiteY79" fmla="*/ 551793 h 1245476"/>
              <a:gd name="connsiteX80" fmla="*/ 3168869 w 4240947"/>
              <a:gd name="connsiteY80" fmla="*/ 504497 h 1245476"/>
              <a:gd name="connsiteX81" fmla="*/ 3137338 w 4240947"/>
              <a:gd name="connsiteY81" fmla="*/ 441435 h 1245476"/>
              <a:gd name="connsiteX82" fmla="*/ 3105807 w 4240947"/>
              <a:gd name="connsiteY82" fmla="*/ 315310 h 1245476"/>
              <a:gd name="connsiteX83" fmla="*/ 3058511 w 4240947"/>
              <a:gd name="connsiteY83" fmla="*/ 173421 h 1245476"/>
              <a:gd name="connsiteX84" fmla="*/ 3011214 w 4240947"/>
              <a:gd name="connsiteY84" fmla="*/ 236483 h 1245476"/>
              <a:gd name="connsiteX85" fmla="*/ 3042745 w 4240947"/>
              <a:gd name="connsiteY85" fmla="*/ 173421 h 1245476"/>
              <a:gd name="connsiteX86" fmla="*/ 2885090 w 4240947"/>
              <a:gd name="connsiteY86" fmla="*/ 15766 h 1245476"/>
              <a:gd name="connsiteX87" fmla="*/ 2900856 w 4240947"/>
              <a:gd name="connsiteY87" fmla="*/ 236483 h 1245476"/>
              <a:gd name="connsiteX88" fmla="*/ 2916621 w 4240947"/>
              <a:gd name="connsiteY88" fmla="*/ 283779 h 1245476"/>
              <a:gd name="connsiteX89" fmla="*/ 2932387 w 4240947"/>
              <a:gd name="connsiteY89" fmla="*/ 378373 h 1245476"/>
              <a:gd name="connsiteX90" fmla="*/ 2948152 w 4240947"/>
              <a:gd name="connsiteY90" fmla="*/ 441435 h 1245476"/>
              <a:gd name="connsiteX91" fmla="*/ 2900856 w 4240947"/>
              <a:gd name="connsiteY91" fmla="*/ 331076 h 1245476"/>
              <a:gd name="connsiteX92" fmla="*/ 2853559 w 4240947"/>
              <a:gd name="connsiteY92" fmla="*/ 236483 h 1245476"/>
              <a:gd name="connsiteX93" fmla="*/ 2822028 w 4240947"/>
              <a:gd name="connsiteY93" fmla="*/ 299545 h 1245476"/>
              <a:gd name="connsiteX94" fmla="*/ 2790497 w 4240947"/>
              <a:gd name="connsiteY94" fmla="*/ 441435 h 1245476"/>
              <a:gd name="connsiteX95" fmla="*/ 2758966 w 4240947"/>
              <a:gd name="connsiteY95" fmla="*/ 520262 h 1245476"/>
              <a:gd name="connsiteX96" fmla="*/ 2743200 w 4240947"/>
              <a:gd name="connsiteY96" fmla="*/ 567559 h 1245476"/>
              <a:gd name="connsiteX97" fmla="*/ 2648607 w 4240947"/>
              <a:gd name="connsiteY97" fmla="*/ 457200 h 1245476"/>
              <a:gd name="connsiteX98" fmla="*/ 2617076 w 4240947"/>
              <a:gd name="connsiteY98" fmla="*/ 331076 h 1245476"/>
              <a:gd name="connsiteX99" fmla="*/ 2585545 w 4240947"/>
              <a:gd name="connsiteY99" fmla="*/ 220717 h 1245476"/>
              <a:gd name="connsiteX100" fmla="*/ 2554014 w 4240947"/>
              <a:gd name="connsiteY100" fmla="*/ 268014 h 1245476"/>
              <a:gd name="connsiteX101" fmla="*/ 2538249 w 4240947"/>
              <a:gd name="connsiteY101" fmla="*/ 331076 h 1245476"/>
              <a:gd name="connsiteX102" fmla="*/ 2522483 w 4240947"/>
              <a:gd name="connsiteY102" fmla="*/ 378373 h 1245476"/>
              <a:gd name="connsiteX103" fmla="*/ 2412125 w 4240947"/>
              <a:gd name="connsiteY103" fmla="*/ 141890 h 1245476"/>
              <a:gd name="connsiteX104" fmla="*/ 2349063 w 4240947"/>
              <a:gd name="connsiteY104" fmla="*/ 47297 h 1245476"/>
              <a:gd name="connsiteX105" fmla="*/ 2301766 w 4240947"/>
              <a:gd name="connsiteY105" fmla="*/ 299545 h 1245476"/>
              <a:gd name="connsiteX106" fmla="*/ 2254469 w 4240947"/>
              <a:gd name="connsiteY106" fmla="*/ 283779 h 1245476"/>
              <a:gd name="connsiteX107" fmla="*/ 2238704 w 4240947"/>
              <a:gd name="connsiteY107" fmla="*/ 236483 h 1245476"/>
              <a:gd name="connsiteX108" fmla="*/ 2207173 w 4240947"/>
              <a:gd name="connsiteY108" fmla="*/ 189186 h 1245476"/>
              <a:gd name="connsiteX109" fmla="*/ 2144111 w 4240947"/>
              <a:gd name="connsiteY109" fmla="*/ 346841 h 1245476"/>
              <a:gd name="connsiteX110" fmla="*/ 2128345 w 4240947"/>
              <a:gd name="connsiteY110" fmla="*/ 394138 h 1245476"/>
              <a:gd name="connsiteX111" fmla="*/ 2081049 w 4240947"/>
              <a:gd name="connsiteY111" fmla="*/ 504497 h 1245476"/>
              <a:gd name="connsiteX112" fmla="*/ 2002221 w 4240947"/>
              <a:gd name="connsiteY112" fmla="*/ 409904 h 1245476"/>
              <a:gd name="connsiteX113" fmla="*/ 1986456 w 4240947"/>
              <a:gd name="connsiteY113" fmla="*/ 346841 h 1245476"/>
              <a:gd name="connsiteX114" fmla="*/ 1907628 w 4240947"/>
              <a:gd name="connsiteY114" fmla="*/ 173421 h 1245476"/>
              <a:gd name="connsiteX115" fmla="*/ 1860332 w 4240947"/>
              <a:gd name="connsiteY115" fmla="*/ 126124 h 1245476"/>
              <a:gd name="connsiteX116" fmla="*/ 1828800 w 4240947"/>
              <a:gd name="connsiteY116" fmla="*/ 173421 h 1245476"/>
              <a:gd name="connsiteX117" fmla="*/ 1813035 w 4240947"/>
              <a:gd name="connsiteY117" fmla="*/ 362607 h 1245476"/>
              <a:gd name="connsiteX118" fmla="*/ 1797269 w 4240947"/>
              <a:gd name="connsiteY118" fmla="*/ 409904 h 1245476"/>
              <a:gd name="connsiteX119" fmla="*/ 1734207 w 4240947"/>
              <a:gd name="connsiteY119" fmla="*/ 236483 h 1245476"/>
              <a:gd name="connsiteX120" fmla="*/ 1702676 w 4240947"/>
              <a:gd name="connsiteY120" fmla="*/ 189186 h 1245476"/>
              <a:gd name="connsiteX121" fmla="*/ 1639614 w 4240947"/>
              <a:gd name="connsiteY121" fmla="*/ 47297 h 1245476"/>
              <a:gd name="connsiteX122" fmla="*/ 1623849 w 4240947"/>
              <a:gd name="connsiteY122" fmla="*/ 157655 h 1245476"/>
              <a:gd name="connsiteX123" fmla="*/ 1592318 w 4240947"/>
              <a:gd name="connsiteY123" fmla="*/ 220717 h 1245476"/>
              <a:gd name="connsiteX124" fmla="*/ 1576552 w 4240947"/>
              <a:gd name="connsiteY124" fmla="*/ 362607 h 1245476"/>
              <a:gd name="connsiteX125" fmla="*/ 1560787 w 4240947"/>
              <a:gd name="connsiteY125" fmla="*/ 425669 h 1245476"/>
              <a:gd name="connsiteX126" fmla="*/ 1466194 w 4240947"/>
              <a:gd name="connsiteY126" fmla="*/ 299545 h 1245476"/>
              <a:gd name="connsiteX127" fmla="*/ 1418897 w 4240947"/>
              <a:gd name="connsiteY127" fmla="*/ 236483 h 1245476"/>
              <a:gd name="connsiteX128" fmla="*/ 1387366 w 4240947"/>
              <a:gd name="connsiteY128" fmla="*/ 189186 h 1245476"/>
              <a:gd name="connsiteX129" fmla="*/ 1340069 w 4240947"/>
              <a:gd name="connsiteY129" fmla="*/ 346841 h 1245476"/>
              <a:gd name="connsiteX130" fmla="*/ 1308538 w 4240947"/>
              <a:gd name="connsiteY130" fmla="*/ 394138 h 1245476"/>
              <a:gd name="connsiteX131" fmla="*/ 1277007 w 4240947"/>
              <a:gd name="connsiteY131" fmla="*/ 488731 h 1245476"/>
              <a:gd name="connsiteX132" fmla="*/ 1213945 w 4240947"/>
              <a:gd name="connsiteY132" fmla="*/ 441435 h 1245476"/>
              <a:gd name="connsiteX133" fmla="*/ 1119352 w 4240947"/>
              <a:gd name="connsiteY133" fmla="*/ 157655 h 1245476"/>
              <a:gd name="connsiteX134" fmla="*/ 1087821 w 4240947"/>
              <a:gd name="connsiteY134" fmla="*/ 94593 h 1245476"/>
              <a:gd name="connsiteX135" fmla="*/ 1072056 w 4240947"/>
              <a:gd name="connsiteY135" fmla="*/ 47297 h 1245476"/>
              <a:gd name="connsiteX136" fmla="*/ 1040525 w 4240947"/>
              <a:gd name="connsiteY136" fmla="*/ 220717 h 1245476"/>
              <a:gd name="connsiteX137" fmla="*/ 1024759 w 4240947"/>
              <a:gd name="connsiteY137" fmla="*/ 378373 h 1245476"/>
              <a:gd name="connsiteX138" fmla="*/ 993228 w 4240947"/>
              <a:gd name="connsiteY138" fmla="*/ 331076 h 1245476"/>
              <a:gd name="connsiteX139" fmla="*/ 930166 w 4240947"/>
              <a:gd name="connsiteY139" fmla="*/ 204952 h 1245476"/>
              <a:gd name="connsiteX140" fmla="*/ 914400 w 4240947"/>
              <a:gd name="connsiteY140" fmla="*/ 157655 h 1245476"/>
              <a:gd name="connsiteX141" fmla="*/ 835573 w 4240947"/>
              <a:gd name="connsiteY141" fmla="*/ 0 h 1245476"/>
              <a:gd name="connsiteX142" fmla="*/ 804042 w 4240947"/>
              <a:gd name="connsiteY142" fmla="*/ 220717 h 1245476"/>
              <a:gd name="connsiteX143" fmla="*/ 788276 w 4240947"/>
              <a:gd name="connsiteY143" fmla="*/ 283779 h 1245476"/>
              <a:gd name="connsiteX144" fmla="*/ 740980 w 4240947"/>
              <a:gd name="connsiteY144" fmla="*/ 409904 h 1245476"/>
              <a:gd name="connsiteX145" fmla="*/ 725214 w 4240947"/>
              <a:gd name="connsiteY145" fmla="*/ 346841 h 1245476"/>
              <a:gd name="connsiteX146" fmla="*/ 709449 w 4240947"/>
              <a:gd name="connsiteY146" fmla="*/ 299545 h 1245476"/>
              <a:gd name="connsiteX147" fmla="*/ 677918 w 4240947"/>
              <a:gd name="connsiteY147" fmla="*/ 362607 h 1245476"/>
              <a:gd name="connsiteX148" fmla="*/ 614856 w 4240947"/>
              <a:gd name="connsiteY148" fmla="*/ 315310 h 1245476"/>
              <a:gd name="connsiteX149" fmla="*/ 551794 w 4240947"/>
              <a:gd name="connsiteY149" fmla="*/ 220717 h 1245476"/>
              <a:gd name="connsiteX150" fmla="*/ 520263 w 4240947"/>
              <a:gd name="connsiteY150" fmla="*/ 268014 h 1245476"/>
              <a:gd name="connsiteX151" fmla="*/ 504497 w 4240947"/>
              <a:gd name="connsiteY151" fmla="*/ 362607 h 1245476"/>
              <a:gd name="connsiteX152" fmla="*/ 488732 w 4240947"/>
              <a:gd name="connsiteY152" fmla="*/ 409904 h 1245476"/>
              <a:gd name="connsiteX153" fmla="*/ 409904 w 4240947"/>
              <a:gd name="connsiteY153" fmla="*/ 236483 h 1245476"/>
              <a:gd name="connsiteX154" fmla="*/ 362607 w 4240947"/>
              <a:gd name="connsiteY154" fmla="*/ 141890 h 1245476"/>
              <a:gd name="connsiteX155" fmla="*/ 346842 w 4240947"/>
              <a:gd name="connsiteY155" fmla="*/ 94593 h 1245476"/>
              <a:gd name="connsiteX156" fmla="*/ 299545 w 4240947"/>
              <a:gd name="connsiteY156" fmla="*/ 220717 h 1245476"/>
              <a:gd name="connsiteX157" fmla="*/ 268014 w 4240947"/>
              <a:gd name="connsiteY157" fmla="*/ 283779 h 1245476"/>
              <a:gd name="connsiteX158" fmla="*/ 252249 w 4240947"/>
              <a:gd name="connsiteY158" fmla="*/ 331076 h 1245476"/>
              <a:gd name="connsiteX159" fmla="*/ 220718 w 4240947"/>
              <a:gd name="connsiteY159" fmla="*/ 409904 h 1245476"/>
              <a:gd name="connsiteX160" fmla="*/ 204952 w 4240947"/>
              <a:gd name="connsiteY160" fmla="*/ 472966 h 1245476"/>
              <a:gd name="connsiteX161" fmla="*/ 141890 w 4240947"/>
              <a:gd name="connsiteY161" fmla="*/ 488731 h 1245476"/>
              <a:gd name="connsiteX162" fmla="*/ 126125 w 4240947"/>
              <a:gd name="connsiteY162" fmla="*/ 441435 h 1245476"/>
              <a:gd name="connsiteX163" fmla="*/ 94594 w 4240947"/>
              <a:gd name="connsiteY163" fmla="*/ 394138 h 1245476"/>
              <a:gd name="connsiteX164" fmla="*/ 15766 w 4240947"/>
              <a:gd name="connsiteY164" fmla="*/ 283779 h 1245476"/>
              <a:gd name="connsiteX165" fmla="*/ 0 w 4240947"/>
              <a:gd name="connsiteY165" fmla="*/ 331076 h 1245476"/>
              <a:gd name="connsiteX166" fmla="*/ 110359 w 4240947"/>
              <a:gd name="connsiteY166" fmla="*/ 520262 h 1245476"/>
              <a:gd name="connsiteX167" fmla="*/ 157656 w 4240947"/>
              <a:gd name="connsiteY167" fmla="*/ 567559 h 1245476"/>
              <a:gd name="connsiteX168" fmla="*/ 204952 w 4240947"/>
              <a:gd name="connsiteY168" fmla="*/ 614855 h 1245476"/>
              <a:gd name="connsiteX169" fmla="*/ 331076 w 4240947"/>
              <a:gd name="connsiteY169" fmla="*/ 599090 h 1245476"/>
              <a:gd name="connsiteX170" fmla="*/ 378373 w 4240947"/>
              <a:gd name="connsiteY170" fmla="*/ 567559 h 1245476"/>
              <a:gd name="connsiteX171" fmla="*/ 472966 w 4240947"/>
              <a:gd name="connsiteY171" fmla="*/ 520262 h 1245476"/>
              <a:gd name="connsiteX172" fmla="*/ 662152 w 4240947"/>
              <a:gd name="connsiteY172" fmla="*/ 488731 h 1245476"/>
              <a:gd name="connsiteX173" fmla="*/ 693683 w 4240947"/>
              <a:gd name="connsiteY173" fmla="*/ 441435 h 1245476"/>
              <a:gd name="connsiteX174" fmla="*/ 772511 w 4240947"/>
              <a:gd name="connsiteY174" fmla="*/ 472966 h 1245476"/>
              <a:gd name="connsiteX175" fmla="*/ 804042 w 4240947"/>
              <a:gd name="connsiteY175" fmla="*/ 536028 h 1245476"/>
              <a:gd name="connsiteX176" fmla="*/ 851338 w 4240947"/>
              <a:gd name="connsiteY176" fmla="*/ 646386 h 1245476"/>
              <a:gd name="connsiteX177" fmla="*/ 867104 w 4240947"/>
              <a:gd name="connsiteY177" fmla="*/ 709448 h 1245476"/>
              <a:gd name="connsiteX178" fmla="*/ 914400 w 4240947"/>
              <a:gd name="connsiteY178" fmla="*/ 725214 h 1245476"/>
              <a:gd name="connsiteX179" fmla="*/ 993228 w 4240947"/>
              <a:gd name="connsiteY179" fmla="*/ 693683 h 1245476"/>
              <a:gd name="connsiteX180" fmla="*/ 1182414 w 4240947"/>
              <a:gd name="connsiteY180" fmla="*/ 567559 h 1245476"/>
              <a:gd name="connsiteX181" fmla="*/ 1277007 w 4240947"/>
              <a:gd name="connsiteY181" fmla="*/ 472966 h 1245476"/>
              <a:gd name="connsiteX182" fmla="*/ 1340069 w 4240947"/>
              <a:gd name="connsiteY182" fmla="*/ 488731 h 1245476"/>
              <a:gd name="connsiteX183" fmla="*/ 1355835 w 4240947"/>
              <a:gd name="connsiteY183" fmla="*/ 536028 h 1245476"/>
              <a:gd name="connsiteX184" fmla="*/ 1466194 w 4240947"/>
              <a:gd name="connsiteY184" fmla="*/ 457200 h 1245476"/>
              <a:gd name="connsiteX185" fmla="*/ 1481959 w 4240947"/>
              <a:gd name="connsiteY185" fmla="*/ 409904 h 1245476"/>
              <a:gd name="connsiteX186" fmla="*/ 1560787 w 4240947"/>
              <a:gd name="connsiteY186" fmla="*/ 567559 h 1245476"/>
              <a:gd name="connsiteX187" fmla="*/ 1592318 w 4240947"/>
              <a:gd name="connsiteY187" fmla="*/ 662152 h 1245476"/>
              <a:gd name="connsiteX188" fmla="*/ 1639614 w 4240947"/>
              <a:gd name="connsiteY188" fmla="*/ 630621 h 1245476"/>
              <a:gd name="connsiteX189" fmla="*/ 1686911 w 4240947"/>
              <a:gd name="connsiteY189" fmla="*/ 583324 h 1245476"/>
              <a:gd name="connsiteX190" fmla="*/ 1734207 w 4240947"/>
              <a:gd name="connsiteY190" fmla="*/ 599090 h 1245476"/>
              <a:gd name="connsiteX191" fmla="*/ 1813035 w 4240947"/>
              <a:gd name="connsiteY191" fmla="*/ 551793 h 1245476"/>
              <a:gd name="connsiteX192" fmla="*/ 1907628 w 4240947"/>
              <a:gd name="connsiteY192" fmla="*/ 488731 h 1245476"/>
              <a:gd name="connsiteX193" fmla="*/ 2017987 w 4240947"/>
              <a:gd name="connsiteY193" fmla="*/ 583324 h 1245476"/>
              <a:gd name="connsiteX194" fmla="*/ 2096814 w 4240947"/>
              <a:gd name="connsiteY194" fmla="*/ 567559 h 1245476"/>
              <a:gd name="connsiteX195" fmla="*/ 2175642 w 4240947"/>
              <a:gd name="connsiteY195" fmla="*/ 630621 h 1245476"/>
              <a:gd name="connsiteX196" fmla="*/ 2270235 w 4240947"/>
              <a:gd name="connsiteY196" fmla="*/ 740979 h 1245476"/>
              <a:gd name="connsiteX197" fmla="*/ 2333297 w 4240947"/>
              <a:gd name="connsiteY197" fmla="*/ 693683 h 1245476"/>
              <a:gd name="connsiteX198" fmla="*/ 2427890 w 4240947"/>
              <a:gd name="connsiteY198" fmla="*/ 583324 h 1245476"/>
              <a:gd name="connsiteX199" fmla="*/ 2522483 w 4240947"/>
              <a:gd name="connsiteY199" fmla="*/ 551793 h 1245476"/>
              <a:gd name="connsiteX200" fmla="*/ 2617076 w 4240947"/>
              <a:gd name="connsiteY200" fmla="*/ 488731 h 1245476"/>
              <a:gd name="connsiteX201" fmla="*/ 2711669 w 4240947"/>
              <a:gd name="connsiteY201" fmla="*/ 441435 h 1245476"/>
              <a:gd name="connsiteX202" fmla="*/ 2822028 w 4240947"/>
              <a:gd name="connsiteY202" fmla="*/ 378373 h 1245476"/>
              <a:gd name="connsiteX203" fmla="*/ 2869325 w 4240947"/>
              <a:gd name="connsiteY203" fmla="*/ 394138 h 1245476"/>
              <a:gd name="connsiteX204" fmla="*/ 2932387 w 4240947"/>
              <a:gd name="connsiteY204" fmla="*/ 567559 h 1245476"/>
              <a:gd name="connsiteX205" fmla="*/ 2948152 w 4240947"/>
              <a:gd name="connsiteY205" fmla="*/ 662152 h 1245476"/>
              <a:gd name="connsiteX206" fmla="*/ 3011214 w 4240947"/>
              <a:gd name="connsiteY206" fmla="*/ 630621 h 1245476"/>
              <a:gd name="connsiteX207" fmla="*/ 3090042 w 4240947"/>
              <a:gd name="connsiteY207" fmla="*/ 520262 h 1245476"/>
              <a:gd name="connsiteX208" fmla="*/ 3137338 w 4240947"/>
              <a:gd name="connsiteY208" fmla="*/ 583324 h 1245476"/>
              <a:gd name="connsiteX209" fmla="*/ 3153104 w 4240947"/>
              <a:gd name="connsiteY209" fmla="*/ 646386 h 1245476"/>
              <a:gd name="connsiteX210" fmla="*/ 3216166 w 4240947"/>
              <a:gd name="connsiteY210" fmla="*/ 677917 h 1245476"/>
              <a:gd name="connsiteX211" fmla="*/ 3342290 w 4240947"/>
              <a:gd name="connsiteY211" fmla="*/ 599090 h 1245476"/>
              <a:gd name="connsiteX212" fmla="*/ 3389587 w 4240947"/>
              <a:gd name="connsiteY212" fmla="*/ 551793 h 1245476"/>
              <a:gd name="connsiteX213" fmla="*/ 3499945 w 4240947"/>
              <a:gd name="connsiteY213" fmla="*/ 472966 h 1245476"/>
              <a:gd name="connsiteX214" fmla="*/ 3610304 w 4240947"/>
              <a:gd name="connsiteY214" fmla="*/ 441435 h 1245476"/>
              <a:gd name="connsiteX215" fmla="*/ 3673366 w 4240947"/>
              <a:gd name="connsiteY215" fmla="*/ 394138 h 1245476"/>
              <a:gd name="connsiteX216" fmla="*/ 3720663 w 4240947"/>
              <a:gd name="connsiteY216" fmla="*/ 378373 h 1245476"/>
              <a:gd name="connsiteX217" fmla="*/ 3815256 w 4240947"/>
              <a:gd name="connsiteY217" fmla="*/ 551793 h 1245476"/>
              <a:gd name="connsiteX218" fmla="*/ 3894083 w 4240947"/>
              <a:gd name="connsiteY218" fmla="*/ 567559 h 1245476"/>
              <a:gd name="connsiteX219" fmla="*/ 3909849 w 4240947"/>
              <a:gd name="connsiteY219" fmla="*/ 630621 h 1245476"/>
              <a:gd name="connsiteX220" fmla="*/ 4051738 w 4240947"/>
              <a:gd name="connsiteY220" fmla="*/ 567559 h 1245476"/>
              <a:gd name="connsiteX221" fmla="*/ 4130566 w 4240947"/>
              <a:gd name="connsiteY221" fmla="*/ 425669 h 1245476"/>
              <a:gd name="connsiteX222" fmla="*/ 4177863 w 4240947"/>
              <a:gd name="connsiteY222" fmla="*/ 409904 h 1245476"/>
              <a:gd name="connsiteX223" fmla="*/ 4067504 w 4240947"/>
              <a:gd name="connsiteY223" fmla="*/ 409904 h 1245476"/>
              <a:gd name="connsiteX224" fmla="*/ 3752194 w 4240947"/>
              <a:gd name="connsiteY224" fmla="*/ 504497 h 1245476"/>
              <a:gd name="connsiteX225" fmla="*/ 3626069 w 4240947"/>
              <a:gd name="connsiteY225" fmla="*/ 599090 h 1245476"/>
              <a:gd name="connsiteX226" fmla="*/ 3578773 w 4240947"/>
              <a:gd name="connsiteY226" fmla="*/ 646386 h 1245476"/>
              <a:gd name="connsiteX227" fmla="*/ 3531476 w 4240947"/>
              <a:gd name="connsiteY227" fmla="*/ 677917 h 1245476"/>
              <a:gd name="connsiteX228" fmla="*/ 3421118 w 4240947"/>
              <a:gd name="connsiteY228" fmla="*/ 772510 h 1245476"/>
              <a:gd name="connsiteX229" fmla="*/ 3389587 w 4240947"/>
              <a:gd name="connsiteY229" fmla="*/ 819807 h 1245476"/>
              <a:gd name="connsiteX230" fmla="*/ 3373821 w 4240947"/>
              <a:gd name="connsiteY230" fmla="*/ 677917 h 1245476"/>
              <a:gd name="connsiteX231" fmla="*/ 3358056 w 4240947"/>
              <a:gd name="connsiteY231" fmla="*/ 630621 h 1245476"/>
              <a:gd name="connsiteX232" fmla="*/ 3294994 w 4240947"/>
              <a:gd name="connsiteY232" fmla="*/ 614855 h 1245476"/>
              <a:gd name="connsiteX233" fmla="*/ 3153104 w 4240947"/>
              <a:gd name="connsiteY233" fmla="*/ 646386 h 1245476"/>
              <a:gd name="connsiteX234" fmla="*/ 2932387 w 4240947"/>
              <a:gd name="connsiteY234" fmla="*/ 756745 h 1245476"/>
              <a:gd name="connsiteX235" fmla="*/ 2837794 w 4240947"/>
              <a:gd name="connsiteY235" fmla="*/ 740979 h 1245476"/>
              <a:gd name="connsiteX236" fmla="*/ 2743200 w 4240947"/>
              <a:gd name="connsiteY236" fmla="*/ 709448 h 1245476"/>
              <a:gd name="connsiteX237" fmla="*/ 2648607 w 4240947"/>
              <a:gd name="connsiteY237" fmla="*/ 725214 h 1245476"/>
              <a:gd name="connsiteX238" fmla="*/ 2585545 w 4240947"/>
              <a:gd name="connsiteY238" fmla="*/ 772510 h 1245476"/>
              <a:gd name="connsiteX239" fmla="*/ 2522483 w 4240947"/>
              <a:gd name="connsiteY239" fmla="*/ 804041 h 1245476"/>
              <a:gd name="connsiteX240" fmla="*/ 2443656 w 4240947"/>
              <a:gd name="connsiteY240" fmla="*/ 851338 h 1245476"/>
              <a:gd name="connsiteX241" fmla="*/ 2396359 w 4240947"/>
              <a:gd name="connsiteY241" fmla="*/ 756745 h 1245476"/>
              <a:gd name="connsiteX242" fmla="*/ 2349063 w 4240947"/>
              <a:gd name="connsiteY242" fmla="*/ 630621 h 1245476"/>
              <a:gd name="connsiteX243" fmla="*/ 2286000 w 4240947"/>
              <a:gd name="connsiteY243" fmla="*/ 646386 h 1245476"/>
              <a:gd name="connsiteX244" fmla="*/ 2144111 w 4240947"/>
              <a:gd name="connsiteY244" fmla="*/ 772510 h 1245476"/>
              <a:gd name="connsiteX245" fmla="*/ 2049518 w 4240947"/>
              <a:gd name="connsiteY245" fmla="*/ 819807 h 1245476"/>
              <a:gd name="connsiteX246" fmla="*/ 1939159 w 4240947"/>
              <a:gd name="connsiteY246" fmla="*/ 709448 h 1245476"/>
              <a:gd name="connsiteX247" fmla="*/ 1639614 w 4240947"/>
              <a:gd name="connsiteY247" fmla="*/ 882869 h 1245476"/>
              <a:gd name="connsiteX248" fmla="*/ 1639614 w 4240947"/>
              <a:gd name="connsiteY248" fmla="*/ 882869 h 1245476"/>
              <a:gd name="connsiteX249" fmla="*/ 1529256 w 4240947"/>
              <a:gd name="connsiteY249" fmla="*/ 945931 h 1245476"/>
              <a:gd name="connsiteX250" fmla="*/ 1434663 w 4240947"/>
              <a:gd name="connsiteY250" fmla="*/ 930166 h 1245476"/>
              <a:gd name="connsiteX251" fmla="*/ 1403132 w 4240947"/>
              <a:gd name="connsiteY251" fmla="*/ 882869 h 1245476"/>
              <a:gd name="connsiteX252" fmla="*/ 1324304 w 4240947"/>
              <a:gd name="connsiteY252" fmla="*/ 835573 h 1245476"/>
              <a:gd name="connsiteX253" fmla="*/ 1277007 w 4240947"/>
              <a:gd name="connsiteY253" fmla="*/ 677917 h 1245476"/>
              <a:gd name="connsiteX254" fmla="*/ 1245476 w 4240947"/>
              <a:gd name="connsiteY254" fmla="*/ 599090 h 1245476"/>
              <a:gd name="connsiteX255" fmla="*/ 1229711 w 4240947"/>
              <a:gd name="connsiteY255" fmla="*/ 551793 h 1245476"/>
              <a:gd name="connsiteX256" fmla="*/ 1150883 w 4240947"/>
              <a:gd name="connsiteY256" fmla="*/ 536028 h 1245476"/>
              <a:gd name="connsiteX257" fmla="*/ 1056290 w 4240947"/>
              <a:gd name="connsiteY257" fmla="*/ 551793 h 1245476"/>
              <a:gd name="connsiteX258" fmla="*/ 1008994 w 4240947"/>
              <a:gd name="connsiteY258" fmla="*/ 662152 h 1245476"/>
              <a:gd name="connsiteX259" fmla="*/ 961697 w 4240947"/>
              <a:gd name="connsiteY259" fmla="*/ 709448 h 1245476"/>
              <a:gd name="connsiteX260" fmla="*/ 930166 w 4240947"/>
              <a:gd name="connsiteY260" fmla="*/ 772510 h 1245476"/>
              <a:gd name="connsiteX261" fmla="*/ 914400 w 4240947"/>
              <a:gd name="connsiteY261" fmla="*/ 819807 h 1245476"/>
              <a:gd name="connsiteX262" fmla="*/ 851338 w 4240947"/>
              <a:gd name="connsiteY262" fmla="*/ 914400 h 1245476"/>
              <a:gd name="connsiteX263" fmla="*/ 804042 w 4240947"/>
              <a:gd name="connsiteY263" fmla="*/ 898635 h 1245476"/>
              <a:gd name="connsiteX264" fmla="*/ 740980 w 4240947"/>
              <a:gd name="connsiteY264" fmla="*/ 804041 h 1245476"/>
              <a:gd name="connsiteX265" fmla="*/ 693683 w 4240947"/>
              <a:gd name="connsiteY265" fmla="*/ 740979 h 1245476"/>
              <a:gd name="connsiteX266" fmla="*/ 662152 w 4240947"/>
              <a:gd name="connsiteY266" fmla="*/ 788276 h 1245476"/>
              <a:gd name="connsiteX267" fmla="*/ 646387 w 4240947"/>
              <a:gd name="connsiteY267" fmla="*/ 851338 h 1245476"/>
              <a:gd name="connsiteX268" fmla="*/ 614856 w 4240947"/>
              <a:gd name="connsiteY268" fmla="*/ 993228 h 1245476"/>
              <a:gd name="connsiteX269" fmla="*/ 551794 w 4240947"/>
              <a:gd name="connsiteY269" fmla="*/ 851338 h 1245476"/>
              <a:gd name="connsiteX270" fmla="*/ 536028 w 4240947"/>
              <a:gd name="connsiteY270" fmla="*/ 804041 h 1245476"/>
              <a:gd name="connsiteX271" fmla="*/ 504497 w 4240947"/>
              <a:gd name="connsiteY271" fmla="*/ 756745 h 1245476"/>
              <a:gd name="connsiteX272" fmla="*/ 488732 w 4240947"/>
              <a:gd name="connsiteY272" fmla="*/ 804041 h 1245476"/>
              <a:gd name="connsiteX273" fmla="*/ 457200 w 4240947"/>
              <a:gd name="connsiteY273" fmla="*/ 709448 h 1245476"/>
              <a:gd name="connsiteX274" fmla="*/ 394138 w 4240947"/>
              <a:gd name="connsiteY274" fmla="*/ 898635 h 1245476"/>
              <a:gd name="connsiteX275" fmla="*/ 362607 w 4240947"/>
              <a:gd name="connsiteY275" fmla="*/ 993228 h 1245476"/>
              <a:gd name="connsiteX276" fmla="*/ 331076 w 4240947"/>
              <a:gd name="connsiteY276" fmla="*/ 1119352 h 1245476"/>
              <a:gd name="connsiteX277" fmla="*/ 315311 w 4240947"/>
              <a:gd name="connsiteY277" fmla="*/ 1198179 h 1245476"/>
              <a:gd name="connsiteX278" fmla="*/ 283780 w 4240947"/>
              <a:gd name="connsiteY278" fmla="*/ 1245476 h 1245476"/>
              <a:gd name="connsiteX279" fmla="*/ 236483 w 4240947"/>
              <a:gd name="connsiteY279" fmla="*/ 1198179 h 1245476"/>
              <a:gd name="connsiteX280" fmla="*/ 220718 w 4240947"/>
              <a:gd name="connsiteY280" fmla="*/ 1150883 h 1245476"/>
              <a:gd name="connsiteX281" fmla="*/ 189187 w 4240947"/>
              <a:gd name="connsiteY281" fmla="*/ 1024759 h 1245476"/>
              <a:gd name="connsiteX282" fmla="*/ 157656 w 4240947"/>
              <a:gd name="connsiteY282" fmla="*/ 977462 h 1245476"/>
              <a:gd name="connsiteX283" fmla="*/ 110359 w 4240947"/>
              <a:gd name="connsiteY283" fmla="*/ 882869 h 1245476"/>
              <a:gd name="connsiteX284" fmla="*/ 173421 w 4240947"/>
              <a:gd name="connsiteY284" fmla="*/ 725214 h 1245476"/>
              <a:gd name="connsiteX285" fmla="*/ 299545 w 4240947"/>
              <a:gd name="connsiteY285" fmla="*/ 520262 h 1245476"/>
              <a:gd name="connsiteX286" fmla="*/ 362607 w 4240947"/>
              <a:gd name="connsiteY286" fmla="*/ 425669 h 1245476"/>
              <a:gd name="connsiteX287" fmla="*/ 346842 w 4240947"/>
              <a:gd name="connsiteY287" fmla="*/ 551793 h 1245476"/>
              <a:gd name="connsiteX288" fmla="*/ 331076 w 4240947"/>
              <a:gd name="connsiteY288" fmla="*/ 504497 h 1245476"/>
              <a:gd name="connsiteX289" fmla="*/ 315311 w 4240947"/>
              <a:gd name="connsiteY289" fmla="*/ 551793 h 1245476"/>
              <a:gd name="connsiteX290" fmla="*/ 283780 w 4240947"/>
              <a:gd name="connsiteY290" fmla="*/ 662152 h 1245476"/>
              <a:gd name="connsiteX291" fmla="*/ 268014 w 4240947"/>
              <a:gd name="connsiteY291" fmla="*/ 804041 h 1245476"/>
              <a:gd name="connsiteX292" fmla="*/ 236483 w 4240947"/>
              <a:gd name="connsiteY292" fmla="*/ 740979 h 1245476"/>
              <a:gd name="connsiteX293" fmla="*/ 141890 w 4240947"/>
              <a:gd name="connsiteY293" fmla="*/ 630621 h 1245476"/>
              <a:gd name="connsiteX294" fmla="*/ 126125 w 4240947"/>
              <a:gd name="connsiteY294" fmla="*/ 693683 h 1245476"/>
              <a:gd name="connsiteX295" fmla="*/ 110359 w 4240947"/>
              <a:gd name="connsiteY295" fmla="*/ 772510 h 1245476"/>
              <a:gd name="connsiteX296" fmla="*/ 78828 w 4240947"/>
              <a:gd name="connsiteY296" fmla="*/ 677917 h 1245476"/>
              <a:gd name="connsiteX297" fmla="*/ 63063 w 4240947"/>
              <a:gd name="connsiteY297" fmla="*/ 788276 h 1245476"/>
              <a:gd name="connsiteX298" fmla="*/ 94594 w 4240947"/>
              <a:gd name="connsiteY298" fmla="*/ 867104 h 1245476"/>
              <a:gd name="connsiteX299" fmla="*/ 110359 w 4240947"/>
              <a:gd name="connsiteY299" fmla="*/ 914400 h 1245476"/>
              <a:gd name="connsiteX300" fmla="*/ 236483 w 4240947"/>
              <a:gd name="connsiteY300" fmla="*/ 1040524 h 1245476"/>
              <a:gd name="connsiteX301" fmla="*/ 457200 w 4240947"/>
              <a:gd name="connsiteY301" fmla="*/ 1166648 h 1245476"/>
              <a:gd name="connsiteX302" fmla="*/ 504497 w 4240947"/>
              <a:gd name="connsiteY302" fmla="*/ 1182414 h 1245476"/>
              <a:gd name="connsiteX303" fmla="*/ 614856 w 4240947"/>
              <a:gd name="connsiteY303" fmla="*/ 1198179 h 1245476"/>
              <a:gd name="connsiteX304" fmla="*/ 756745 w 4240947"/>
              <a:gd name="connsiteY304" fmla="*/ 1150883 h 1245476"/>
              <a:gd name="connsiteX305" fmla="*/ 788276 w 4240947"/>
              <a:gd name="connsiteY305" fmla="*/ 1087821 h 1245476"/>
              <a:gd name="connsiteX306" fmla="*/ 804042 w 4240947"/>
              <a:gd name="connsiteY306" fmla="*/ 1024759 h 1245476"/>
              <a:gd name="connsiteX307" fmla="*/ 819807 w 4240947"/>
              <a:gd name="connsiteY307" fmla="*/ 977462 h 1245476"/>
              <a:gd name="connsiteX308" fmla="*/ 851338 w 4240947"/>
              <a:gd name="connsiteY308" fmla="*/ 851338 h 1245476"/>
              <a:gd name="connsiteX309" fmla="*/ 993228 w 4240947"/>
              <a:gd name="connsiteY309" fmla="*/ 804041 h 1245476"/>
              <a:gd name="connsiteX310" fmla="*/ 1166649 w 4240947"/>
              <a:gd name="connsiteY310" fmla="*/ 740979 h 1245476"/>
              <a:gd name="connsiteX311" fmla="*/ 1229711 w 4240947"/>
              <a:gd name="connsiteY311" fmla="*/ 725214 h 1245476"/>
              <a:gd name="connsiteX312" fmla="*/ 1308538 w 4240947"/>
              <a:gd name="connsiteY312" fmla="*/ 709448 h 1245476"/>
              <a:gd name="connsiteX313" fmla="*/ 1403132 w 4240947"/>
              <a:gd name="connsiteY313" fmla="*/ 677917 h 1245476"/>
              <a:gd name="connsiteX314" fmla="*/ 1466194 w 4240947"/>
              <a:gd name="connsiteY314" fmla="*/ 693683 h 1245476"/>
              <a:gd name="connsiteX315" fmla="*/ 1497725 w 4240947"/>
              <a:gd name="connsiteY315" fmla="*/ 772510 h 1245476"/>
              <a:gd name="connsiteX316" fmla="*/ 1529256 w 4240947"/>
              <a:gd name="connsiteY316" fmla="*/ 819807 h 1245476"/>
              <a:gd name="connsiteX317" fmla="*/ 1702676 w 4240947"/>
              <a:gd name="connsiteY317" fmla="*/ 961697 h 1245476"/>
              <a:gd name="connsiteX318" fmla="*/ 1891863 w 4240947"/>
              <a:gd name="connsiteY318" fmla="*/ 930166 h 1245476"/>
              <a:gd name="connsiteX319" fmla="*/ 1939159 w 4240947"/>
              <a:gd name="connsiteY319" fmla="*/ 914400 h 1245476"/>
              <a:gd name="connsiteX320" fmla="*/ 1954925 w 4240947"/>
              <a:gd name="connsiteY320" fmla="*/ 867104 h 1245476"/>
              <a:gd name="connsiteX321" fmla="*/ 1986456 w 4240947"/>
              <a:gd name="connsiteY321" fmla="*/ 819807 h 1245476"/>
              <a:gd name="connsiteX322" fmla="*/ 2033752 w 4240947"/>
              <a:gd name="connsiteY322" fmla="*/ 740979 h 1245476"/>
              <a:gd name="connsiteX323" fmla="*/ 2017987 w 4240947"/>
              <a:gd name="connsiteY323" fmla="*/ 551793 h 1245476"/>
              <a:gd name="connsiteX324" fmla="*/ 2002221 w 4240947"/>
              <a:gd name="connsiteY324" fmla="*/ 504497 h 1245476"/>
              <a:gd name="connsiteX325" fmla="*/ 1954925 w 4240947"/>
              <a:gd name="connsiteY325" fmla="*/ 457200 h 1245476"/>
              <a:gd name="connsiteX326" fmla="*/ 1718442 w 4240947"/>
              <a:gd name="connsiteY326" fmla="*/ 346841 h 1245476"/>
              <a:gd name="connsiteX327" fmla="*/ 1545021 w 4240947"/>
              <a:gd name="connsiteY327" fmla="*/ 425669 h 1245476"/>
              <a:gd name="connsiteX328" fmla="*/ 1513490 w 4240947"/>
              <a:gd name="connsiteY328" fmla="*/ 504497 h 1245476"/>
              <a:gd name="connsiteX329" fmla="*/ 1529256 w 4240947"/>
              <a:gd name="connsiteY329" fmla="*/ 551793 h 1245476"/>
              <a:gd name="connsiteX330" fmla="*/ 1749973 w 4240947"/>
              <a:gd name="connsiteY330" fmla="*/ 646386 h 1245476"/>
              <a:gd name="connsiteX331" fmla="*/ 2096814 w 4240947"/>
              <a:gd name="connsiteY331" fmla="*/ 630621 h 1245476"/>
              <a:gd name="connsiteX332" fmla="*/ 2207173 w 4240947"/>
              <a:gd name="connsiteY332" fmla="*/ 599090 h 1245476"/>
              <a:gd name="connsiteX333" fmla="*/ 2096814 w 4240947"/>
              <a:gd name="connsiteY333" fmla="*/ 520262 h 1245476"/>
              <a:gd name="connsiteX334" fmla="*/ 1781504 w 4240947"/>
              <a:gd name="connsiteY334" fmla="*/ 583324 h 1245476"/>
              <a:gd name="connsiteX335" fmla="*/ 1718442 w 4240947"/>
              <a:gd name="connsiteY335" fmla="*/ 630621 h 1245476"/>
              <a:gd name="connsiteX336" fmla="*/ 1576552 w 4240947"/>
              <a:gd name="connsiteY336" fmla="*/ 725214 h 1245476"/>
              <a:gd name="connsiteX337" fmla="*/ 1545021 w 4240947"/>
              <a:gd name="connsiteY337" fmla="*/ 772510 h 1245476"/>
              <a:gd name="connsiteX338" fmla="*/ 1450428 w 4240947"/>
              <a:gd name="connsiteY338" fmla="*/ 851338 h 1245476"/>
              <a:gd name="connsiteX339" fmla="*/ 1355835 w 4240947"/>
              <a:gd name="connsiteY339" fmla="*/ 804041 h 1245476"/>
              <a:gd name="connsiteX340" fmla="*/ 1213945 w 4240947"/>
              <a:gd name="connsiteY340" fmla="*/ 740979 h 1245476"/>
              <a:gd name="connsiteX341" fmla="*/ 1135118 w 4240947"/>
              <a:gd name="connsiteY341" fmla="*/ 788276 h 1245476"/>
              <a:gd name="connsiteX342" fmla="*/ 1182414 w 4240947"/>
              <a:gd name="connsiteY342" fmla="*/ 1056290 h 1245476"/>
              <a:gd name="connsiteX343" fmla="*/ 1277007 w 4240947"/>
              <a:gd name="connsiteY343" fmla="*/ 1166648 h 1245476"/>
              <a:gd name="connsiteX344" fmla="*/ 1434663 w 4240947"/>
              <a:gd name="connsiteY344" fmla="*/ 1213945 h 1245476"/>
              <a:gd name="connsiteX345" fmla="*/ 1671145 w 4240947"/>
              <a:gd name="connsiteY345" fmla="*/ 1182414 h 1245476"/>
              <a:gd name="connsiteX346" fmla="*/ 1781504 w 4240947"/>
              <a:gd name="connsiteY346" fmla="*/ 1072055 h 1245476"/>
              <a:gd name="connsiteX347" fmla="*/ 1828800 w 4240947"/>
              <a:gd name="connsiteY347" fmla="*/ 993228 h 1245476"/>
              <a:gd name="connsiteX348" fmla="*/ 1844566 w 4240947"/>
              <a:gd name="connsiteY348" fmla="*/ 945931 h 1245476"/>
              <a:gd name="connsiteX349" fmla="*/ 1876097 w 4240947"/>
              <a:gd name="connsiteY349" fmla="*/ 804041 h 1245476"/>
              <a:gd name="connsiteX350" fmla="*/ 1860332 w 4240947"/>
              <a:gd name="connsiteY350" fmla="*/ 677917 h 1245476"/>
              <a:gd name="connsiteX351" fmla="*/ 1907628 w 4240947"/>
              <a:gd name="connsiteY351" fmla="*/ 630621 h 1245476"/>
              <a:gd name="connsiteX352" fmla="*/ 2333297 w 4240947"/>
              <a:gd name="connsiteY352" fmla="*/ 630621 h 1245476"/>
              <a:gd name="connsiteX353" fmla="*/ 2412125 w 4240947"/>
              <a:gd name="connsiteY353" fmla="*/ 599090 h 1245476"/>
              <a:gd name="connsiteX354" fmla="*/ 2443656 w 4240947"/>
              <a:gd name="connsiteY354" fmla="*/ 551793 h 1245476"/>
              <a:gd name="connsiteX355" fmla="*/ 2349063 w 4240947"/>
              <a:gd name="connsiteY355" fmla="*/ 457200 h 1245476"/>
              <a:gd name="connsiteX356" fmla="*/ 2207173 w 4240947"/>
              <a:gd name="connsiteY356" fmla="*/ 472966 h 1245476"/>
              <a:gd name="connsiteX357" fmla="*/ 2096814 w 4240947"/>
              <a:gd name="connsiteY357" fmla="*/ 536028 h 1245476"/>
              <a:gd name="connsiteX358" fmla="*/ 2112580 w 4240947"/>
              <a:gd name="connsiteY358" fmla="*/ 599090 h 1245476"/>
              <a:gd name="connsiteX359" fmla="*/ 2238704 w 4240947"/>
              <a:gd name="connsiteY359" fmla="*/ 646386 h 1245476"/>
              <a:gd name="connsiteX360" fmla="*/ 2443656 w 4240947"/>
              <a:gd name="connsiteY360" fmla="*/ 693683 h 1245476"/>
              <a:gd name="connsiteX361" fmla="*/ 2758966 w 4240947"/>
              <a:gd name="connsiteY361" fmla="*/ 677917 h 1245476"/>
              <a:gd name="connsiteX362" fmla="*/ 2743200 w 4240947"/>
              <a:gd name="connsiteY362" fmla="*/ 614855 h 1245476"/>
              <a:gd name="connsiteX363" fmla="*/ 2695904 w 4240947"/>
              <a:gd name="connsiteY363" fmla="*/ 599090 h 1245476"/>
              <a:gd name="connsiteX364" fmla="*/ 2617076 w 4240947"/>
              <a:gd name="connsiteY364" fmla="*/ 646386 h 1245476"/>
              <a:gd name="connsiteX365" fmla="*/ 2680138 w 4240947"/>
              <a:gd name="connsiteY365" fmla="*/ 693683 h 1245476"/>
              <a:gd name="connsiteX366" fmla="*/ 2774732 w 4240947"/>
              <a:gd name="connsiteY366" fmla="*/ 740979 h 1245476"/>
              <a:gd name="connsiteX367" fmla="*/ 2837794 w 4240947"/>
              <a:gd name="connsiteY367" fmla="*/ 709448 h 1245476"/>
              <a:gd name="connsiteX368" fmla="*/ 2790497 w 4240947"/>
              <a:gd name="connsiteY368" fmla="*/ 677917 h 1245476"/>
              <a:gd name="connsiteX369" fmla="*/ 2711669 w 4240947"/>
              <a:gd name="connsiteY369" fmla="*/ 662152 h 1245476"/>
              <a:gd name="connsiteX370" fmla="*/ 2664373 w 4240947"/>
              <a:gd name="connsiteY370" fmla="*/ 646386 h 1245476"/>
              <a:gd name="connsiteX371" fmla="*/ 2727435 w 4240947"/>
              <a:gd name="connsiteY371" fmla="*/ 709448 h 1245476"/>
              <a:gd name="connsiteX372" fmla="*/ 3105807 w 4240947"/>
              <a:gd name="connsiteY372" fmla="*/ 709448 h 1245476"/>
              <a:gd name="connsiteX373" fmla="*/ 3153104 w 4240947"/>
              <a:gd name="connsiteY373" fmla="*/ 677917 h 1245476"/>
              <a:gd name="connsiteX374" fmla="*/ 3074276 w 4240947"/>
              <a:gd name="connsiteY374" fmla="*/ 567559 h 1245476"/>
              <a:gd name="connsiteX375" fmla="*/ 2963918 w 4240947"/>
              <a:gd name="connsiteY375" fmla="*/ 520262 h 1245476"/>
              <a:gd name="connsiteX376" fmla="*/ 2617076 w 4240947"/>
              <a:gd name="connsiteY376" fmla="*/ 583324 h 1245476"/>
              <a:gd name="connsiteX377" fmla="*/ 2585545 w 4240947"/>
              <a:gd name="connsiteY377" fmla="*/ 630621 h 1245476"/>
              <a:gd name="connsiteX378" fmla="*/ 2617076 w 4240947"/>
              <a:gd name="connsiteY378" fmla="*/ 740979 h 1245476"/>
              <a:gd name="connsiteX379" fmla="*/ 2680138 w 4240947"/>
              <a:gd name="connsiteY379" fmla="*/ 756745 h 1245476"/>
              <a:gd name="connsiteX380" fmla="*/ 2853559 w 4240947"/>
              <a:gd name="connsiteY380" fmla="*/ 740979 h 1245476"/>
              <a:gd name="connsiteX381" fmla="*/ 2885090 w 4240947"/>
              <a:gd name="connsiteY381" fmla="*/ 693683 h 1245476"/>
              <a:gd name="connsiteX382" fmla="*/ 2806263 w 4240947"/>
              <a:gd name="connsiteY382" fmla="*/ 662152 h 1245476"/>
              <a:gd name="connsiteX383" fmla="*/ 2522483 w 4240947"/>
              <a:gd name="connsiteY383" fmla="*/ 646386 h 1245476"/>
              <a:gd name="connsiteX384" fmla="*/ 2301766 w 4240947"/>
              <a:gd name="connsiteY384" fmla="*/ 677917 h 1245476"/>
              <a:gd name="connsiteX385" fmla="*/ 2238704 w 4240947"/>
              <a:gd name="connsiteY385" fmla="*/ 693683 h 1245476"/>
              <a:gd name="connsiteX386" fmla="*/ 2191407 w 4240947"/>
              <a:gd name="connsiteY386" fmla="*/ 725214 h 1245476"/>
              <a:gd name="connsiteX387" fmla="*/ 2175642 w 4240947"/>
              <a:gd name="connsiteY387" fmla="*/ 788276 h 1245476"/>
              <a:gd name="connsiteX388" fmla="*/ 2286000 w 4240947"/>
              <a:gd name="connsiteY388" fmla="*/ 961697 h 1245476"/>
              <a:gd name="connsiteX389" fmla="*/ 2900856 w 4240947"/>
              <a:gd name="connsiteY389" fmla="*/ 1213945 h 1245476"/>
              <a:gd name="connsiteX390" fmla="*/ 3247697 w 4240947"/>
              <a:gd name="connsiteY390" fmla="*/ 1229710 h 1245476"/>
              <a:gd name="connsiteX391" fmla="*/ 3436883 w 4240947"/>
              <a:gd name="connsiteY391" fmla="*/ 1198179 h 1245476"/>
              <a:gd name="connsiteX392" fmla="*/ 3531476 w 4240947"/>
              <a:gd name="connsiteY392" fmla="*/ 1135117 h 1245476"/>
              <a:gd name="connsiteX393" fmla="*/ 3578773 w 4240947"/>
              <a:gd name="connsiteY393" fmla="*/ 1056290 h 1245476"/>
              <a:gd name="connsiteX394" fmla="*/ 3563007 w 4240947"/>
              <a:gd name="connsiteY394" fmla="*/ 898635 h 1245476"/>
              <a:gd name="connsiteX395" fmla="*/ 3452649 w 4240947"/>
              <a:gd name="connsiteY395" fmla="*/ 772510 h 1245476"/>
              <a:gd name="connsiteX396" fmla="*/ 3373821 w 4240947"/>
              <a:gd name="connsiteY396" fmla="*/ 725214 h 1245476"/>
              <a:gd name="connsiteX397" fmla="*/ 3326525 w 4240947"/>
              <a:gd name="connsiteY397" fmla="*/ 693683 h 1245476"/>
              <a:gd name="connsiteX398" fmla="*/ 3373821 w 4240947"/>
              <a:gd name="connsiteY398" fmla="*/ 709448 h 1245476"/>
              <a:gd name="connsiteX399" fmla="*/ 3436883 w 4240947"/>
              <a:gd name="connsiteY399" fmla="*/ 725214 h 1245476"/>
              <a:gd name="connsiteX400" fmla="*/ 3563007 w 4240947"/>
              <a:gd name="connsiteY400" fmla="*/ 740979 h 1245476"/>
              <a:gd name="connsiteX401" fmla="*/ 3641835 w 4240947"/>
              <a:gd name="connsiteY401" fmla="*/ 709448 h 1245476"/>
              <a:gd name="connsiteX402" fmla="*/ 3578773 w 4240947"/>
              <a:gd name="connsiteY402" fmla="*/ 693683 h 1245476"/>
              <a:gd name="connsiteX403" fmla="*/ 3499945 w 4240947"/>
              <a:gd name="connsiteY403" fmla="*/ 677917 h 1245476"/>
              <a:gd name="connsiteX404" fmla="*/ 3168869 w 4240947"/>
              <a:gd name="connsiteY404" fmla="*/ 709448 h 1245476"/>
              <a:gd name="connsiteX405" fmla="*/ 3042745 w 4240947"/>
              <a:gd name="connsiteY405" fmla="*/ 740979 h 1245476"/>
              <a:gd name="connsiteX406" fmla="*/ 3011214 w 4240947"/>
              <a:gd name="connsiteY406" fmla="*/ 788276 h 1245476"/>
              <a:gd name="connsiteX407" fmla="*/ 3310759 w 4240947"/>
              <a:gd name="connsiteY407" fmla="*/ 851338 h 1245476"/>
              <a:gd name="connsiteX408" fmla="*/ 3594538 w 4240947"/>
              <a:gd name="connsiteY408" fmla="*/ 819807 h 1245476"/>
              <a:gd name="connsiteX409" fmla="*/ 3689132 w 4240947"/>
              <a:gd name="connsiteY409" fmla="*/ 788276 h 1245476"/>
              <a:gd name="connsiteX410" fmla="*/ 3641835 w 4240947"/>
              <a:gd name="connsiteY410" fmla="*/ 725214 h 1245476"/>
              <a:gd name="connsiteX411" fmla="*/ 3247697 w 4240947"/>
              <a:gd name="connsiteY411" fmla="*/ 709448 h 1245476"/>
              <a:gd name="connsiteX412" fmla="*/ 3279228 w 4240947"/>
              <a:gd name="connsiteY412" fmla="*/ 819807 h 1245476"/>
              <a:gd name="connsiteX413" fmla="*/ 3326525 w 4240947"/>
              <a:gd name="connsiteY413" fmla="*/ 867104 h 1245476"/>
              <a:gd name="connsiteX414" fmla="*/ 3531476 w 4240947"/>
              <a:gd name="connsiteY414" fmla="*/ 914400 h 1245476"/>
              <a:gd name="connsiteX415" fmla="*/ 3767959 w 4240947"/>
              <a:gd name="connsiteY415" fmla="*/ 898635 h 1245476"/>
              <a:gd name="connsiteX416" fmla="*/ 3894083 w 4240947"/>
              <a:gd name="connsiteY416" fmla="*/ 835573 h 1245476"/>
              <a:gd name="connsiteX417" fmla="*/ 3925614 w 4240947"/>
              <a:gd name="connsiteY417" fmla="*/ 804041 h 1245476"/>
              <a:gd name="connsiteX418" fmla="*/ 3909849 w 4240947"/>
              <a:gd name="connsiteY418" fmla="*/ 662152 h 1245476"/>
              <a:gd name="connsiteX419" fmla="*/ 3878318 w 4240947"/>
              <a:gd name="connsiteY419" fmla="*/ 614855 h 1245476"/>
              <a:gd name="connsiteX420" fmla="*/ 3941380 w 4240947"/>
              <a:gd name="connsiteY420" fmla="*/ 630621 h 1245476"/>
              <a:gd name="connsiteX421" fmla="*/ 4051738 w 4240947"/>
              <a:gd name="connsiteY421" fmla="*/ 567559 h 1245476"/>
              <a:gd name="connsiteX422" fmla="*/ 4020207 w 4240947"/>
              <a:gd name="connsiteY422" fmla="*/ 520262 h 1245476"/>
              <a:gd name="connsiteX423" fmla="*/ 3799490 w 4240947"/>
              <a:gd name="connsiteY423" fmla="*/ 536028 h 1245476"/>
              <a:gd name="connsiteX424" fmla="*/ 3752194 w 4240947"/>
              <a:gd name="connsiteY424" fmla="*/ 551793 h 1245476"/>
              <a:gd name="connsiteX425" fmla="*/ 3720663 w 4240947"/>
              <a:gd name="connsiteY425" fmla="*/ 599090 h 1245476"/>
              <a:gd name="connsiteX426" fmla="*/ 3846787 w 4240947"/>
              <a:gd name="connsiteY426" fmla="*/ 709448 h 1245476"/>
              <a:gd name="connsiteX427" fmla="*/ 4209394 w 4240947"/>
              <a:gd name="connsiteY427" fmla="*/ 725214 h 1245476"/>
              <a:gd name="connsiteX428" fmla="*/ 4193628 w 4240947"/>
              <a:gd name="connsiteY428" fmla="*/ 677917 h 1245476"/>
              <a:gd name="connsiteX429" fmla="*/ 4146332 w 4240947"/>
              <a:gd name="connsiteY429" fmla="*/ 646386 h 1245476"/>
              <a:gd name="connsiteX430" fmla="*/ 4114800 w 4240947"/>
              <a:gd name="connsiteY430" fmla="*/ 614855 h 1245476"/>
              <a:gd name="connsiteX431" fmla="*/ 3894083 w 4240947"/>
              <a:gd name="connsiteY431" fmla="*/ 662152 h 1245476"/>
              <a:gd name="connsiteX432" fmla="*/ 3799490 w 4240947"/>
              <a:gd name="connsiteY432" fmla="*/ 693683 h 1245476"/>
              <a:gd name="connsiteX433" fmla="*/ 3736428 w 4240947"/>
              <a:gd name="connsiteY433" fmla="*/ 725214 h 1245476"/>
              <a:gd name="connsiteX434" fmla="*/ 3689132 w 4240947"/>
              <a:gd name="connsiteY434" fmla="*/ 756745 h 1245476"/>
              <a:gd name="connsiteX435" fmla="*/ 3641835 w 4240947"/>
              <a:gd name="connsiteY435" fmla="*/ 772510 h 1245476"/>
              <a:gd name="connsiteX436" fmla="*/ 3531476 w 4240947"/>
              <a:gd name="connsiteY436" fmla="*/ 882869 h 1245476"/>
              <a:gd name="connsiteX437" fmla="*/ 3468414 w 4240947"/>
              <a:gd name="connsiteY437" fmla="*/ 945931 h 1245476"/>
              <a:gd name="connsiteX438" fmla="*/ 3484180 w 4240947"/>
              <a:gd name="connsiteY438" fmla="*/ 1056290 h 1245476"/>
              <a:gd name="connsiteX439" fmla="*/ 3846787 w 4240947"/>
              <a:gd name="connsiteY439" fmla="*/ 1056290 h 1245476"/>
              <a:gd name="connsiteX440" fmla="*/ 3925614 w 4240947"/>
              <a:gd name="connsiteY440" fmla="*/ 1008993 h 1245476"/>
              <a:gd name="connsiteX441" fmla="*/ 4020207 w 4240947"/>
              <a:gd name="connsiteY441" fmla="*/ 819807 h 1245476"/>
              <a:gd name="connsiteX442" fmla="*/ 4004442 w 4240947"/>
              <a:gd name="connsiteY442" fmla="*/ 630621 h 1245476"/>
              <a:gd name="connsiteX443" fmla="*/ 3972911 w 4240947"/>
              <a:gd name="connsiteY443" fmla="*/ 677917 h 1245476"/>
              <a:gd name="connsiteX444" fmla="*/ 3957145 w 4240947"/>
              <a:gd name="connsiteY444" fmla="*/ 725214 h 1245476"/>
              <a:gd name="connsiteX445" fmla="*/ 4020207 w 4240947"/>
              <a:gd name="connsiteY445" fmla="*/ 756745 h 1245476"/>
              <a:gd name="connsiteX446" fmla="*/ 4130566 w 4240947"/>
              <a:gd name="connsiteY446" fmla="*/ 662152 h 1245476"/>
              <a:gd name="connsiteX447" fmla="*/ 4130566 w 4240947"/>
              <a:gd name="connsiteY447" fmla="*/ 457200 h 1245476"/>
              <a:gd name="connsiteX448" fmla="*/ 4114800 w 4240947"/>
              <a:gd name="connsiteY448" fmla="*/ 409904 h 1245476"/>
              <a:gd name="connsiteX449" fmla="*/ 4067504 w 4240947"/>
              <a:gd name="connsiteY449" fmla="*/ 394138 h 1245476"/>
              <a:gd name="connsiteX450" fmla="*/ 3957145 w 4240947"/>
              <a:gd name="connsiteY450" fmla="*/ 425669 h 1245476"/>
              <a:gd name="connsiteX451" fmla="*/ 3815256 w 4240947"/>
              <a:gd name="connsiteY451" fmla="*/ 536028 h 1245476"/>
              <a:gd name="connsiteX452" fmla="*/ 3767959 w 4240947"/>
              <a:gd name="connsiteY452" fmla="*/ 599090 h 1245476"/>
              <a:gd name="connsiteX453" fmla="*/ 3736428 w 4240947"/>
              <a:gd name="connsiteY453" fmla="*/ 677917 h 1245476"/>
              <a:gd name="connsiteX454" fmla="*/ 3704897 w 4240947"/>
              <a:gd name="connsiteY454" fmla="*/ 788276 h 1245476"/>
              <a:gd name="connsiteX455" fmla="*/ 3720663 w 4240947"/>
              <a:gd name="connsiteY455" fmla="*/ 835573 h 1245476"/>
              <a:gd name="connsiteX456" fmla="*/ 3831021 w 4240947"/>
              <a:gd name="connsiteY456" fmla="*/ 882869 h 1245476"/>
              <a:gd name="connsiteX457" fmla="*/ 3941380 w 4240947"/>
              <a:gd name="connsiteY457" fmla="*/ 835573 h 1245476"/>
              <a:gd name="connsiteX458" fmla="*/ 4004442 w 4240947"/>
              <a:gd name="connsiteY458" fmla="*/ 740979 h 1245476"/>
              <a:gd name="connsiteX459" fmla="*/ 3988676 w 4240947"/>
              <a:gd name="connsiteY459" fmla="*/ 488731 h 1245476"/>
              <a:gd name="connsiteX460" fmla="*/ 3941380 w 4240947"/>
              <a:gd name="connsiteY460" fmla="*/ 441435 h 1245476"/>
              <a:gd name="connsiteX461" fmla="*/ 3846787 w 4240947"/>
              <a:gd name="connsiteY461" fmla="*/ 457200 h 1245476"/>
              <a:gd name="connsiteX462" fmla="*/ 3815256 w 4240947"/>
              <a:gd name="connsiteY462" fmla="*/ 504497 h 1245476"/>
              <a:gd name="connsiteX463" fmla="*/ 3799490 w 4240947"/>
              <a:gd name="connsiteY463" fmla="*/ 551793 h 1245476"/>
              <a:gd name="connsiteX0" fmla="*/ 268014 w 4240947"/>
              <a:gd name="connsiteY0" fmla="*/ 346841 h 1245476"/>
              <a:gd name="connsiteX1" fmla="*/ 299545 w 4240947"/>
              <a:gd name="connsiteY1" fmla="*/ 268014 h 1245476"/>
              <a:gd name="connsiteX2" fmla="*/ 315311 w 4240947"/>
              <a:gd name="connsiteY2" fmla="*/ 220717 h 1245476"/>
              <a:gd name="connsiteX3" fmla="*/ 346842 w 4240947"/>
              <a:gd name="connsiteY3" fmla="*/ 173421 h 1245476"/>
              <a:gd name="connsiteX4" fmla="*/ 409904 w 4240947"/>
              <a:gd name="connsiteY4" fmla="*/ 157655 h 1245476"/>
              <a:gd name="connsiteX5" fmla="*/ 488732 w 4240947"/>
              <a:gd name="connsiteY5" fmla="*/ 252248 h 1245476"/>
              <a:gd name="connsiteX6" fmla="*/ 520263 w 4240947"/>
              <a:gd name="connsiteY6" fmla="*/ 315310 h 1245476"/>
              <a:gd name="connsiteX7" fmla="*/ 536028 w 4240947"/>
              <a:gd name="connsiteY7" fmla="*/ 362607 h 1245476"/>
              <a:gd name="connsiteX8" fmla="*/ 583325 w 4240947"/>
              <a:gd name="connsiteY8" fmla="*/ 394138 h 1245476"/>
              <a:gd name="connsiteX9" fmla="*/ 646387 w 4240947"/>
              <a:gd name="connsiteY9" fmla="*/ 346841 h 1245476"/>
              <a:gd name="connsiteX10" fmla="*/ 662152 w 4240947"/>
              <a:gd name="connsiteY10" fmla="*/ 299545 h 1245476"/>
              <a:gd name="connsiteX11" fmla="*/ 756745 w 4240947"/>
              <a:gd name="connsiteY11" fmla="*/ 252248 h 1245476"/>
              <a:gd name="connsiteX12" fmla="*/ 851338 w 4240947"/>
              <a:gd name="connsiteY12" fmla="*/ 315310 h 1245476"/>
              <a:gd name="connsiteX13" fmla="*/ 882869 w 4240947"/>
              <a:gd name="connsiteY13" fmla="*/ 362607 h 1245476"/>
              <a:gd name="connsiteX14" fmla="*/ 930166 w 4240947"/>
              <a:gd name="connsiteY14" fmla="*/ 378373 h 1245476"/>
              <a:gd name="connsiteX15" fmla="*/ 993228 w 4240947"/>
              <a:gd name="connsiteY15" fmla="*/ 362607 h 1245476"/>
              <a:gd name="connsiteX16" fmla="*/ 1087821 w 4240947"/>
              <a:gd name="connsiteY16" fmla="*/ 299545 h 1245476"/>
              <a:gd name="connsiteX17" fmla="*/ 1119352 w 4240947"/>
              <a:gd name="connsiteY17" fmla="*/ 252248 h 1245476"/>
              <a:gd name="connsiteX18" fmla="*/ 1213945 w 4240947"/>
              <a:gd name="connsiteY18" fmla="*/ 173421 h 1245476"/>
              <a:gd name="connsiteX19" fmla="*/ 1261242 w 4240947"/>
              <a:gd name="connsiteY19" fmla="*/ 204952 h 1245476"/>
              <a:gd name="connsiteX20" fmla="*/ 1292773 w 4240947"/>
              <a:gd name="connsiteY20" fmla="*/ 252248 h 1245476"/>
              <a:gd name="connsiteX21" fmla="*/ 1340069 w 4240947"/>
              <a:gd name="connsiteY21" fmla="*/ 268014 h 1245476"/>
              <a:gd name="connsiteX22" fmla="*/ 1403132 w 4240947"/>
              <a:gd name="connsiteY22" fmla="*/ 315310 h 1245476"/>
              <a:gd name="connsiteX23" fmla="*/ 1450428 w 4240947"/>
              <a:gd name="connsiteY23" fmla="*/ 346841 h 1245476"/>
              <a:gd name="connsiteX24" fmla="*/ 1529256 w 4240947"/>
              <a:gd name="connsiteY24" fmla="*/ 331076 h 1245476"/>
              <a:gd name="connsiteX25" fmla="*/ 1608083 w 4240947"/>
              <a:gd name="connsiteY25" fmla="*/ 189186 h 1245476"/>
              <a:gd name="connsiteX26" fmla="*/ 1702676 w 4240947"/>
              <a:gd name="connsiteY26" fmla="*/ 220717 h 1245476"/>
              <a:gd name="connsiteX27" fmla="*/ 1749973 w 4240947"/>
              <a:gd name="connsiteY27" fmla="*/ 268014 h 1245476"/>
              <a:gd name="connsiteX28" fmla="*/ 1797269 w 4240947"/>
              <a:gd name="connsiteY28" fmla="*/ 299545 h 1245476"/>
              <a:gd name="connsiteX29" fmla="*/ 1844566 w 4240947"/>
              <a:gd name="connsiteY29" fmla="*/ 315310 h 1245476"/>
              <a:gd name="connsiteX30" fmla="*/ 1907628 w 4240947"/>
              <a:gd name="connsiteY30" fmla="*/ 346841 h 1245476"/>
              <a:gd name="connsiteX31" fmla="*/ 1939159 w 4240947"/>
              <a:gd name="connsiteY31" fmla="*/ 378373 h 1245476"/>
              <a:gd name="connsiteX32" fmla="*/ 1970690 w 4240947"/>
              <a:gd name="connsiteY32" fmla="*/ 331076 h 1245476"/>
              <a:gd name="connsiteX33" fmla="*/ 2017987 w 4240947"/>
              <a:gd name="connsiteY33" fmla="*/ 283779 h 1245476"/>
              <a:gd name="connsiteX34" fmla="*/ 2049518 w 4240947"/>
              <a:gd name="connsiteY34" fmla="*/ 236483 h 1245476"/>
              <a:gd name="connsiteX35" fmla="*/ 2144111 w 4240947"/>
              <a:gd name="connsiteY35" fmla="*/ 141890 h 1245476"/>
              <a:gd name="connsiteX36" fmla="*/ 2207173 w 4240947"/>
              <a:gd name="connsiteY36" fmla="*/ 362607 h 1245476"/>
              <a:gd name="connsiteX37" fmla="*/ 2238704 w 4240947"/>
              <a:gd name="connsiteY37" fmla="*/ 409904 h 1245476"/>
              <a:gd name="connsiteX38" fmla="*/ 2286000 w 4240947"/>
              <a:gd name="connsiteY38" fmla="*/ 394138 h 1245476"/>
              <a:gd name="connsiteX39" fmla="*/ 2301766 w 4240947"/>
              <a:gd name="connsiteY39" fmla="*/ 346841 h 1245476"/>
              <a:gd name="connsiteX40" fmla="*/ 2349063 w 4240947"/>
              <a:gd name="connsiteY40" fmla="*/ 252248 h 1245476"/>
              <a:gd name="connsiteX41" fmla="*/ 2396359 w 4240947"/>
              <a:gd name="connsiteY41" fmla="*/ 299545 h 1245476"/>
              <a:gd name="connsiteX42" fmla="*/ 2538249 w 4240947"/>
              <a:gd name="connsiteY42" fmla="*/ 268014 h 1245476"/>
              <a:gd name="connsiteX43" fmla="*/ 2601311 w 4240947"/>
              <a:gd name="connsiteY43" fmla="*/ 346841 h 1245476"/>
              <a:gd name="connsiteX44" fmla="*/ 2648607 w 4240947"/>
              <a:gd name="connsiteY44" fmla="*/ 331076 h 1245476"/>
              <a:gd name="connsiteX45" fmla="*/ 2758966 w 4240947"/>
              <a:gd name="connsiteY45" fmla="*/ 315310 h 1245476"/>
              <a:gd name="connsiteX46" fmla="*/ 2822028 w 4240947"/>
              <a:gd name="connsiteY46" fmla="*/ 299545 h 1245476"/>
              <a:gd name="connsiteX47" fmla="*/ 2869325 w 4240947"/>
              <a:gd name="connsiteY47" fmla="*/ 315310 h 1245476"/>
              <a:gd name="connsiteX48" fmla="*/ 2963918 w 4240947"/>
              <a:gd name="connsiteY48" fmla="*/ 189186 h 1245476"/>
              <a:gd name="connsiteX49" fmla="*/ 3058511 w 4240947"/>
              <a:gd name="connsiteY49" fmla="*/ 141890 h 1245476"/>
              <a:gd name="connsiteX50" fmla="*/ 3105807 w 4240947"/>
              <a:gd name="connsiteY50" fmla="*/ 204952 h 1245476"/>
              <a:gd name="connsiteX51" fmla="*/ 3137338 w 4240947"/>
              <a:gd name="connsiteY51" fmla="*/ 252248 h 1245476"/>
              <a:gd name="connsiteX52" fmla="*/ 3184635 w 4240947"/>
              <a:gd name="connsiteY52" fmla="*/ 268014 h 1245476"/>
              <a:gd name="connsiteX53" fmla="*/ 3294994 w 4240947"/>
              <a:gd name="connsiteY53" fmla="*/ 299545 h 1245476"/>
              <a:gd name="connsiteX54" fmla="*/ 3405352 w 4240947"/>
              <a:gd name="connsiteY54" fmla="*/ 346841 h 1245476"/>
              <a:gd name="connsiteX55" fmla="*/ 3468414 w 4240947"/>
              <a:gd name="connsiteY55" fmla="*/ 362607 h 1245476"/>
              <a:gd name="connsiteX56" fmla="*/ 3515711 w 4240947"/>
              <a:gd name="connsiteY56" fmla="*/ 378373 h 1245476"/>
              <a:gd name="connsiteX57" fmla="*/ 3563007 w 4240947"/>
              <a:gd name="connsiteY57" fmla="*/ 362607 h 1245476"/>
              <a:gd name="connsiteX58" fmla="*/ 3610304 w 4240947"/>
              <a:gd name="connsiteY58" fmla="*/ 346841 h 1245476"/>
              <a:gd name="connsiteX59" fmla="*/ 3767959 w 4240947"/>
              <a:gd name="connsiteY59" fmla="*/ 331076 h 1245476"/>
              <a:gd name="connsiteX60" fmla="*/ 3862552 w 4240947"/>
              <a:gd name="connsiteY60" fmla="*/ 394138 h 1245476"/>
              <a:gd name="connsiteX61" fmla="*/ 3925614 w 4240947"/>
              <a:gd name="connsiteY61" fmla="*/ 378373 h 1245476"/>
              <a:gd name="connsiteX62" fmla="*/ 3957145 w 4240947"/>
              <a:gd name="connsiteY62" fmla="*/ 331076 h 1245476"/>
              <a:gd name="connsiteX63" fmla="*/ 4020207 w 4240947"/>
              <a:gd name="connsiteY63" fmla="*/ 173421 h 1245476"/>
              <a:gd name="connsiteX64" fmla="*/ 4114800 w 4240947"/>
              <a:gd name="connsiteY64" fmla="*/ 15766 h 1245476"/>
              <a:gd name="connsiteX65" fmla="*/ 4146332 w 4240947"/>
              <a:gd name="connsiteY65" fmla="*/ 157655 h 1245476"/>
              <a:gd name="connsiteX66" fmla="*/ 4162097 w 4240947"/>
              <a:gd name="connsiteY66" fmla="*/ 204952 h 1245476"/>
              <a:gd name="connsiteX67" fmla="*/ 3909849 w 4240947"/>
              <a:gd name="connsiteY67" fmla="*/ 173421 h 1245476"/>
              <a:gd name="connsiteX68" fmla="*/ 3846787 w 4240947"/>
              <a:gd name="connsiteY68" fmla="*/ 141890 h 1245476"/>
              <a:gd name="connsiteX69" fmla="*/ 3736428 w 4240947"/>
              <a:gd name="connsiteY69" fmla="*/ 110359 h 1245476"/>
              <a:gd name="connsiteX70" fmla="*/ 3720663 w 4240947"/>
              <a:gd name="connsiteY70" fmla="*/ 252248 h 1245476"/>
              <a:gd name="connsiteX71" fmla="*/ 3704897 w 4240947"/>
              <a:gd name="connsiteY71" fmla="*/ 409904 h 1245476"/>
              <a:gd name="connsiteX72" fmla="*/ 3610304 w 4240947"/>
              <a:gd name="connsiteY72" fmla="*/ 362607 h 1245476"/>
              <a:gd name="connsiteX73" fmla="*/ 3468414 w 4240947"/>
              <a:gd name="connsiteY73" fmla="*/ 189186 h 1245476"/>
              <a:gd name="connsiteX74" fmla="*/ 3358056 w 4240947"/>
              <a:gd name="connsiteY74" fmla="*/ 94593 h 1245476"/>
              <a:gd name="connsiteX75" fmla="*/ 3326525 w 4240947"/>
              <a:gd name="connsiteY75" fmla="*/ 173421 h 1245476"/>
              <a:gd name="connsiteX76" fmla="*/ 3294994 w 4240947"/>
              <a:gd name="connsiteY76" fmla="*/ 457200 h 1245476"/>
              <a:gd name="connsiteX77" fmla="*/ 3263463 w 4240947"/>
              <a:gd name="connsiteY77" fmla="*/ 709448 h 1245476"/>
              <a:gd name="connsiteX78" fmla="*/ 3216166 w 4240947"/>
              <a:gd name="connsiteY78" fmla="*/ 599090 h 1245476"/>
              <a:gd name="connsiteX79" fmla="*/ 3184635 w 4240947"/>
              <a:gd name="connsiteY79" fmla="*/ 551793 h 1245476"/>
              <a:gd name="connsiteX80" fmla="*/ 3168869 w 4240947"/>
              <a:gd name="connsiteY80" fmla="*/ 504497 h 1245476"/>
              <a:gd name="connsiteX81" fmla="*/ 3137338 w 4240947"/>
              <a:gd name="connsiteY81" fmla="*/ 441435 h 1245476"/>
              <a:gd name="connsiteX82" fmla="*/ 3105807 w 4240947"/>
              <a:gd name="connsiteY82" fmla="*/ 315310 h 1245476"/>
              <a:gd name="connsiteX83" fmla="*/ 3058511 w 4240947"/>
              <a:gd name="connsiteY83" fmla="*/ 173421 h 1245476"/>
              <a:gd name="connsiteX84" fmla="*/ 3011214 w 4240947"/>
              <a:gd name="connsiteY84" fmla="*/ 236483 h 1245476"/>
              <a:gd name="connsiteX85" fmla="*/ 3042745 w 4240947"/>
              <a:gd name="connsiteY85" fmla="*/ 173421 h 1245476"/>
              <a:gd name="connsiteX86" fmla="*/ 2885090 w 4240947"/>
              <a:gd name="connsiteY86" fmla="*/ 15766 h 1245476"/>
              <a:gd name="connsiteX87" fmla="*/ 2900856 w 4240947"/>
              <a:gd name="connsiteY87" fmla="*/ 236483 h 1245476"/>
              <a:gd name="connsiteX88" fmla="*/ 2916621 w 4240947"/>
              <a:gd name="connsiteY88" fmla="*/ 283779 h 1245476"/>
              <a:gd name="connsiteX89" fmla="*/ 2932387 w 4240947"/>
              <a:gd name="connsiteY89" fmla="*/ 378373 h 1245476"/>
              <a:gd name="connsiteX90" fmla="*/ 2948152 w 4240947"/>
              <a:gd name="connsiteY90" fmla="*/ 441435 h 1245476"/>
              <a:gd name="connsiteX91" fmla="*/ 2900856 w 4240947"/>
              <a:gd name="connsiteY91" fmla="*/ 331076 h 1245476"/>
              <a:gd name="connsiteX92" fmla="*/ 2853559 w 4240947"/>
              <a:gd name="connsiteY92" fmla="*/ 236483 h 1245476"/>
              <a:gd name="connsiteX93" fmla="*/ 2822028 w 4240947"/>
              <a:gd name="connsiteY93" fmla="*/ 299545 h 1245476"/>
              <a:gd name="connsiteX94" fmla="*/ 2790497 w 4240947"/>
              <a:gd name="connsiteY94" fmla="*/ 441435 h 1245476"/>
              <a:gd name="connsiteX95" fmla="*/ 2758966 w 4240947"/>
              <a:gd name="connsiteY95" fmla="*/ 520262 h 1245476"/>
              <a:gd name="connsiteX96" fmla="*/ 2743200 w 4240947"/>
              <a:gd name="connsiteY96" fmla="*/ 567559 h 1245476"/>
              <a:gd name="connsiteX97" fmla="*/ 2648607 w 4240947"/>
              <a:gd name="connsiteY97" fmla="*/ 457200 h 1245476"/>
              <a:gd name="connsiteX98" fmla="*/ 2617076 w 4240947"/>
              <a:gd name="connsiteY98" fmla="*/ 331076 h 1245476"/>
              <a:gd name="connsiteX99" fmla="*/ 2585545 w 4240947"/>
              <a:gd name="connsiteY99" fmla="*/ 220717 h 1245476"/>
              <a:gd name="connsiteX100" fmla="*/ 2554014 w 4240947"/>
              <a:gd name="connsiteY100" fmla="*/ 268014 h 1245476"/>
              <a:gd name="connsiteX101" fmla="*/ 2538249 w 4240947"/>
              <a:gd name="connsiteY101" fmla="*/ 331076 h 1245476"/>
              <a:gd name="connsiteX102" fmla="*/ 2522483 w 4240947"/>
              <a:gd name="connsiteY102" fmla="*/ 378373 h 1245476"/>
              <a:gd name="connsiteX103" fmla="*/ 2412125 w 4240947"/>
              <a:gd name="connsiteY103" fmla="*/ 141890 h 1245476"/>
              <a:gd name="connsiteX104" fmla="*/ 2349063 w 4240947"/>
              <a:gd name="connsiteY104" fmla="*/ 47297 h 1245476"/>
              <a:gd name="connsiteX105" fmla="*/ 2301766 w 4240947"/>
              <a:gd name="connsiteY105" fmla="*/ 299545 h 1245476"/>
              <a:gd name="connsiteX106" fmla="*/ 2254469 w 4240947"/>
              <a:gd name="connsiteY106" fmla="*/ 283779 h 1245476"/>
              <a:gd name="connsiteX107" fmla="*/ 2238704 w 4240947"/>
              <a:gd name="connsiteY107" fmla="*/ 236483 h 1245476"/>
              <a:gd name="connsiteX108" fmla="*/ 2207173 w 4240947"/>
              <a:gd name="connsiteY108" fmla="*/ 189186 h 1245476"/>
              <a:gd name="connsiteX109" fmla="*/ 2144111 w 4240947"/>
              <a:gd name="connsiteY109" fmla="*/ 346841 h 1245476"/>
              <a:gd name="connsiteX110" fmla="*/ 2128345 w 4240947"/>
              <a:gd name="connsiteY110" fmla="*/ 394138 h 1245476"/>
              <a:gd name="connsiteX111" fmla="*/ 2081049 w 4240947"/>
              <a:gd name="connsiteY111" fmla="*/ 504497 h 1245476"/>
              <a:gd name="connsiteX112" fmla="*/ 2002221 w 4240947"/>
              <a:gd name="connsiteY112" fmla="*/ 409904 h 1245476"/>
              <a:gd name="connsiteX113" fmla="*/ 1986456 w 4240947"/>
              <a:gd name="connsiteY113" fmla="*/ 346841 h 1245476"/>
              <a:gd name="connsiteX114" fmla="*/ 1907628 w 4240947"/>
              <a:gd name="connsiteY114" fmla="*/ 173421 h 1245476"/>
              <a:gd name="connsiteX115" fmla="*/ 1860332 w 4240947"/>
              <a:gd name="connsiteY115" fmla="*/ 126124 h 1245476"/>
              <a:gd name="connsiteX116" fmla="*/ 1828800 w 4240947"/>
              <a:gd name="connsiteY116" fmla="*/ 173421 h 1245476"/>
              <a:gd name="connsiteX117" fmla="*/ 1813035 w 4240947"/>
              <a:gd name="connsiteY117" fmla="*/ 362607 h 1245476"/>
              <a:gd name="connsiteX118" fmla="*/ 1797269 w 4240947"/>
              <a:gd name="connsiteY118" fmla="*/ 409904 h 1245476"/>
              <a:gd name="connsiteX119" fmla="*/ 1734207 w 4240947"/>
              <a:gd name="connsiteY119" fmla="*/ 236483 h 1245476"/>
              <a:gd name="connsiteX120" fmla="*/ 1702676 w 4240947"/>
              <a:gd name="connsiteY120" fmla="*/ 189186 h 1245476"/>
              <a:gd name="connsiteX121" fmla="*/ 1639614 w 4240947"/>
              <a:gd name="connsiteY121" fmla="*/ 47297 h 1245476"/>
              <a:gd name="connsiteX122" fmla="*/ 1623849 w 4240947"/>
              <a:gd name="connsiteY122" fmla="*/ 157655 h 1245476"/>
              <a:gd name="connsiteX123" fmla="*/ 1592318 w 4240947"/>
              <a:gd name="connsiteY123" fmla="*/ 220717 h 1245476"/>
              <a:gd name="connsiteX124" fmla="*/ 1576552 w 4240947"/>
              <a:gd name="connsiteY124" fmla="*/ 362607 h 1245476"/>
              <a:gd name="connsiteX125" fmla="*/ 1560787 w 4240947"/>
              <a:gd name="connsiteY125" fmla="*/ 425669 h 1245476"/>
              <a:gd name="connsiteX126" fmla="*/ 1466194 w 4240947"/>
              <a:gd name="connsiteY126" fmla="*/ 299545 h 1245476"/>
              <a:gd name="connsiteX127" fmla="*/ 1418897 w 4240947"/>
              <a:gd name="connsiteY127" fmla="*/ 236483 h 1245476"/>
              <a:gd name="connsiteX128" fmla="*/ 1387366 w 4240947"/>
              <a:gd name="connsiteY128" fmla="*/ 189186 h 1245476"/>
              <a:gd name="connsiteX129" fmla="*/ 1340069 w 4240947"/>
              <a:gd name="connsiteY129" fmla="*/ 346841 h 1245476"/>
              <a:gd name="connsiteX130" fmla="*/ 1308538 w 4240947"/>
              <a:gd name="connsiteY130" fmla="*/ 394138 h 1245476"/>
              <a:gd name="connsiteX131" fmla="*/ 1277007 w 4240947"/>
              <a:gd name="connsiteY131" fmla="*/ 488731 h 1245476"/>
              <a:gd name="connsiteX132" fmla="*/ 1213945 w 4240947"/>
              <a:gd name="connsiteY132" fmla="*/ 441435 h 1245476"/>
              <a:gd name="connsiteX133" fmla="*/ 1119352 w 4240947"/>
              <a:gd name="connsiteY133" fmla="*/ 157655 h 1245476"/>
              <a:gd name="connsiteX134" fmla="*/ 1087821 w 4240947"/>
              <a:gd name="connsiteY134" fmla="*/ 94593 h 1245476"/>
              <a:gd name="connsiteX135" fmla="*/ 1072056 w 4240947"/>
              <a:gd name="connsiteY135" fmla="*/ 47297 h 1245476"/>
              <a:gd name="connsiteX136" fmla="*/ 1040525 w 4240947"/>
              <a:gd name="connsiteY136" fmla="*/ 220717 h 1245476"/>
              <a:gd name="connsiteX137" fmla="*/ 1024759 w 4240947"/>
              <a:gd name="connsiteY137" fmla="*/ 378373 h 1245476"/>
              <a:gd name="connsiteX138" fmla="*/ 993228 w 4240947"/>
              <a:gd name="connsiteY138" fmla="*/ 331076 h 1245476"/>
              <a:gd name="connsiteX139" fmla="*/ 930166 w 4240947"/>
              <a:gd name="connsiteY139" fmla="*/ 204952 h 1245476"/>
              <a:gd name="connsiteX140" fmla="*/ 914400 w 4240947"/>
              <a:gd name="connsiteY140" fmla="*/ 157655 h 1245476"/>
              <a:gd name="connsiteX141" fmla="*/ 835573 w 4240947"/>
              <a:gd name="connsiteY141" fmla="*/ 0 h 1245476"/>
              <a:gd name="connsiteX142" fmla="*/ 804042 w 4240947"/>
              <a:gd name="connsiteY142" fmla="*/ 220717 h 1245476"/>
              <a:gd name="connsiteX143" fmla="*/ 788276 w 4240947"/>
              <a:gd name="connsiteY143" fmla="*/ 283779 h 1245476"/>
              <a:gd name="connsiteX144" fmla="*/ 740980 w 4240947"/>
              <a:gd name="connsiteY144" fmla="*/ 409904 h 1245476"/>
              <a:gd name="connsiteX145" fmla="*/ 725214 w 4240947"/>
              <a:gd name="connsiteY145" fmla="*/ 346841 h 1245476"/>
              <a:gd name="connsiteX146" fmla="*/ 709449 w 4240947"/>
              <a:gd name="connsiteY146" fmla="*/ 299545 h 1245476"/>
              <a:gd name="connsiteX147" fmla="*/ 677918 w 4240947"/>
              <a:gd name="connsiteY147" fmla="*/ 362607 h 1245476"/>
              <a:gd name="connsiteX148" fmla="*/ 614856 w 4240947"/>
              <a:gd name="connsiteY148" fmla="*/ 315310 h 1245476"/>
              <a:gd name="connsiteX149" fmla="*/ 551794 w 4240947"/>
              <a:gd name="connsiteY149" fmla="*/ 220717 h 1245476"/>
              <a:gd name="connsiteX150" fmla="*/ 520263 w 4240947"/>
              <a:gd name="connsiteY150" fmla="*/ 268014 h 1245476"/>
              <a:gd name="connsiteX151" fmla="*/ 504497 w 4240947"/>
              <a:gd name="connsiteY151" fmla="*/ 362607 h 1245476"/>
              <a:gd name="connsiteX152" fmla="*/ 488732 w 4240947"/>
              <a:gd name="connsiteY152" fmla="*/ 409904 h 1245476"/>
              <a:gd name="connsiteX153" fmla="*/ 409904 w 4240947"/>
              <a:gd name="connsiteY153" fmla="*/ 236483 h 1245476"/>
              <a:gd name="connsiteX154" fmla="*/ 362607 w 4240947"/>
              <a:gd name="connsiteY154" fmla="*/ 141890 h 1245476"/>
              <a:gd name="connsiteX155" fmla="*/ 346842 w 4240947"/>
              <a:gd name="connsiteY155" fmla="*/ 94593 h 1245476"/>
              <a:gd name="connsiteX156" fmla="*/ 299545 w 4240947"/>
              <a:gd name="connsiteY156" fmla="*/ 220717 h 1245476"/>
              <a:gd name="connsiteX157" fmla="*/ 268014 w 4240947"/>
              <a:gd name="connsiteY157" fmla="*/ 283779 h 1245476"/>
              <a:gd name="connsiteX158" fmla="*/ 252249 w 4240947"/>
              <a:gd name="connsiteY158" fmla="*/ 331076 h 1245476"/>
              <a:gd name="connsiteX159" fmla="*/ 220718 w 4240947"/>
              <a:gd name="connsiteY159" fmla="*/ 409904 h 1245476"/>
              <a:gd name="connsiteX160" fmla="*/ 204952 w 4240947"/>
              <a:gd name="connsiteY160" fmla="*/ 472966 h 1245476"/>
              <a:gd name="connsiteX161" fmla="*/ 141890 w 4240947"/>
              <a:gd name="connsiteY161" fmla="*/ 488731 h 1245476"/>
              <a:gd name="connsiteX162" fmla="*/ 126125 w 4240947"/>
              <a:gd name="connsiteY162" fmla="*/ 441435 h 1245476"/>
              <a:gd name="connsiteX163" fmla="*/ 94594 w 4240947"/>
              <a:gd name="connsiteY163" fmla="*/ 394138 h 1245476"/>
              <a:gd name="connsiteX164" fmla="*/ 15766 w 4240947"/>
              <a:gd name="connsiteY164" fmla="*/ 283779 h 1245476"/>
              <a:gd name="connsiteX165" fmla="*/ 0 w 4240947"/>
              <a:gd name="connsiteY165" fmla="*/ 331076 h 1245476"/>
              <a:gd name="connsiteX166" fmla="*/ 110359 w 4240947"/>
              <a:gd name="connsiteY166" fmla="*/ 520262 h 1245476"/>
              <a:gd name="connsiteX167" fmla="*/ 157656 w 4240947"/>
              <a:gd name="connsiteY167" fmla="*/ 567559 h 1245476"/>
              <a:gd name="connsiteX168" fmla="*/ 204952 w 4240947"/>
              <a:gd name="connsiteY168" fmla="*/ 614855 h 1245476"/>
              <a:gd name="connsiteX169" fmla="*/ 331076 w 4240947"/>
              <a:gd name="connsiteY169" fmla="*/ 599090 h 1245476"/>
              <a:gd name="connsiteX170" fmla="*/ 378373 w 4240947"/>
              <a:gd name="connsiteY170" fmla="*/ 567559 h 1245476"/>
              <a:gd name="connsiteX171" fmla="*/ 472966 w 4240947"/>
              <a:gd name="connsiteY171" fmla="*/ 520262 h 1245476"/>
              <a:gd name="connsiteX172" fmla="*/ 662152 w 4240947"/>
              <a:gd name="connsiteY172" fmla="*/ 488731 h 1245476"/>
              <a:gd name="connsiteX173" fmla="*/ 693683 w 4240947"/>
              <a:gd name="connsiteY173" fmla="*/ 441435 h 1245476"/>
              <a:gd name="connsiteX174" fmla="*/ 772511 w 4240947"/>
              <a:gd name="connsiteY174" fmla="*/ 472966 h 1245476"/>
              <a:gd name="connsiteX175" fmla="*/ 804042 w 4240947"/>
              <a:gd name="connsiteY175" fmla="*/ 536028 h 1245476"/>
              <a:gd name="connsiteX176" fmla="*/ 851338 w 4240947"/>
              <a:gd name="connsiteY176" fmla="*/ 646386 h 1245476"/>
              <a:gd name="connsiteX177" fmla="*/ 867104 w 4240947"/>
              <a:gd name="connsiteY177" fmla="*/ 709448 h 1245476"/>
              <a:gd name="connsiteX178" fmla="*/ 914400 w 4240947"/>
              <a:gd name="connsiteY178" fmla="*/ 725214 h 1245476"/>
              <a:gd name="connsiteX179" fmla="*/ 993228 w 4240947"/>
              <a:gd name="connsiteY179" fmla="*/ 693683 h 1245476"/>
              <a:gd name="connsiteX180" fmla="*/ 1182414 w 4240947"/>
              <a:gd name="connsiteY180" fmla="*/ 567559 h 1245476"/>
              <a:gd name="connsiteX181" fmla="*/ 1277007 w 4240947"/>
              <a:gd name="connsiteY181" fmla="*/ 472966 h 1245476"/>
              <a:gd name="connsiteX182" fmla="*/ 1340069 w 4240947"/>
              <a:gd name="connsiteY182" fmla="*/ 488731 h 1245476"/>
              <a:gd name="connsiteX183" fmla="*/ 1355835 w 4240947"/>
              <a:gd name="connsiteY183" fmla="*/ 536028 h 1245476"/>
              <a:gd name="connsiteX184" fmla="*/ 1466194 w 4240947"/>
              <a:gd name="connsiteY184" fmla="*/ 457200 h 1245476"/>
              <a:gd name="connsiteX185" fmla="*/ 1481959 w 4240947"/>
              <a:gd name="connsiteY185" fmla="*/ 409904 h 1245476"/>
              <a:gd name="connsiteX186" fmla="*/ 1560787 w 4240947"/>
              <a:gd name="connsiteY186" fmla="*/ 567559 h 1245476"/>
              <a:gd name="connsiteX187" fmla="*/ 1592318 w 4240947"/>
              <a:gd name="connsiteY187" fmla="*/ 662152 h 1245476"/>
              <a:gd name="connsiteX188" fmla="*/ 1639614 w 4240947"/>
              <a:gd name="connsiteY188" fmla="*/ 630621 h 1245476"/>
              <a:gd name="connsiteX189" fmla="*/ 1686911 w 4240947"/>
              <a:gd name="connsiteY189" fmla="*/ 583324 h 1245476"/>
              <a:gd name="connsiteX190" fmla="*/ 1734207 w 4240947"/>
              <a:gd name="connsiteY190" fmla="*/ 599090 h 1245476"/>
              <a:gd name="connsiteX191" fmla="*/ 1813035 w 4240947"/>
              <a:gd name="connsiteY191" fmla="*/ 551793 h 1245476"/>
              <a:gd name="connsiteX192" fmla="*/ 1907628 w 4240947"/>
              <a:gd name="connsiteY192" fmla="*/ 488731 h 1245476"/>
              <a:gd name="connsiteX193" fmla="*/ 2017987 w 4240947"/>
              <a:gd name="connsiteY193" fmla="*/ 583324 h 1245476"/>
              <a:gd name="connsiteX194" fmla="*/ 2096814 w 4240947"/>
              <a:gd name="connsiteY194" fmla="*/ 567559 h 1245476"/>
              <a:gd name="connsiteX195" fmla="*/ 2175642 w 4240947"/>
              <a:gd name="connsiteY195" fmla="*/ 630621 h 1245476"/>
              <a:gd name="connsiteX196" fmla="*/ 2270235 w 4240947"/>
              <a:gd name="connsiteY196" fmla="*/ 740979 h 1245476"/>
              <a:gd name="connsiteX197" fmla="*/ 2333297 w 4240947"/>
              <a:gd name="connsiteY197" fmla="*/ 693683 h 1245476"/>
              <a:gd name="connsiteX198" fmla="*/ 2427890 w 4240947"/>
              <a:gd name="connsiteY198" fmla="*/ 583324 h 1245476"/>
              <a:gd name="connsiteX199" fmla="*/ 2522483 w 4240947"/>
              <a:gd name="connsiteY199" fmla="*/ 551793 h 1245476"/>
              <a:gd name="connsiteX200" fmla="*/ 2617076 w 4240947"/>
              <a:gd name="connsiteY200" fmla="*/ 488731 h 1245476"/>
              <a:gd name="connsiteX201" fmla="*/ 2711669 w 4240947"/>
              <a:gd name="connsiteY201" fmla="*/ 441435 h 1245476"/>
              <a:gd name="connsiteX202" fmla="*/ 2822028 w 4240947"/>
              <a:gd name="connsiteY202" fmla="*/ 378373 h 1245476"/>
              <a:gd name="connsiteX203" fmla="*/ 2869325 w 4240947"/>
              <a:gd name="connsiteY203" fmla="*/ 394138 h 1245476"/>
              <a:gd name="connsiteX204" fmla="*/ 2932387 w 4240947"/>
              <a:gd name="connsiteY204" fmla="*/ 567559 h 1245476"/>
              <a:gd name="connsiteX205" fmla="*/ 2948152 w 4240947"/>
              <a:gd name="connsiteY205" fmla="*/ 662152 h 1245476"/>
              <a:gd name="connsiteX206" fmla="*/ 3011214 w 4240947"/>
              <a:gd name="connsiteY206" fmla="*/ 630621 h 1245476"/>
              <a:gd name="connsiteX207" fmla="*/ 3090042 w 4240947"/>
              <a:gd name="connsiteY207" fmla="*/ 520262 h 1245476"/>
              <a:gd name="connsiteX208" fmla="*/ 3137338 w 4240947"/>
              <a:gd name="connsiteY208" fmla="*/ 583324 h 1245476"/>
              <a:gd name="connsiteX209" fmla="*/ 3153104 w 4240947"/>
              <a:gd name="connsiteY209" fmla="*/ 646386 h 1245476"/>
              <a:gd name="connsiteX210" fmla="*/ 3216166 w 4240947"/>
              <a:gd name="connsiteY210" fmla="*/ 677917 h 1245476"/>
              <a:gd name="connsiteX211" fmla="*/ 3342290 w 4240947"/>
              <a:gd name="connsiteY211" fmla="*/ 599090 h 1245476"/>
              <a:gd name="connsiteX212" fmla="*/ 3389587 w 4240947"/>
              <a:gd name="connsiteY212" fmla="*/ 551793 h 1245476"/>
              <a:gd name="connsiteX213" fmla="*/ 3499945 w 4240947"/>
              <a:gd name="connsiteY213" fmla="*/ 472966 h 1245476"/>
              <a:gd name="connsiteX214" fmla="*/ 3610304 w 4240947"/>
              <a:gd name="connsiteY214" fmla="*/ 441435 h 1245476"/>
              <a:gd name="connsiteX215" fmla="*/ 3673366 w 4240947"/>
              <a:gd name="connsiteY215" fmla="*/ 394138 h 1245476"/>
              <a:gd name="connsiteX216" fmla="*/ 3720663 w 4240947"/>
              <a:gd name="connsiteY216" fmla="*/ 378373 h 1245476"/>
              <a:gd name="connsiteX217" fmla="*/ 3815256 w 4240947"/>
              <a:gd name="connsiteY217" fmla="*/ 551793 h 1245476"/>
              <a:gd name="connsiteX218" fmla="*/ 3894083 w 4240947"/>
              <a:gd name="connsiteY218" fmla="*/ 567559 h 1245476"/>
              <a:gd name="connsiteX219" fmla="*/ 3909849 w 4240947"/>
              <a:gd name="connsiteY219" fmla="*/ 630621 h 1245476"/>
              <a:gd name="connsiteX220" fmla="*/ 4051738 w 4240947"/>
              <a:gd name="connsiteY220" fmla="*/ 567559 h 1245476"/>
              <a:gd name="connsiteX221" fmla="*/ 4130566 w 4240947"/>
              <a:gd name="connsiteY221" fmla="*/ 425669 h 1245476"/>
              <a:gd name="connsiteX222" fmla="*/ 4177863 w 4240947"/>
              <a:gd name="connsiteY222" fmla="*/ 409904 h 1245476"/>
              <a:gd name="connsiteX223" fmla="*/ 4067504 w 4240947"/>
              <a:gd name="connsiteY223" fmla="*/ 409904 h 1245476"/>
              <a:gd name="connsiteX224" fmla="*/ 3752194 w 4240947"/>
              <a:gd name="connsiteY224" fmla="*/ 504497 h 1245476"/>
              <a:gd name="connsiteX225" fmla="*/ 3626069 w 4240947"/>
              <a:gd name="connsiteY225" fmla="*/ 599090 h 1245476"/>
              <a:gd name="connsiteX226" fmla="*/ 3578773 w 4240947"/>
              <a:gd name="connsiteY226" fmla="*/ 646386 h 1245476"/>
              <a:gd name="connsiteX227" fmla="*/ 3531476 w 4240947"/>
              <a:gd name="connsiteY227" fmla="*/ 677917 h 1245476"/>
              <a:gd name="connsiteX228" fmla="*/ 3421118 w 4240947"/>
              <a:gd name="connsiteY228" fmla="*/ 772510 h 1245476"/>
              <a:gd name="connsiteX229" fmla="*/ 3389587 w 4240947"/>
              <a:gd name="connsiteY229" fmla="*/ 819807 h 1245476"/>
              <a:gd name="connsiteX230" fmla="*/ 3373821 w 4240947"/>
              <a:gd name="connsiteY230" fmla="*/ 677917 h 1245476"/>
              <a:gd name="connsiteX231" fmla="*/ 3358056 w 4240947"/>
              <a:gd name="connsiteY231" fmla="*/ 630621 h 1245476"/>
              <a:gd name="connsiteX232" fmla="*/ 3294994 w 4240947"/>
              <a:gd name="connsiteY232" fmla="*/ 614855 h 1245476"/>
              <a:gd name="connsiteX233" fmla="*/ 3153104 w 4240947"/>
              <a:gd name="connsiteY233" fmla="*/ 646386 h 1245476"/>
              <a:gd name="connsiteX234" fmla="*/ 2932387 w 4240947"/>
              <a:gd name="connsiteY234" fmla="*/ 756745 h 1245476"/>
              <a:gd name="connsiteX235" fmla="*/ 2837794 w 4240947"/>
              <a:gd name="connsiteY235" fmla="*/ 740979 h 1245476"/>
              <a:gd name="connsiteX236" fmla="*/ 2743200 w 4240947"/>
              <a:gd name="connsiteY236" fmla="*/ 709448 h 1245476"/>
              <a:gd name="connsiteX237" fmla="*/ 2648607 w 4240947"/>
              <a:gd name="connsiteY237" fmla="*/ 725214 h 1245476"/>
              <a:gd name="connsiteX238" fmla="*/ 2585545 w 4240947"/>
              <a:gd name="connsiteY238" fmla="*/ 772510 h 1245476"/>
              <a:gd name="connsiteX239" fmla="*/ 2522483 w 4240947"/>
              <a:gd name="connsiteY239" fmla="*/ 804041 h 1245476"/>
              <a:gd name="connsiteX240" fmla="*/ 2443656 w 4240947"/>
              <a:gd name="connsiteY240" fmla="*/ 851338 h 1245476"/>
              <a:gd name="connsiteX241" fmla="*/ 2396359 w 4240947"/>
              <a:gd name="connsiteY241" fmla="*/ 756745 h 1245476"/>
              <a:gd name="connsiteX242" fmla="*/ 2349063 w 4240947"/>
              <a:gd name="connsiteY242" fmla="*/ 630621 h 1245476"/>
              <a:gd name="connsiteX243" fmla="*/ 2286000 w 4240947"/>
              <a:gd name="connsiteY243" fmla="*/ 646386 h 1245476"/>
              <a:gd name="connsiteX244" fmla="*/ 2144111 w 4240947"/>
              <a:gd name="connsiteY244" fmla="*/ 772510 h 1245476"/>
              <a:gd name="connsiteX245" fmla="*/ 2049518 w 4240947"/>
              <a:gd name="connsiteY245" fmla="*/ 819807 h 1245476"/>
              <a:gd name="connsiteX246" fmla="*/ 1939159 w 4240947"/>
              <a:gd name="connsiteY246" fmla="*/ 709448 h 1245476"/>
              <a:gd name="connsiteX247" fmla="*/ 1639614 w 4240947"/>
              <a:gd name="connsiteY247" fmla="*/ 882869 h 1245476"/>
              <a:gd name="connsiteX248" fmla="*/ 1639614 w 4240947"/>
              <a:gd name="connsiteY248" fmla="*/ 882869 h 1245476"/>
              <a:gd name="connsiteX249" fmla="*/ 1529256 w 4240947"/>
              <a:gd name="connsiteY249" fmla="*/ 945931 h 1245476"/>
              <a:gd name="connsiteX250" fmla="*/ 1434663 w 4240947"/>
              <a:gd name="connsiteY250" fmla="*/ 930166 h 1245476"/>
              <a:gd name="connsiteX251" fmla="*/ 1403132 w 4240947"/>
              <a:gd name="connsiteY251" fmla="*/ 882869 h 1245476"/>
              <a:gd name="connsiteX252" fmla="*/ 1324304 w 4240947"/>
              <a:gd name="connsiteY252" fmla="*/ 835573 h 1245476"/>
              <a:gd name="connsiteX253" fmla="*/ 1277007 w 4240947"/>
              <a:gd name="connsiteY253" fmla="*/ 677917 h 1245476"/>
              <a:gd name="connsiteX254" fmla="*/ 1245476 w 4240947"/>
              <a:gd name="connsiteY254" fmla="*/ 599090 h 1245476"/>
              <a:gd name="connsiteX255" fmla="*/ 1229711 w 4240947"/>
              <a:gd name="connsiteY255" fmla="*/ 551793 h 1245476"/>
              <a:gd name="connsiteX256" fmla="*/ 1150883 w 4240947"/>
              <a:gd name="connsiteY256" fmla="*/ 536028 h 1245476"/>
              <a:gd name="connsiteX257" fmla="*/ 1056290 w 4240947"/>
              <a:gd name="connsiteY257" fmla="*/ 551793 h 1245476"/>
              <a:gd name="connsiteX258" fmla="*/ 1008994 w 4240947"/>
              <a:gd name="connsiteY258" fmla="*/ 662152 h 1245476"/>
              <a:gd name="connsiteX259" fmla="*/ 961697 w 4240947"/>
              <a:gd name="connsiteY259" fmla="*/ 709448 h 1245476"/>
              <a:gd name="connsiteX260" fmla="*/ 930166 w 4240947"/>
              <a:gd name="connsiteY260" fmla="*/ 772510 h 1245476"/>
              <a:gd name="connsiteX261" fmla="*/ 914400 w 4240947"/>
              <a:gd name="connsiteY261" fmla="*/ 819807 h 1245476"/>
              <a:gd name="connsiteX262" fmla="*/ 851338 w 4240947"/>
              <a:gd name="connsiteY262" fmla="*/ 914400 h 1245476"/>
              <a:gd name="connsiteX263" fmla="*/ 804042 w 4240947"/>
              <a:gd name="connsiteY263" fmla="*/ 898635 h 1245476"/>
              <a:gd name="connsiteX264" fmla="*/ 740980 w 4240947"/>
              <a:gd name="connsiteY264" fmla="*/ 804041 h 1245476"/>
              <a:gd name="connsiteX265" fmla="*/ 693683 w 4240947"/>
              <a:gd name="connsiteY265" fmla="*/ 740979 h 1245476"/>
              <a:gd name="connsiteX266" fmla="*/ 662152 w 4240947"/>
              <a:gd name="connsiteY266" fmla="*/ 788276 h 1245476"/>
              <a:gd name="connsiteX267" fmla="*/ 646387 w 4240947"/>
              <a:gd name="connsiteY267" fmla="*/ 851338 h 1245476"/>
              <a:gd name="connsiteX268" fmla="*/ 614856 w 4240947"/>
              <a:gd name="connsiteY268" fmla="*/ 993228 h 1245476"/>
              <a:gd name="connsiteX269" fmla="*/ 551794 w 4240947"/>
              <a:gd name="connsiteY269" fmla="*/ 851338 h 1245476"/>
              <a:gd name="connsiteX270" fmla="*/ 536028 w 4240947"/>
              <a:gd name="connsiteY270" fmla="*/ 804041 h 1245476"/>
              <a:gd name="connsiteX271" fmla="*/ 504497 w 4240947"/>
              <a:gd name="connsiteY271" fmla="*/ 756745 h 1245476"/>
              <a:gd name="connsiteX272" fmla="*/ 488732 w 4240947"/>
              <a:gd name="connsiteY272" fmla="*/ 804041 h 1245476"/>
              <a:gd name="connsiteX273" fmla="*/ 457200 w 4240947"/>
              <a:gd name="connsiteY273" fmla="*/ 709448 h 1245476"/>
              <a:gd name="connsiteX274" fmla="*/ 394138 w 4240947"/>
              <a:gd name="connsiteY274" fmla="*/ 898635 h 1245476"/>
              <a:gd name="connsiteX275" fmla="*/ 362607 w 4240947"/>
              <a:gd name="connsiteY275" fmla="*/ 993228 h 1245476"/>
              <a:gd name="connsiteX276" fmla="*/ 331076 w 4240947"/>
              <a:gd name="connsiteY276" fmla="*/ 1119352 h 1245476"/>
              <a:gd name="connsiteX277" fmla="*/ 315311 w 4240947"/>
              <a:gd name="connsiteY277" fmla="*/ 1198179 h 1245476"/>
              <a:gd name="connsiteX278" fmla="*/ 283780 w 4240947"/>
              <a:gd name="connsiteY278" fmla="*/ 1245476 h 1245476"/>
              <a:gd name="connsiteX279" fmla="*/ 236483 w 4240947"/>
              <a:gd name="connsiteY279" fmla="*/ 1198179 h 1245476"/>
              <a:gd name="connsiteX280" fmla="*/ 220718 w 4240947"/>
              <a:gd name="connsiteY280" fmla="*/ 1150883 h 1245476"/>
              <a:gd name="connsiteX281" fmla="*/ 189187 w 4240947"/>
              <a:gd name="connsiteY281" fmla="*/ 1024759 h 1245476"/>
              <a:gd name="connsiteX282" fmla="*/ 157656 w 4240947"/>
              <a:gd name="connsiteY282" fmla="*/ 977462 h 1245476"/>
              <a:gd name="connsiteX283" fmla="*/ 110359 w 4240947"/>
              <a:gd name="connsiteY283" fmla="*/ 882869 h 1245476"/>
              <a:gd name="connsiteX284" fmla="*/ 173421 w 4240947"/>
              <a:gd name="connsiteY284" fmla="*/ 725214 h 1245476"/>
              <a:gd name="connsiteX285" fmla="*/ 299545 w 4240947"/>
              <a:gd name="connsiteY285" fmla="*/ 520262 h 1245476"/>
              <a:gd name="connsiteX286" fmla="*/ 362607 w 4240947"/>
              <a:gd name="connsiteY286" fmla="*/ 425669 h 1245476"/>
              <a:gd name="connsiteX287" fmla="*/ 346842 w 4240947"/>
              <a:gd name="connsiteY287" fmla="*/ 551793 h 1245476"/>
              <a:gd name="connsiteX288" fmla="*/ 331076 w 4240947"/>
              <a:gd name="connsiteY288" fmla="*/ 504497 h 1245476"/>
              <a:gd name="connsiteX289" fmla="*/ 315311 w 4240947"/>
              <a:gd name="connsiteY289" fmla="*/ 551793 h 1245476"/>
              <a:gd name="connsiteX290" fmla="*/ 283780 w 4240947"/>
              <a:gd name="connsiteY290" fmla="*/ 662152 h 1245476"/>
              <a:gd name="connsiteX291" fmla="*/ 268014 w 4240947"/>
              <a:gd name="connsiteY291" fmla="*/ 804041 h 1245476"/>
              <a:gd name="connsiteX292" fmla="*/ 236483 w 4240947"/>
              <a:gd name="connsiteY292" fmla="*/ 740979 h 1245476"/>
              <a:gd name="connsiteX293" fmla="*/ 141890 w 4240947"/>
              <a:gd name="connsiteY293" fmla="*/ 630621 h 1245476"/>
              <a:gd name="connsiteX294" fmla="*/ 126125 w 4240947"/>
              <a:gd name="connsiteY294" fmla="*/ 693683 h 1245476"/>
              <a:gd name="connsiteX295" fmla="*/ 110359 w 4240947"/>
              <a:gd name="connsiteY295" fmla="*/ 772510 h 1245476"/>
              <a:gd name="connsiteX296" fmla="*/ 78828 w 4240947"/>
              <a:gd name="connsiteY296" fmla="*/ 677917 h 1245476"/>
              <a:gd name="connsiteX297" fmla="*/ 63063 w 4240947"/>
              <a:gd name="connsiteY297" fmla="*/ 788276 h 1245476"/>
              <a:gd name="connsiteX298" fmla="*/ 94594 w 4240947"/>
              <a:gd name="connsiteY298" fmla="*/ 867104 h 1245476"/>
              <a:gd name="connsiteX299" fmla="*/ 110359 w 4240947"/>
              <a:gd name="connsiteY299" fmla="*/ 914400 h 1245476"/>
              <a:gd name="connsiteX300" fmla="*/ 236483 w 4240947"/>
              <a:gd name="connsiteY300" fmla="*/ 1040524 h 1245476"/>
              <a:gd name="connsiteX301" fmla="*/ 457200 w 4240947"/>
              <a:gd name="connsiteY301" fmla="*/ 1166648 h 1245476"/>
              <a:gd name="connsiteX302" fmla="*/ 504497 w 4240947"/>
              <a:gd name="connsiteY302" fmla="*/ 1182414 h 1245476"/>
              <a:gd name="connsiteX303" fmla="*/ 614856 w 4240947"/>
              <a:gd name="connsiteY303" fmla="*/ 1198179 h 1245476"/>
              <a:gd name="connsiteX304" fmla="*/ 756745 w 4240947"/>
              <a:gd name="connsiteY304" fmla="*/ 1150883 h 1245476"/>
              <a:gd name="connsiteX305" fmla="*/ 788276 w 4240947"/>
              <a:gd name="connsiteY305" fmla="*/ 1087821 h 1245476"/>
              <a:gd name="connsiteX306" fmla="*/ 804042 w 4240947"/>
              <a:gd name="connsiteY306" fmla="*/ 1024759 h 1245476"/>
              <a:gd name="connsiteX307" fmla="*/ 819807 w 4240947"/>
              <a:gd name="connsiteY307" fmla="*/ 977462 h 1245476"/>
              <a:gd name="connsiteX308" fmla="*/ 851338 w 4240947"/>
              <a:gd name="connsiteY308" fmla="*/ 851338 h 1245476"/>
              <a:gd name="connsiteX309" fmla="*/ 993228 w 4240947"/>
              <a:gd name="connsiteY309" fmla="*/ 804041 h 1245476"/>
              <a:gd name="connsiteX310" fmla="*/ 1166649 w 4240947"/>
              <a:gd name="connsiteY310" fmla="*/ 740979 h 1245476"/>
              <a:gd name="connsiteX311" fmla="*/ 1229711 w 4240947"/>
              <a:gd name="connsiteY311" fmla="*/ 725214 h 1245476"/>
              <a:gd name="connsiteX312" fmla="*/ 1308538 w 4240947"/>
              <a:gd name="connsiteY312" fmla="*/ 709448 h 1245476"/>
              <a:gd name="connsiteX313" fmla="*/ 1403132 w 4240947"/>
              <a:gd name="connsiteY313" fmla="*/ 677917 h 1245476"/>
              <a:gd name="connsiteX314" fmla="*/ 1466194 w 4240947"/>
              <a:gd name="connsiteY314" fmla="*/ 693683 h 1245476"/>
              <a:gd name="connsiteX315" fmla="*/ 1497725 w 4240947"/>
              <a:gd name="connsiteY315" fmla="*/ 772510 h 1245476"/>
              <a:gd name="connsiteX316" fmla="*/ 1529256 w 4240947"/>
              <a:gd name="connsiteY316" fmla="*/ 819807 h 1245476"/>
              <a:gd name="connsiteX317" fmla="*/ 1702676 w 4240947"/>
              <a:gd name="connsiteY317" fmla="*/ 961697 h 1245476"/>
              <a:gd name="connsiteX318" fmla="*/ 1891863 w 4240947"/>
              <a:gd name="connsiteY318" fmla="*/ 930166 h 1245476"/>
              <a:gd name="connsiteX319" fmla="*/ 1939159 w 4240947"/>
              <a:gd name="connsiteY319" fmla="*/ 914400 h 1245476"/>
              <a:gd name="connsiteX320" fmla="*/ 1954925 w 4240947"/>
              <a:gd name="connsiteY320" fmla="*/ 867104 h 1245476"/>
              <a:gd name="connsiteX321" fmla="*/ 1986456 w 4240947"/>
              <a:gd name="connsiteY321" fmla="*/ 819807 h 1245476"/>
              <a:gd name="connsiteX322" fmla="*/ 2033752 w 4240947"/>
              <a:gd name="connsiteY322" fmla="*/ 740979 h 1245476"/>
              <a:gd name="connsiteX323" fmla="*/ 2017987 w 4240947"/>
              <a:gd name="connsiteY323" fmla="*/ 551793 h 1245476"/>
              <a:gd name="connsiteX324" fmla="*/ 2002221 w 4240947"/>
              <a:gd name="connsiteY324" fmla="*/ 504497 h 1245476"/>
              <a:gd name="connsiteX325" fmla="*/ 1954925 w 4240947"/>
              <a:gd name="connsiteY325" fmla="*/ 457200 h 1245476"/>
              <a:gd name="connsiteX326" fmla="*/ 1718442 w 4240947"/>
              <a:gd name="connsiteY326" fmla="*/ 346841 h 1245476"/>
              <a:gd name="connsiteX327" fmla="*/ 1545021 w 4240947"/>
              <a:gd name="connsiteY327" fmla="*/ 425669 h 1245476"/>
              <a:gd name="connsiteX328" fmla="*/ 1513490 w 4240947"/>
              <a:gd name="connsiteY328" fmla="*/ 504497 h 1245476"/>
              <a:gd name="connsiteX329" fmla="*/ 1529256 w 4240947"/>
              <a:gd name="connsiteY329" fmla="*/ 551793 h 1245476"/>
              <a:gd name="connsiteX330" fmla="*/ 1749973 w 4240947"/>
              <a:gd name="connsiteY330" fmla="*/ 646386 h 1245476"/>
              <a:gd name="connsiteX331" fmla="*/ 2096814 w 4240947"/>
              <a:gd name="connsiteY331" fmla="*/ 630621 h 1245476"/>
              <a:gd name="connsiteX332" fmla="*/ 2207173 w 4240947"/>
              <a:gd name="connsiteY332" fmla="*/ 599090 h 1245476"/>
              <a:gd name="connsiteX333" fmla="*/ 2096814 w 4240947"/>
              <a:gd name="connsiteY333" fmla="*/ 520262 h 1245476"/>
              <a:gd name="connsiteX334" fmla="*/ 1781504 w 4240947"/>
              <a:gd name="connsiteY334" fmla="*/ 583324 h 1245476"/>
              <a:gd name="connsiteX335" fmla="*/ 1718442 w 4240947"/>
              <a:gd name="connsiteY335" fmla="*/ 630621 h 1245476"/>
              <a:gd name="connsiteX336" fmla="*/ 1576552 w 4240947"/>
              <a:gd name="connsiteY336" fmla="*/ 725214 h 1245476"/>
              <a:gd name="connsiteX337" fmla="*/ 1545021 w 4240947"/>
              <a:gd name="connsiteY337" fmla="*/ 772510 h 1245476"/>
              <a:gd name="connsiteX338" fmla="*/ 1450428 w 4240947"/>
              <a:gd name="connsiteY338" fmla="*/ 851338 h 1245476"/>
              <a:gd name="connsiteX339" fmla="*/ 1355835 w 4240947"/>
              <a:gd name="connsiteY339" fmla="*/ 804041 h 1245476"/>
              <a:gd name="connsiteX340" fmla="*/ 1213945 w 4240947"/>
              <a:gd name="connsiteY340" fmla="*/ 740979 h 1245476"/>
              <a:gd name="connsiteX341" fmla="*/ 1135118 w 4240947"/>
              <a:gd name="connsiteY341" fmla="*/ 788276 h 1245476"/>
              <a:gd name="connsiteX342" fmla="*/ 1182414 w 4240947"/>
              <a:gd name="connsiteY342" fmla="*/ 1056290 h 1245476"/>
              <a:gd name="connsiteX343" fmla="*/ 1277007 w 4240947"/>
              <a:gd name="connsiteY343" fmla="*/ 1166648 h 1245476"/>
              <a:gd name="connsiteX344" fmla="*/ 1434663 w 4240947"/>
              <a:gd name="connsiteY344" fmla="*/ 1213945 h 1245476"/>
              <a:gd name="connsiteX345" fmla="*/ 1671145 w 4240947"/>
              <a:gd name="connsiteY345" fmla="*/ 1182414 h 1245476"/>
              <a:gd name="connsiteX346" fmla="*/ 1781504 w 4240947"/>
              <a:gd name="connsiteY346" fmla="*/ 1072055 h 1245476"/>
              <a:gd name="connsiteX347" fmla="*/ 1828800 w 4240947"/>
              <a:gd name="connsiteY347" fmla="*/ 993228 h 1245476"/>
              <a:gd name="connsiteX348" fmla="*/ 1844566 w 4240947"/>
              <a:gd name="connsiteY348" fmla="*/ 945931 h 1245476"/>
              <a:gd name="connsiteX349" fmla="*/ 1876097 w 4240947"/>
              <a:gd name="connsiteY349" fmla="*/ 804041 h 1245476"/>
              <a:gd name="connsiteX350" fmla="*/ 1860332 w 4240947"/>
              <a:gd name="connsiteY350" fmla="*/ 677917 h 1245476"/>
              <a:gd name="connsiteX351" fmla="*/ 1907628 w 4240947"/>
              <a:gd name="connsiteY351" fmla="*/ 630621 h 1245476"/>
              <a:gd name="connsiteX352" fmla="*/ 2333297 w 4240947"/>
              <a:gd name="connsiteY352" fmla="*/ 630621 h 1245476"/>
              <a:gd name="connsiteX353" fmla="*/ 2412125 w 4240947"/>
              <a:gd name="connsiteY353" fmla="*/ 599090 h 1245476"/>
              <a:gd name="connsiteX354" fmla="*/ 2443656 w 4240947"/>
              <a:gd name="connsiteY354" fmla="*/ 551793 h 1245476"/>
              <a:gd name="connsiteX355" fmla="*/ 2349063 w 4240947"/>
              <a:gd name="connsiteY355" fmla="*/ 457200 h 1245476"/>
              <a:gd name="connsiteX356" fmla="*/ 2207173 w 4240947"/>
              <a:gd name="connsiteY356" fmla="*/ 472966 h 1245476"/>
              <a:gd name="connsiteX357" fmla="*/ 2096814 w 4240947"/>
              <a:gd name="connsiteY357" fmla="*/ 536028 h 1245476"/>
              <a:gd name="connsiteX358" fmla="*/ 2112580 w 4240947"/>
              <a:gd name="connsiteY358" fmla="*/ 599090 h 1245476"/>
              <a:gd name="connsiteX359" fmla="*/ 2238704 w 4240947"/>
              <a:gd name="connsiteY359" fmla="*/ 646386 h 1245476"/>
              <a:gd name="connsiteX360" fmla="*/ 2443656 w 4240947"/>
              <a:gd name="connsiteY360" fmla="*/ 693683 h 1245476"/>
              <a:gd name="connsiteX361" fmla="*/ 2758966 w 4240947"/>
              <a:gd name="connsiteY361" fmla="*/ 677917 h 1245476"/>
              <a:gd name="connsiteX362" fmla="*/ 2743200 w 4240947"/>
              <a:gd name="connsiteY362" fmla="*/ 614855 h 1245476"/>
              <a:gd name="connsiteX363" fmla="*/ 2695904 w 4240947"/>
              <a:gd name="connsiteY363" fmla="*/ 599090 h 1245476"/>
              <a:gd name="connsiteX364" fmla="*/ 2617076 w 4240947"/>
              <a:gd name="connsiteY364" fmla="*/ 646386 h 1245476"/>
              <a:gd name="connsiteX365" fmla="*/ 2680138 w 4240947"/>
              <a:gd name="connsiteY365" fmla="*/ 693683 h 1245476"/>
              <a:gd name="connsiteX366" fmla="*/ 2774732 w 4240947"/>
              <a:gd name="connsiteY366" fmla="*/ 740979 h 1245476"/>
              <a:gd name="connsiteX367" fmla="*/ 2837794 w 4240947"/>
              <a:gd name="connsiteY367" fmla="*/ 709448 h 1245476"/>
              <a:gd name="connsiteX368" fmla="*/ 2790497 w 4240947"/>
              <a:gd name="connsiteY368" fmla="*/ 677917 h 1245476"/>
              <a:gd name="connsiteX369" fmla="*/ 2711669 w 4240947"/>
              <a:gd name="connsiteY369" fmla="*/ 662152 h 1245476"/>
              <a:gd name="connsiteX370" fmla="*/ 2664373 w 4240947"/>
              <a:gd name="connsiteY370" fmla="*/ 646386 h 1245476"/>
              <a:gd name="connsiteX371" fmla="*/ 2727435 w 4240947"/>
              <a:gd name="connsiteY371" fmla="*/ 709448 h 1245476"/>
              <a:gd name="connsiteX372" fmla="*/ 3105807 w 4240947"/>
              <a:gd name="connsiteY372" fmla="*/ 709448 h 1245476"/>
              <a:gd name="connsiteX373" fmla="*/ 3153104 w 4240947"/>
              <a:gd name="connsiteY373" fmla="*/ 677917 h 1245476"/>
              <a:gd name="connsiteX374" fmla="*/ 3074276 w 4240947"/>
              <a:gd name="connsiteY374" fmla="*/ 567559 h 1245476"/>
              <a:gd name="connsiteX375" fmla="*/ 2963918 w 4240947"/>
              <a:gd name="connsiteY375" fmla="*/ 520262 h 1245476"/>
              <a:gd name="connsiteX376" fmla="*/ 2617076 w 4240947"/>
              <a:gd name="connsiteY376" fmla="*/ 583324 h 1245476"/>
              <a:gd name="connsiteX377" fmla="*/ 2585545 w 4240947"/>
              <a:gd name="connsiteY377" fmla="*/ 630621 h 1245476"/>
              <a:gd name="connsiteX378" fmla="*/ 2617076 w 4240947"/>
              <a:gd name="connsiteY378" fmla="*/ 740979 h 1245476"/>
              <a:gd name="connsiteX379" fmla="*/ 2680138 w 4240947"/>
              <a:gd name="connsiteY379" fmla="*/ 756745 h 1245476"/>
              <a:gd name="connsiteX380" fmla="*/ 2853559 w 4240947"/>
              <a:gd name="connsiteY380" fmla="*/ 740979 h 1245476"/>
              <a:gd name="connsiteX381" fmla="*/ 2885090 w 4240947"/>
              <a:gd name="connsiteY381" fmla="*/ 693683 h 1245476"/>
              <a:gd name="connsiteX382" fmla="*/ 2806263 w 4240947"/>
              <a:gd name="connsiteY382" fmla="*/ 662152 h 1245476"/>
              <a:gd name="connsiteX383" fmla="*/ 2522483 w 4240947"/>
              <a:gd name="connsiteY383" fmla="*/ 646386 h 1245476"/>
              <a:gd name="connsiteX384" fmla="*/ 2301766 w 4240947"/>
              <a:gd name="connsiteY384" fmla="*/ 677917 h 1245476"/>
              <a:gd name="connsiteX385" fmla="*/ 2238704 w 4240947"/>
              <a:gd name="connsiteY385" fmla="*/ 693683 h 1245476"/>
              <a:gd name="connsiteX386" fmla="*/ 2191407 w 4240947"/>
              <a:gd name="connsiteY386" fmla="*/ 725214 h 1245476"/>
              <a:gd name="connsiteX387" fmla="*/ 2175642 w 4240947"/>
              <a:gd name="connsiteY387" fmla="*/ 788276 h 1245476"/>
              <a:gd name="connsiteX388" fmla="*/ 2286000 w 4240947"/>
              <a:gd name="connsiteY388" fmla="*/ 961697 h 1245476"/>
              <a:gd name="connsiteX389" fmla="*/ 2995449 w 4240947"/>
              <a:gd name="connsiteY389" fmla="*/ 867104 h 1245476"/>
              <a:gd name="connsiteX390" fmla="*/ 3247697 w 4240947"/>
              <a:gd name="connsiteY390" fmla="*/ 1229710 h 1245476"/>
              <a:gd name="connsiteX391" fmla="*/ 3436883 w 4240947"/>
              <a:gd name="connsiteY391" fmla="*/ 1198179 h 1245476"/>
              <a:gd name="connsiteX392" fmla="*/ 3531476 w 4240947"/>
              <a:gd name="connsiteY392" fmla="*/ 1135117 h 1245476"/>
              <a:gd name="connsiteX393" fmla="*/ 3578773 w 4240947"/>
              <a:gd name="connsiteY393" fmla="*/ 1056290 h 1245476"/>
              <a:gd name="connsiteX394" fmla="*/ 3563007 w 4240947"/>
              <a:gd name="connsiteY394" fmla="*/ 898635 h 1245476"/>
              <a:gd name="connsiteX395" fmla="*/ 3452649 w 4240947"/>
              <a:gd name="connsiteY395" fmla="*/ 772510 h 1245476"/>
              <a:gd name="connsiteX396" fmla="*/ 3373821 w 4240947"/>
              <a:gd name="connsiteY396" fmla="*/ 725214 h 1245476"/>
              <a:gd name="connsiteX397" fmla="*/ 3326525 w 4240947"/>
              <a:gd name="connsiteY397" fmla="*/ 693683 h 1245476"/>
              <a:gd name="connsiteX398" fmla="*/ 3373821 w 4240947"/>
              <a:gd name="connsiteY398" fmla="*/ 709448 h 1245476"/>
              <a:gd name="connsiteX399" fmla="*/ 3436883 w 4240947"/>
              <a:gd name="connsiteY399" fmla="*/ 725214 h 1245476"/>
              <a:gd name="connsiteX400" fmla="*/ 3563007 w 4240947"/>
              <a:gd name="connsiteY400" fmla="*/ 740979 h 1245476"/>
              <a:gd name="connsiteX401" fmla="*/ 3641835 w 4240947"/>
              <a:gd name="connsiteY401" fmla="*/ 709448 h 1245476"/>
              <a:gd name="connsiteX402" fmla="*/ 3578773 w 4240947"/>
              <a:gd name="connsiteY402" fmla="*/ 693683 h 1245476"/>
              <a:gd name="connsiteX403" fmla="*/ 3499945 w 4240947"/>
              <a:gd name="connsiteY403" fmla="*/ 677917 h 1245476"/>
              <a:gd name="connsiteX404" fmla="*/ 3168869 w 4240947"/>
              <a:gd name="connsiteY404" fmla="*/ 709448 h 1245476"/>
              <a:gd name="connsiteX405" fmla="*/ 3042745 w 4240947"/>
              <a:gd name="connsiteY405" fmla="*/ 740979 h 1245476"/>
              <a:gd name="connsiteX406" fmla="*/ 3011214 w 4240947"/>
              <a:gd name="connsiteY406" fmla="*/ 788276 h 1245476"/>
              <a:gd name="connsiteX407" fmla="*/ 3310759 w 4240947"/>
              <a:gd name="connsiteY407" fmla="*/ 851338 h 1245476"/>
              <a:gd name="connsiteX408" fmla="*/ 3594538 w 4240947"/>
              <a:gd name="connsiteY408" fmla="*/ 819807 h 1245476"/>
              <a:gd name="connsiteX409" fmla="*/ 3689132 w 4240947"/>
              <a:gd name="connsiteY409" fmla="*/ 788276 h 1245476"/>
              <a:gd name="connsiteX410" fmla="*/ 3641835 w 4240947"/>
              <a:gd name="connsiteY410" fmla="*/ 725214 h 1245476"/>
              <a:gd name="connsiteX411" fmla="*/ 3247697 w 4240947"/>
              <a:gd name="connsiteY411" fmla="*/ 709448 h 1245476"/>
              <a:gd name="connsiteX412" fmla="*/ 3279228 w 4240947"/>
              <a:gd name="connsiteY412" fmla="*/ 819807 h 1245476"/>
              <a:gd name="connsiteX413" fmla="*/ 3326525 w 4240947"/>
              <a:gd name="connsiteY413" fmla="*/ 867104 h 1245476"/>
              <a:gd name="connsiteX414" fmla="*/ 3531476 w 4240947"/>
              <a:gd name="connsiteY414" fmla="*/ 914400 h 1245476"/>
              <a:gd name="connsiteX415" fmla="*/ 3767959 w 4240947"/>
              <a:gd name="connsiteY415" fmla="*/ 898635 h 1245476"/>
              <a:gd name="connsiteX416" fmla="*/ 3894083 w 4240947"/>
              <a:gd name="connsiteY416" fmla="*/ 835573 h 1245476"/>
              <a:gd name="connsiteX417" fmla="*/ 3925614 w 4240947"/>
              <a:gd name="connsiteY417" fmla="*/ 804041 h 1245476"/>
              <a:gd name="connsiteX418" fmla="*/ 3909849 w 4240947"/>
              <a:gd name="connsiteY418" fmla="*/ 662152 h 1245476"/>
              <a:gd name="connsiteX419" fmla="*/ 3878318 w 4240947"/>
              <a:gd name="connsiteY419" fmla="*/ 614855 h 1245476"/>
              <a:gd name="connsiteX420" fmla="*/ 3941380 w 4240947"/>
              <a:gd name="connsiteY420" fmla="*/ 630621 h 1245476"/>
              <a:gd name="connsiteX421" fmla="*/ 4051738 w 4240947"/>
              <a:gd name="connsiteY421" fmla="*/ 567559 h 1245476"/>
              <a:gd name="connsiteX422" fmla="*/ 4020207 w 4240947"/>
              <a:gd name="connsiteY422" fmla="*/ 520262 h 1245476"/>
              <a:gd name="connsiteX423" fmla="*/ 3799490 w 4240947"/>
              <a:gd name="connsiteY423" fmla="*/ 536028 h 1245476"/>
              <a:gd name="connsiteX424" fmla="*/ 3752194 w 4240947"/>
              <a:gd name="connsiteY424" fmla="*/ 551793 h 1245476"/>
              <a:gd name="connsiteX425" fmla="*/ 3720663 w 4240947"/>
              <a:gd name="connsiteY425" fmla="*/ 599090 h 1245476"/>
              <a:gd name="connsiteX426" fmla="*/ 3846787 w 4240947"/>
              <a:gd name="connsiteY426" fmla="*/ 709448 h 1245476"/>
              <a:gd name="connsiteX427" fmla="*/ 4209394 w 4240947"/>
              <a:gd name="connsiteY427" fmla="*/ 725214 h 1245476"/>
              <a:gd name="connsiteX428" fmla="*/ 4193628 w 4240947"/>
              <a:gd name="connsiteY428" fmla="*/ 677917 h 1245476"/>
              <a:gd name="connsiteX429" fmla="*/ 4146332 w 4240947"/>
              <a:gd name="connsiteY429" fmla="*/ 646386 h 1245476"/>
              <a:gd name="connsiteX430" fmla="*/ 4114800 w 4240947"/>
              <a:gd name="connsiteY430" fmla="*/ 614855 h 1245476"/>
              <a:gd name="connsiteX431" fmla="*/ 3894083 w 4240947"/>
              <a:gd name="connsiteY431" fmla="*/ 662152 h 1245476"/>
              <a:gd name="connsiteX432" fmla="*/ 3799490 w 4240947"/>
              <a:gd name="connsiteY432" fmla="*/ 693683 h 1245476"/>
              <a:gd name="connsiteX433" fmla="*/ 3736428 w 4240947"/>
              <a:gd name="connsiteY433" fmla="*/ 725214 h 1245476"/>
              <a:gd name="connsiteX434" fmla="*/ 3689132 w 4240947"/>
              <a:gd name="connsiteY434" fmla="*/ 756745 h 1245476"/>
              <a:gd name="connsiteX435" fmla="*/ 3641835 w 4240947"/>
              <a:gd name="connsiteY435" fmla="*/ 772510 h 1245476"/>
              <a:gd name="connsiteX436" fmla="*/ 3531476 w 4240947"/>
              <a:gd name="connsiteY436" fmla="*/ 882869 h 1245476"/>
              <a:gd name="connsiteX437" fmla="*/ 3468414 w 4240947"/>
              <a:gd name="connsiteY437" fmla="*/ 945931 h 1245476"/>
              <a:gd name="connsiteX438" fmla="*/ 3484180 w 4240947"/>
              <a:gd name="connsiteY438" fmla="*/ 1056290 h 1245476"/>
              <a:gd name="connsiteX439" fmla="*/ 3846787 w 4240947"/>
              <a:gd name="connsiteY439" fmla="*/ 1056290 h 1245476"/>
              <a:gd name="connsiteX440" fmla="*/ 3925614 w 4240947"/>
              <a:gd name="connsiteY440" fmla="*/ 1008993 h 1245476"/>
              <a:gd name="connsiteX441" fmla="*/ 4020207 w 4240947"/>
              <a:gd name="connsiteY441" fmla="*/ 819807 h 1245476"/>
              <a:gd name="connsiteX442" fmla="*/ 4004442 w 4240947"/>
              <a:gd name="connsiteY442" fmla="*/ 630621 h 1245476"/>
              <a:gd name="connsiteX443" fmla="*/ 3972911 w 4240947"/>
              <a:gd name="connsiteY443" fmla="*/ 677917 h 1245476"/>
              <a:gd name="connsiteX444" fmla="*/ 3957145 w 4240947"/>
              <a:gd name="connsiteY444" fmla="*/ 725214 h 1245476"/>
              <a:gd name="connsiteX445" fmla="*/ 4020207 w 4240947"/>
              <a:gd name="connsiteY445" fmla="*/ 756745 h 1245476"/>
              <a:gd name="connsiteX446" fmla="*/ 4130566 w 4240947"/>
              <a:gd name="connsiteY446" fmla="*/ 662152 h 1245476"/>
              <a:gd name="connsiteX447" fmla="*/ 4130566 w 4240947"/>
              <a:gd name="connsiteY447" fmla="*/ 457200 h 1245476"/>
              <a:gd name="connsiteX448" fmla="*/ 4114800 w 4240947"/>
              <a:gd name="connsiteY448" fmla="*/ 409904 h 1245476"/>
              <a:gd name="connsiteX449" fmla="*/ 4067504 w 4240947"/>
              <a:gd name="connsiteY449" fmla="*/ 394138 h 1245476"/>
              <a:gd name="connsiteX450" fmla="*/ 3957145 w 4240947"/>
              <a:gd name="connsiteY450" fmla="*/ 425669 h 1245476"/>
              <a:gd name="connsiteX451" fmla="*/ 3815256 w 4240947"/>
              <a:gd name="connsiteY451" fmla="*/ 536028 h 1245476"/>
              <a:gd name="connsiteX452" fmla="*/ 3767959 w 4240947"/>
              <a:gd name="connsiteY452" fmla="*/ 599090 h 1245476"/>
              <a:gd name="connsiteX453" fmla="*/ 3736428 w 4240947"/>
              <a:gd name="connsiteY453" fmla="*/ 677917 h 1245476"/>
              <a:gd name="connsiteX454" fmla="*/ 3704897 w 4240947"/>
              <a:gd name="connsiteY454" fmla="*/ 788276 h 1245476"/>
              <a:gd name="connsiteX455" fmla="*/ 3720663 w 4240947"/>
              <a:gd name="connsiteY455" fmla="*/ 835573 h 1245476"/>
              <a:gd name="connsiteX456" fmla="*/ 3831021 w 4240947"/>
              <a:gd name="connsiteY456" fmla="*/ 882869 h 1245476"/>
              <a:gd name="connsiteX457" fmla="*/ 3941380 w 4240947"/>
              <a:gd name="connsiteY457" fmla="*/ 835573 h 1245476"/>
              <a:gd name="connsiteX458" fmla="*/ 4004442 w 4240947"/>
              <a:gd name="connsiteY458" fmla="*/ 740979 h 1245476"/>
              <a:gd name="connsiteX459" fmla="*/ 3988676 w 4240947"/>
              <a:gd name="connsiteY459" fmla="*/ 488731 h 1245476"/>
              <a:gd name="connsiteX460" fmla="*/ 3941380 w 4240947"/>
              <a:gd name="connsiteY460" fmla="*/ 441435 h 1245476"/>
              <a:gd name="connsiteX461" fmla="*/ 3846787 w 4240947"/>
              <a:gd name="connsiteY461" fmla="*/ 457200 h 1245476"/>
              <a:gd name="connsiteX462" fmla="*/ 3815256 w 4240947"/>
              <a:gd name="connsiteY462" fmla="*/ 504497 h 1245476"/>
              <a:gd name="connsiteX463" fmla="*/ 3799490 w 4240947"/>
              <a:gd name="connsiteY463" fmla="*/ 551793 h 1245476"/>
              <a:gd name="connsiteX0" fmla="*/ 268014 w 4240947"/>
              <a:gd name="connsiteY0" fmla="*/ 346841 h 1245476"/>
              <a:gd name="connsiteX1" fmla="*/ 299545 w 4240947"/>
              <a:gd name="connsiteY1" fmla="*/ 268014 h 1245476"/>
              <a:gd name="connsiteX2" fmla="*/ 315311 w 4240947"/>
              <a:gd name="connsiteY2" fmla="*/ 220717 h 1245476"/>
              <a:gd name="connsiteX3" fmla="*/ 346842 w 4240947"/>
              <a:gd name="connsiteY3" fmla="*/ 173421 h 1245476"/>
              <a:gd name="connsiteX4" fmla="*/ 409904 w 4240947"/>
              <a:gd name="connsiteY4" fmla="*/ 157655 h 1245476"/>
              <a:gd name="connsiteX5" fmla="*/ 488732 w 4240947"/>
              <a:gd name="connsiteY5" fmla="*/ 252248 h 1245476"/>
              <a:gd name="connsiteX6" fmla="*/ 520263 w 4240947"/>
              <a:gd name="connsiteY6" fmla="*/ 315310 h 1245476"/>
              <a:gd name="connsiteX7" fmla="*/ 536028 w 4240947"/>
              <a:gd name="connsiteY7" fmla="*/ 362607 h 1245476"/>
              <a:gd name="connsiteX8" fmla="*/ 583325 w 4240947"/>
              <a:gd name="connsiteY8" fmla="*/ 394138 h 1245476"/>
              <a:gd name="connsiteX9" fmla="*/ 646387 w 4240947"/>
              <a:gd name="connsiteY9" fmla="*/ 346841 h 1245476"/>
              <a:gd name="connsiteX10" fmla="*/ 662152 w 4240947"/>
              <a:gd name="connsiteY10" fmla="*/ 299545 h 1245476"/>
              <a:gd name="connsiteX11" fmla="*/ 756745 w 4240947"/>
              <a:gd name="connsiteY11" fmla="*/ 252248 h 1245476"/>
              <a:gd name="connsiteX12" fmla="*/ 851338 w 4240947"/>
              <a:gd name="connsiteY12" fmla="*/ 315310 h 1245476"/>
              <a:gd name="connsiteX13" fmla="*/ 882869 w 4240947"/>
              <a:gd name="connsiteY13" fmla="*/ 362607 h 1245476"/>
              <a:gd name="connsiteX14" fmla="*/ 930166 w 4240947"/>
              <a:gd name="connsiteY14" fmla="*/ 378373 h 1245476"/>
              <a:gd name="connsiteX15" fmla="*/ 993228 w 4240947"/>
              <a:gd name="connsiteY15" fmla="*/ 362607 h 1245476"/>
              <a:gd name="connsiteX16" fmla="*/ 1087821 w 4240947"/>
              <a:gd name="connsiteY16" fmla="*/ 299545 h 1245476"/>
              <a:gd name="connsiteX17" fmla="*/ 1119352 w 4240947"/>
              <a:gd name="connsiteY17" fmla="*/ 252248 h 1245476"/>
              <a:gd name="connsiteX18" fmla="*/ 1213945 w 4240947"/>
              <a:gd name="connsiteY18" fmla="*/ 173421 h 1245476"/>
              <a:gd name="connsiteX19" fmla="*/ 1261242 w 4240947"/>
              <a:gd name="connsiteY19" fmla="*/ 204952 h 1245476"/>
              <a:gd name="connsiteX20" fmla="*/ 1292773 w 4240947"/>
              <a:gd name="connsiteY20" fmla="*/ 252248 h 1245476"/>
              <a:gd name="connsiteX21" fmla="*/ 1340069 w 4240947"/>
              <a:gd name="connsiteY21" fmla="*/ 268014 h 1245476"/>
              <a:gd name="connsiteX22" fmla="*/ 1403132 w 4240947"/>
              <a:gd name="connsiteY22" fmla="*/ 315310 h 1245476"/>
              <a:gd name="connsiteX23" fmla="*/ 1450428 w 4240947"/>
              <a:gd name="connsiteY23" fmla="*/ 346841 h 1245476"/>
              <a:gd name="connsiteX24" fmla="*/ 1529256 w 4240947"/>
              <a:gd name="connsiteY24" fmla="*/ 331076 h 1245476"/>
              <a:gd name="connsiteX25" fmla="*/ 1608083 w 4240947"/>
              <a:gd name="connsiteY25" fmla="*/ 189186 h 1245476"/>
              <a:gd name="connsiteX26" fmla="*/ 1702676 w 4240947"/>
              <a:gd name="connsiteY26" fmla="*/ 220717 h 1245476"/>
              <a:gd name="connsiteX27" fmla="*/ 1749973 w 4240947"/>
              <a:gd name="connsiteY27" fmla="*/ 268014 h 1245476"/>
              <a:gd name="connsiteX28" fmla="*/ 1797269 w 4240947"/>
              <a:gd name="connsiteY28" fmla="*/ 299545 h 1245476"/>
              <a:gd name="connsiteX29" fmla="*/ 1844566 w 4240947"/>
              <a:gd name="connsiteY29" fmla="*/ 315310 h 1245476"/>
              <a:gd name="connsiteX30" fmla="*/ 1907628 w 4240947"/>
              <a:gd name="connsiteY30" fmla="*/ 346841 h 1245476"/>
              <a:gd name="connsiteX31" fmla="*/ 1939159 w 4240947"/>
              <a:gd name="connsiteY31" fmla="*/ 378373 h 1245476"/>
              <a:gd name="connsiteX32" fmla="*/ 1970690 w 4240947"/>
              <a:gd name="connsiteY32" fmla="*/ 331076 h 1245476"/>
              <a:gd name="connsiteX33" fmla="*/ 2017987 w 4240947"/>
              <a:gd name="connsiteY33" fmla="*/ 283779 h 1245476"/>
              <a:gd name="connsiteX34" fmla="*/ 2049518 w 4240947"/>
              <a:gd name="connsiteY34" fmla="*/ 236483 h 1245476"/>
              <a:gd name="connsiteX35" fmla="*/ 2144111 w 4240947"/>
              <a:gd name="connsiteY35" fmla="*/ 141890 h 1245476"/>
              <a:gd name="connsiteX36" fmla="*/ 2207173 w 4240947"/>
              <a:gd name="connsiteY36" fmla="*/ 362607 h 1245476"/>
              <a:gd name="connsiteX37" fmla="*/ 2238704 w 4240947"/>
              <a:gd name="connsiteY37" fmla="*/ 409904 h 1245476"/>
              <a:gd name="connsiteX38" fmla="*/ 2286000 w 4240947"/>
              <a:gd name="connsiteY38" fmla="*/ 394138 h 1245476"/>
              <a:gd name="connsiteX39" fmla="*/ 2301766 w 4240947"/>
              <a:gd name="connsiteY39" fmla="*/ 346841 h 1245476"/>
              <a:gd name="connsiteX40" fmla="*/ 2349063 w 4240947"/>
              <a:gd name="connsiteY40" fmla="*/ 252248 h 1245476"/>
              <a:gd name="connsiteX41" fmla="*/ 2396359 w 4240947"/>
              <a:gd name="connsiteY41" fmla="*/ 299545 h 1245476"/>
              <a:gd name="connsiteX42" fmla="*/ 2538249 w 4240947"/>
              <a:gd name="connsiteY42" fmla="*/ 268014 h 1245476"/>
              <a:gd name="connsiteX43" fmla="*/ 2601311 w 4240947"/>
              <a:gd name="connsiteY43" fmla="*/ 346841 h 1245476"/>
              <a:gd name="connsiteX44" fmla="*/ 2648607 w 4240947"/>
              <a:gd name="connsiteY44" fmla="*/ 331076 h 1245476"/>
              <a:gd name="connsiteX45" fmla="*/ 2758966 w 4240947"/>
              <a:gd name="connsiteY45" fmla="*/ 315310 h 1245476"/>
              <a:gd name="connsiteX46" fmla="*/ 2822028 w 4240947"/>
              <a:gd name="connsiteY46" fmla="*/ 299545 h 1245476"/>
              <a:gd name="connsiteX47" fmla="*/ 2869325 w 4240947"/>
              <a:gd name="connsiteY47" fmla="*/ 315310 h 1245476"/>
              <a:gd name="connsiteX48" fmla="*/ 2963918 w 4240947"/>
              <a:gd name="connsiteY48" fmla="*/ 189186 h 1245476"/>
              <a:gd name="connsiteX49" fmla="*/ 3058511 w 4240947"/>
              <a:gd name="connsiteY49" fmla="*/ 141890 h 1245476"/>
              <a:gd name="connsiteX50" fmla="*/ 3105807 w 4240947"/>
              <a:gd name="connsiteY50" fmla="*/ 204952 h 1245476"/>
              <a:gd name="connsiteX51" fmla="*/ 3137338 w 4240947"/>
              <a:gd name="connsiteY51" fmla="*/ 252248 h 1245476"/>
              <a:gd name="connsiteX52" fmla="*/ 3184635 w 4240947"/>
              <a:gd name="connsiteY52" fmla="*/ 268014 h 1245476"/>
              <a:gd name="connsiteX53" fmla="*/ 3294994 w 4240947"/>
              <a:gd name="connsiteY53" fmla="*/ 299545 h 1245476"/>
              <a:gd name="connsiteX54" fmla="*/ 3405352 w 4240947"/>
              <a:gd name="connsiteY54" fmla="*/ 346841 h 1245476"/>
              <a:gd name="connsiteX55" fmla="*/ 3468414 w 4240947"/>
              <a:gd name="connsiteY55" fmla="*/ 362607 h 1245476"/>
              <a:gd name="connsiteX56" fmla="*/ 3515711 w 4240947"/>
              <a:gd name="connsiteY56" fmla="*/ 378373 h 1245476"/>
              <a:gd name="connsiteX57" fmla="*/ 3563007 w 4240947"/>
              <a:gd name="connsiteY57" fmla="*/ 362607 h 1245476"/>
              <a:gd name="connsiteX58" fmla="*/ 3610304 w 4240947"/>
              <a:gd name="connsiteY58" fmla="*/ 346841 h 1245476"/>
              <a:gd name="connsiteX59" fmla="*/ 3767959 w 4240947"/>
              <a:gd name="connsiteY59" fmla="*/ 331076 h 1245476"/>
              <a:gd name="connsiteX60" fmla="*/ 3862552 w 4240947"/>
              <a:gd name="connsiteY60" fmla="*/ 394138 h 1245476"/>
              <a:gd name="connsiteX61" fmla="*/ 3925614 w 4240947"/>
              <a:gd name="connsiteY61" fmla="*/ 378373 h 1245476"/>
              <a:gd name="connsiteX62" fmla="*/ 3957145 w 4240947"/>
              <a:gd name="connsiteY62" fmla="*/ 331076 h 1245476"/>
              <a:gd name="connsiteX63" fmla="*/ 4020207 w 4240947"/>
              <a:gd name="connsiteY63" fmla="*/ 173421 h 1245476"/>
              <a:gd name="connsiteX64" fmla="*/ 4114800 w 4240947"/>
              <a:gd name="connsiteY64" fmla="*/ 15766 h 1245476"/>
              <a:gd name="connsiteX65" fmla="*/ 4146332 w 4240947"/>
              <a:gd name="connsiteY65" fmla="*/ 157655 h 1245476"/>
              <a:gd name="connsiteX66" fmla="*/ 4162097 w 4240947"/>
              <a:gd name="connsiteY66" fmla="*/ 204952 h 1245476"/>
              <a:gd name="connsiteX67" fmla="*/ 3909849 w 4240947"/>
              <a:gd name="connsiteY67" fmla="*/ 173421 h 1245476"/>
              <a:gd name="connsiteX68" fmla="*/ 3846787 w 4240947"/>
              <a:gd name="connsiteY68" fmla="*/ 141890 h 1245476"/>
              <a:gd name="connsiteX69" fmla="*/ 3736428 w 4240947"/>
              <a:gd name="connsiteY69" fmla="*/ 110359 h 1245476"/>
              <a:gd name="connsiteX70" fmla="*/ 3720663 w 4240947"/>
              <a:gd name="connsiteY70" fmla="*/ 252248 h 1245476"/>
              <a:gd name="connsiteX71" fmla="*/ 3704897 w 4240947"/>
              <a:gd name="connsiteY71" fmla="*/ 409904 h 1245476"/>
              <a:gd name="connsiteX72" fmla="*/ 3610304 w 4240947"/>
              <a:gd name="connsiteY72" fmla="*/ 362607 h 1245476"/>
              <a:gd name="connsiteX73" fmla="*/ 3468414 w 4240947"/>
              <a:gd name="connsiteY73" fmla="*/ 189186 h 1245476"/>
              <a:gd name="connsiteX74" fmla="*/ 3358056 w 4240947"/>
              <a:gd name="connsiteY74" fmla="*/ 94593 h 1245476"/>
              <a:gd name="connsiteX75" fmla="*/ 3326525 w 4240947"/>
              <a:gd name="connsiteY75" fmla="*/ 173421 h 1245476"/>
              <a:gd name="connsiteX76" fmla="*/ 3294994 w 4240947"/>
              <a:gd name="connsiteY76" fmla="*/ 457200 h 1245476"/>
              <a:gd name="connsiteX77" fmla="*/ 3263463 w 4240947"/>
              <a:gd name="connsiteY77" fmla="*/ 709448 h 1245476"/>
              <a:gd name="connsiteX78" fmla="*/ 3216166 w 4240947"/>
              <a:gd name="connsiteY78" fmla="*/ 599090 h 1245476"/>
              <a:gd name="connsiteX79" fmla="*/ 3184635 w 4240947"/>
              <a:gd name="connsiteY79" fmla="*/ 551793 h 1245476"/>
              <a:gd name="connsiteX80" fmla="*/ 3168869 w 4240947"/>
              <a:gd name="connsiteY80" fmla="*/ 504497 h 1245476"/>
              <a:gd name="connsiteX81" fmla="*/ 3137338 w 4240947"/>
              <a:gd name="connsiteY81" fmla="*/ 441435 h 1245476"/>
              <a:gd name="connsiteX82" fmla="*/ 3105807 w 4240947"/>
              <a:gd name="connsiteY82" fmla="*/ 315310 h 1245476"/>
              <a:gd name="connsiteX83" fmla="*/ 3058511 w 4240947"/>
              <a:gd name="connsiteY83" fmla="*/ 173421 h 1245476"/>
              <a:gd name="connsiteX84" fmla="*/ 3011214 w 4240947"/>
              <a:gd name="connsiteY84" fmla="*/ 236483 h 1245476"/>
              <a:gd name="connsiteX85" fmla="*/ 3042745 w 4240947"/>
              <a:gd name="connsiteY85" fmla="*/ 173421 h 1245476"/>
              <a:gd name="connsiteX86" fmla="*/ 2885090 w 4240947"/>
              <a:gd name="connsiteY86" fmla="*/ 15766 h 1245476"/>
              <a:gd name="connsiteX87" fmla="*/ 2900856 w 4240947"/>
              <a:gd name="connsiteY87" fmla="*/ 236483 h 1245476"/>
              <a:gd name="connsiteX88" fmla="*/ 2916621 w 4240947"/>
              <a:gd name="connsiteY88" fmla="*/ 283779 h 1245476"/>
              <a:gd name="connsiteX89" fmla="*/ 2932387 w 4240947"/>
              <a:gd name="connsiteY89" fmla="*/ 378373 h 1245476"/>
              <a:gd name="connsiteX90" fmla="*/ 2948152 w 4240947"/>
              <a:gd name="connsiteY90" fmla="*/ 441435 h 1245476"/>
              <a:gd name="connsiteX91" fmla="*/ 2900856 w 4240947"/>
              <a:gd name="connsiteY91" fmla="*/ 331076 h 1245476"/>
              <a:gd name="connsiteX92" fmla="*/ 2853559 w 4240947"/>
              <a:gd name="connsiteY92" fmla="*/ 236483 h 1245476"/>
              <a:gd name="connsiteX93" fmla="*/ 2822028 w 4240947"/>
              <a:gd name="connsiteY93" fmla="*/ 299545 h 1245476"/>
              <a:gd name="connsiteX94" fmla="*/ 2790497 w 4240947"/>
              <a:gd name="connsiteY94" fmla="*/ 441435 h 1245476"/>
              <a:gd name="connsiteX95" fmla="*/ 2758966 w 4240947"/>
              <a:gd name="connsiteY95" fmla="*/ 520262 h 1245476"/>
              <a:gd name="connsiteX96" fmla="*/ 2743200 w 4240947"/>
              <a:gd name="connsiteY96" fmla="*/ 567559 h 1245476"/>
              <a:gd name="connsiteX97" fmla="*/ 2648607 w 4240947"/>
              <a:gd name="connsiteY97" fmla="*/ 457200 h 1245476"/>
              <a:gd name="connsiteX98" fmla="*/ 2617076 w 4240947"/>
              <a:gd name="connsiteY98" fmla="*/ 331076 h 1245476"/>
              <a:gd name="connsiteX99" fmla="*/ 2585545 w 4240947"/>
              <a:gd name="connsiteY99" fmla="*/ 220717 h 1245476"/>
              <a:gd name="connsiteX100" fmla="*/ 2554014 w 4240947"/>
              <a:gd name="connsiteY100" fmla="*/ 268014 h 1245476"/>
              <a:gd name="connsiteX101" fmla="*/ 2538249 w 4240947"/>
              <a:gd name="connsiteY101" fmla="*/ 331076 h 1245476"/>
              <a:gd name="connsiteX102" fmla="*/ 2522483 w 4240947"/>
              <a:gd name="connsiteY102" fmla="*/ 378373 h 1245476"/>
              <a:gd name="connsiteX103" fmla="*/ 2412125 w 4240947"/>
              <a:gd name="connsiteY103" fmla="*/ 141890 h 1245476"/>
              <a:gd name="connsiteX104" fmla="*/ 2349063 w 4240947"/>
              <a:gd name="connsiteY104" fmla="*/ 47297 h 1245476"/>
              <a:gd name="connsiteX105" fmla="*/ 2301766 w 4240947"/>
              <a:gd name="connsiteY105" fmla="*/ 299545 h 1245476"/>
              <a:gd name="connsiteX106" fmla="*/ 2254469 w 4240947"/>
              <a:gd name="connsiteY106" fmla="*/ 283779 h 1245476"/>
              <a:gd name="connsiteX107" fmla="*/ 2238704 w 4240947"/>
              <a:gd name="connsiteY107" fmla="*/ 236483 h 1245476"/>
              <a:gd name="connsiteX108" fmla="*/ 2207173 w 4240947"/>
              <a:gd name="connsiteY108" fmla="*/ 189186 h 1245476"/>
              <a:gd name="connsiteX109" fmla="*/ 2144111 w 4240947"/>
              <a:gd name="connsiteY109" fmla="*/ 346841 h 1245476"/>
              <a:gd name="connsiteX110" fmla="*/ 2128345 w 4240947"/>
              <a:gd name="connsiteY110" fmla="*/ 394138 h 1245476"/>
              <a:gd name="connsiteX111" fmla="*/ 2081049 w 4240947"/>
              <a:gd name="connsiteY111" fmla="*/ 504497 h 1245476"/>
              <a:gd name="connsiteX112" fmla="*/ 2002221 w 4240947"/>
              <a:gd name="connsiteY112" fmla="*/ 409904 h 1245476"/>
              <a:gd name="connsiteX113" fmla="*/ 1986456 w 4240947"/>
              <a:gd name="connsiteY113" fmla="*/ 346841 h 1245476"/>
              <a:gd name="connsiteX114" fmla="*/ 1907628 w 4240947"/>
              <a:gd name="connsiteY114" fmla="*/ 173421 h 1245476"/>
              <a:gd name="connsiteX115" fmla="*/ 1860332 w 4240947"/>
              <a:gd name="connsiteY115" fmla="*/ 126124 h 1245476"/>
              <a:gd name="connsiteX116" fmla="*/ 1828800 w 4240947"/>
              <a:gd name="connsiteY116" fmla="*/ 173421 h 1245476"/>
              <a:gd name="connsiteX117" fmla="*/ 1813035 w 4240947"/>
              <a:gd name="connsiteY117" fmla="*/ 362607 h 1245476"/>
              <a:gd name="connsiteX118" fmla="*/ 1797269 w 4240947"/>
              <a:gd name="connsiteY118" fmla="*/ 409904 h 1245476"/>
              <a:gd name="connsiteX119" fmla="*/ 1734207 w 4240947"/>
              <a:gd name="connsiteY119" fmla="*/ 236483 h 1245476"/>
              <a:gd name="connsiteX120" fmla="*/ 1702676 w 4240947"/>
              <a:gd name="connsiteY120" fmla="*/ 189186 h 1245476"/>
              <a:gd name="connsiteX121" fmla="*/ 1639614 w 4240947"/>
              <a:gd name="connsiteY121" fmla="*/ 47297 h 1245476"/>
              <a:gd name="connsiteX122" fmla="*/ 1623849 w 4240947"/>
              <a:gd name="connsiteY122" fmla="*/ 157655 h 1245476"/>
              <a:gd name="connsiteX123" fmla="*/ 1592318 w 4240947"/>
              <a:gd name="connsiteY123" fmla="*/ 220717 h 1245476"/>
              <a:gd name="connsiteX124" fmla="*/ 1576552 w 4240947"/>
              <a:gd name="connsiteY124" fmla="*/ 362607 h 1245476"/>
              <a:gd name="connsiteX125" fmla="*/ 1560787 w 4240947"/>
              <a:gd name="connsiteY125" fmla="*/ 425669 h 1245476"/>
              <a:gd name="connsiteX126" fmla="*/ 1466194 w 4240947"/>
              <a:gd name="connsiteY126" fmla="*/ 299545 h 1245476"/>
              <a:gd name="connsiteX127" fmla="*/ 1418897 w 4240947"/>
              <a:gd name="connsiteY127" fmla="*/ 236483 h 1245476"/>
              <a:gd name="connsiteX128" fmla="*/ 1387366 w 4240947"/>
              <a:gd name="connsiteY128" fmla="*/ 189186 h 1245476"/>
              <a:gd name="connsiteX129" fmla="*/ 1340069 w 4240947"/>
              <a:gd name="connsiteY129" fmla="*/ 346841 h 1245476"/>
              <a:gd name="connsiteX130" fmla="*/ 1308538 w 4240947"/>
              <a:gd name="connsiteY130" fmla="*/ 394138 h 1245476"/>
              <a:gd name="connsiteX131" fmla="*/ 1277007 w 4240947"/>
              <a:gd name="connsiteY131" fmla="*/ 488731 h 1245476"/>
              <a:gd name="connsiteX132" fmla="*/ 1213945 w 4240947"/>
              <a:gd name="connsiteY132" fmla="*/ 441435 h 1245476"/>
              <a:gd name="connsiteX133" fmla="*/ 1119352 w 4240947"/>
              <a:gd name="connsiteY133" fmla="*/ 157655 h 1245476"/>
              <a:gd name="connsiteX134" fmla="*/ 1087821 w 4240947"/>
              <a:gd name="connsiteY134" fmla="*/ 94593 h 1245476"/>
              <a:gd name="connsiteX135" fmla="*/ 1072056 w 4240947"/>
              <a:gd name="connsiteY135" fmla="*/ 47297 h 1245476"/>
              <a:gd name="connsiteX136" fmla="*/ 1040525 w 4240947"/>
              <a:gd name="connsiteY136" fmla="*/ 220717 h 1245476"/>
              <a:gd name="connsiteX137" fmla="*/ 1024759 w 4240947"/>
              <a:gd name="connsiteY137" fmla="*/ 378373 h 1245476"/>
              <a:gd name="connsiteX138" fmla="*/ 993228 w 4240947"/>
              <a:gd name="connsiteY138" fmla="*/ 331076 h 1245476"/>
              <a:gd name="connsiteX139" fmla="*/ 930166 w 4240947"/>
              <a:gd name="connsiteY139" fmla="*/ 204952 h 1245476"/>
              <a:gd name="connsiteX140" fmla="*/ 914400 w 4240947"/>
              <a:gd name="connsiteY140" fmla="*/ 157655 h 1245476"/>
              <a:gd name="connsiteX141" fmla="*/ 835573 w 4240947"/>
              <a:gd name="connsiteY141" fmla="*/ 0 h 1245476"/>
              <a:gd name="connsiteX142" fmla="*/ 804042 w 4240947"/>
              <a:gd name="connsiteY142" fmla="*/ 220717 h 1245476"/>
              <a:gd name="connsiteX143" fmla="*/ 788276 w 4240947"/>
              <a:gd name="connsiteY143" fmla="*/ 283779 h 1245476"/>
              <a:gd name="connsiteX144" fmla="*/ 740980 w 4240947"/>
              <a:gd name="connsiteY144" fmla="*/ 409904 h 1245476"/>
              <a:gd name="connsiteX145" fmla="*/ 725214 w 4240947"/>
              <a:gd name="connsiteY145" fmla="*/ 346841 h 1245476"/>
              <a:gd name="connsiteX146" fmla="*/ 709449 w 4240947"/>
              <a:gd name="connsiteY146" fmla="*/ 299545 h 1245476"/>
              <a:gd name="connsiteX147" fmla="*/ 677918 w 4240947"/>
              <a:gd name="connsiteY147" fmla="*/ 362607 h 1245476"/>
              <a:gd name="connsiteX148" fmla="*/ 614856 w 4240947"/>
              <a:gd name="connsiteY148" fmla="*/ 315310 h 1245476"/>
              <a:gd name="connsiteX149" fmla="*/ 551794 w 4240947"/>
              <a:gd name="connsiteY149" fmla="*/ 220717 h 1245476"/>
              <a:gd name="connsiteX150" fmla="*/ 520263 w 4240947"/>
              <a:gd name="connsiteY150" fmla="*/ 268014 h 1245476"/>
              <a:gd name="connsiteX151" fmla="*/ 504497 w 4240947"/>
              <a:gd name="connsiteY151" fmla="*/ 362607 h 1245476"/>
              <a:gd name="connsiteX152" fmla="*/ 488732 w 4240947"/>
              <a:gd name="connsiteY152" fmla="*/ 409904 h 1245476"/>
              <a:gd name="connsiteX153" fmla="*/ 409904 w 4240947"/>
              <a:gd name="connsiteY153" fmla="*/ 236483 h 1245476"/>
              <a:gd name="connsiteX154" fmla="*/ 362607 w 4240947"/>
              <a:gd name="connsiteY154" fmla="*/ 141890 h 1245476"/>
              <a:gd name="connsiteX155" fmla="*/ 346842 w 4240947"/>
              <a:gd name="connsiteY155" fmla="*/ 94593 h 1245476"/>
              <a:gd name="connsiteX156" fmla="*/ 299545 w 4240947"/>
              <a:gd name="connsiteY156" fmla="*/ 220717 h 1245476"/>
              <a:gd name="connsiteX157" fmla="*/ 268014 w 4240947"/>
              <a:gd name="connsiteY157" fmla="*/ 283779 h 1245476"/>
              <a:gd name="connsiteX158" fmla="*/ 252249 w 4240947"/>
              <a:gd name="connsiteY158" fmla="*/ 331076 h 1245476"/>
              <a:gd name="connsiteX159" fmla="*/ 220718 w 4240947"/>
              <a:gd name="connsiteY159" fmla="*/ 409904 h 1245476"/>
              <a:gd name="connsiteX160" fmla="*/ 204952 w 4240947"/>
              <a:gd name="connsiteY160" fmla="*/ 472966 h 1245476"/>
              <a:gd name="connsiteX161" fmla="*/ 141890 w 4240947"/>
              <a:gd name="connsiteY161" fmla="*/ 488731 h 1245476"/>
              <a:gd name="connsiteX162" fmla="*/ 126125 w 4240947"/>
              <a:gd name="connsiteY162" fmla="*/ 441435 h 1245476"/>
              <a:gd name="connsiteX163" fmla="*/ 94594 w 4240947"/>
              <a:gd name="connsiteY163" fmla="*/ 394138 h 1245476"/>
              <a:gd name="connsiteX164" fmla="*/ 15766 w 4240947"/>
              <a:gd name="connsiteY164" fmla="*/ 283779 h 1245476"/>
              <a:gd name="connsiteX165" fmla="*/ 0 w 4240947"/>
              <a:gd name="connsiteY165" fmla="*/ 331076 h 1245476"/>
              <a:gd name="connsiteX166" fmla="*/ 110359 w 4240947"/>
              <a:gd name="connsiteY166" fmla="*/ 520262 h 1245476"/>
              <a:gd name="connsiteX167" fmla="*/ 157656 w 4240947"/>
              <a:gd name="connsiteY167" fmla="*/ 567559 h 1245476"/>
              <a:gd name="connsiteX168" fmla="*/ 204952 w 4240947"/>
              <a:gd name="connsiteY168" fmla="*/ 614855 h 1245476"/>
              <a:gd name="connsiteX169" fmla="*/ 331076 w 4240947"/>
              <a:gd name="connsiteY169" fmla="*/ 599090 h 1245476"/>
              <a:gd name="connsiteX170" fmla="*/ 378373 w 4240947"/>
              <a:gd name="connsiteY170" fmla="*/ 567559 h 1245476"/>
              <a:gd name="connsiteX171" fmla="*/ 472966 w 4240947"/>
              <a:gd name="connsiteY171" fmla="*/ 520262 h 1245476"/>
              <a:gd name="connsiteX172" fmla="*/ 662152 w 4240947"/>
              <a:gd name="connsiteY172" fmla="*/ 488731 h 1245476"/>
              <a:gd name="connsiteX173" fmla="*/ 693683 w 4240947"/>
              <a:gd name="connsiteY173" fmla="*/ 441435 h 1245476"/>
              <a:gd name="connsiteX174" fmla="*/ 772511 w 4240947"/>
              <a:gd name="connsiteY174" fmla="*/ 472966 h 1245476"/>
              <a:gd name="connsiteX175" fmla="*/ 804042 w 4240947"/>
              <a:gd name="connsiteY175" fmla="*/ 536028 h 1245476"/>
              <a:gd name="connsiteX176" fmla="*/ 851338 w 4240947"/>
              <a:gd name="connsiteY176" fmla="*/ 646386 h 1245476"/>
              <a:gd name="connsiteX177" fmla="*/ 867104 w 4240947"/>
              <a:gd name="connsiteY177" fmla="*/ 709448 h 1245476"/>
              <a:gd name="connsiteX178" fmla="*/ 914400 w 4240947"/>
              <a:gd name="connsiteY178" fmla="*/ 725214 h 1245476"/>
              <a:gd name="connsiteX179" fmla="*/ 993228 w 4240947"/>
              <a:gd name="connsiteY179" fmla="*/ 693683 h 1245476"/>
              <a:gd name="connsiteX180" fmla="*/ 1182414 w 4240947"/>
              <a:gd name="connsiteY180" fmla="*/ 567559 h 1245476"/>
              <a:gd name="connsiteX181" fmla="*/ 1277007 w 4240947"/>
              <a:gd name="connsiteY181" fmla="*/ 472966 h 1245476"/>
              <a:gd name="connsiteX182" fmla="*/ 1340069 w 4240947"/>
              <a:gd name="connsiteY182" fmla="*/ 488731 h 1245476"/>
              <a:gd name="connsiteX183" fmla="*/ 1355835 w 4240947"/>
              <a:gd name="connsiteY183" fmla="*/ 536028 h 1245476"/>
              <a:gd name="connsiteX184" fmla="*/ 1466194 w 4240947"/>
              <a:gd name="connsiteY184" fmla="*/ 457200 h 1245476"/>
              <a:gd name="connsiteX185" fmla="*/ 1481959 w 4240947"/>
              <a:gd name="connsiteY185" fmla="*/ 409904 h 1245476"/>
              <a:gd name="connsiteX186" fmla="*/ 1560787 w 4240947"/>
              <a:gd name="connsiteY186" fmla="*/ 567559 h 1245476"/>
              <a:gd name="connsiteX187" fmla="*/ 1592318 w 4240947"/>
              <a:gd name="connsiteY187" fmla="*/ 662152 h 1245476"/>
              <a:gd name="connsiteX188" fmla="*/ 1639614 w 4240947"/>
              <a:gd name="connsiteY188" fmla="*/ 630621 h 1245476"/>
              <a:gd name="connsiteX189" fmla="*/ 1686911 w 4240947"/>
              <a:gd name="connsiteY189" fmla="*/ 583324 h 1245476"/>
              <a:gd name="connsiteX190" fmla="*/ 1734207 w 4240947"/>
              <a:gd name="connsiteY190" fmla="*/ 599090 h 1245476"/>
              <a:gd name="connsiteX191" fmla="*/ 1813035 w 4240947"/>
              <a:gd name="connsiteY191" fmla="*/ 551793 h 1245476"/>
              <a:gd name="connsiteX192" fmla="*/ 1907628 w 4240947"/>
              <a:gd name="connsiteY192" fmla="*/ 488731 h 1245476"/>
              <a:gd name="connsiteX193" fmla="*/ 2017987 w 4240947"/>
              <a:gd name="connsiteY193" fmla="*/ 583324 h 1245476"/>
              <a:gd name="connsiteX194" fmla="*/ 2096814 w 4240947"/>
              <a:gd name="connsiteY194" fmla="*/ 567559 h 1245476"/>
              <a:gd name="connsiteX195" fmla="*/ 2175642 w 4240947"/>
              <a:gd name="connsiteY195" fmla="*/ 630621 h 1245476"/>
              <a:gd name="connsiteX196" fmla="*/ 2270235 w 4240947"/>
              <a:gd name="connsiteY196" fmla="*/ 740979 h 1245476"/>
              <a:gd name="connsiteX197" fmla="*/ 2333297 w 4240947"/>
              <a:gd name="connsiteY197" fmla="*/ 693683 h 1245476"/>
              <a:gd name="connsiteX198" fmla="*/ 2427890 w 4240947"/>
              <a:gd name="connsiteY198" fmla="*/ 583324 h 1245476"/>
              <a:gd name="connsiteX199" fmla="*/ 2522483 w 4240947"/>
              <a:gd name="connsiteY199" fmla="*/ 551793 h 1245476"/>
              <a:gd name="connsiteX200" fmla="*/ 2617076 w 4240947"/>
              <a:gd name="connsiteY200" fmla="*/ 488731 h 1245476"/>
              <a:gd name="connsiteX201" fmla="*/ 2711669 w 4240947"/>
              <a:gd name="connsiteY201" fmla="*/ 441435 h 1245476"/>
              <a:gd name="connsiteX202" fmla="*/ 2822028 w 4240947"/>
              <a:gd name="connsiteY202" fmla="*/ 378373 h 1245476"/>
              <a:gd name="connsiteX203" fmla="*/ 2869325 w 4240947"/>
              <a:gd name="connsiteY203" fmla="*/ 394138 h 1245476"/>
              <a:gd name="connsiteX204" fmla="*/ 2932387 w 4240947"/>
              <a:gd name="connsiteY204" fmla="*/ 567559 h 1245476"/>
              <a:gd name="connsiteX205" fmla="*/ 2948152 w 4240947"/>
              <a:gd name="connsiteY205" fmla="*/ 662152 h 1245476"/>
              <a:gd name="connsiteX206" fmla="*/ 3011214 w 4240947"/>
              <a:gd name="connsiteY206" fmla="*/ 630621 h 1245476"/>
              <a:gd name="connsiteX207" fmla="*/ 3090042 w 4240947"/>
              <a:gd name="connsiteY207" fmla="*/ 520262 h 1245476"/>
              <a:gd name="connsiteX208" fmla="*/ 3137338 w 4240947"/>
              <a:gd name="connsiteY208" fmla="*/ 583324 h 1245476"/>
              <a:gd name="connsiteX209" fmla="*/ 3153104 w 4240947"/>
              <a:gd name="connsiteY209" fmla="*/ 646386 h 1245476"/>
              <a:gd name="connsiteX210" fmla="*/ 3216166 w 4240947"/>
              <a:gd name="connsiteY210" fmla="*/ 677917 h 1245476"/>
              <a:gd name="connsiteX211" fmla="*/ 3342290 w 4240947"/>
              <a:gd name="connsiteY211" fmla="*/ 599090 h 1245476"/>
              <a:gd name="connsiteX212" fmla="*/ 3389587 w 4240947"/>
              <a:gd name="connsiteY212" fmla="*/ 551793 h 1245476"/>
              <a:gd name="connsiteX213" fmla="*/ 3499945 w 4240947"/>
              <a:gd name="connsiteY213" fmla="*/ 472966 h 1245476"/>
              <a:gd name="connsiteX214" fmla="*/ 3610304 w 4240947"/>
              <a:gd name="connsiteY214" fmla="*/ 441435 h 1245476"/>
              <a:gd name="connsiteX215" fmla="*/ 3673366 w 4240947"/>
              <a:gd name="connsiteY215" fmla="*/ 394138 h 1245476"/>
              <a:gd name="connsiteX216" fmla="*/ 3720663 w 4240947"/>
              <a:gd name="connsiteY216" fmla="*/ 378373 h 1245476"/>
              <a:gd name="connsiteX217" fmla="*/ 3815256 w 4240947"/>
              <a:gd name="connsiteY217" fmla="*/ 551793 h 1245476"/>
              <a:gd name="connsiteX218" fmla="*/ 3894083 w 4240947"/>
              <a:gd name="connsiteY218" fmla="*/ 567559 h 1245476"/>
              <a:gd name="connsiteX219" fmla="*/ 3909849 w 4240947"/>
              <a:gd name="connsiteY219" fmla="*/ 630621 h 1245476"/>
              <a:gd name="connsiteX220" fmla="*/ 4051738 w 4240947"/>
              <a:gd name="connsiteY220" fmla="*/ 567559 h 1245476"/>
              <a:gd name="connsiteX221" fmla="*/ 4130566 w 4240947"/>
              <a:gd name="connsiteY221" fmla="*/ 425669 h 1245476"/>
              <a:gd name="connsiteX222" fmla="*/ 4177863 w 4240947"/>
              <a:gd name="connsiteY222" fmla="*/ 409904 h 1245476"/>
              <a:gd name="connsiteX223" fmla="*/ 4067504 w 4240947"/>
              <a:gd name="connsiteY223" fmla="*/ 409904 h 1245476"/>
              <a:gd name="connsiteX224" fmla="*/ 3752194 w 4240947"/>
              <a:gd name="connsiteY224" fmla="*/ 504497 h 1245476"/>
              <a:gd name="connsiteX225" fmla="*/ 3626069 w 4240947"/>
              <a:gd name="connsiteY225" fmla="*/ 599090 h 1245476"/>
              <a:gd name="connsiteX226" fmla="*/ 3578773 w 4240947"/>
              <a:gd name="connsiteY226" fmla="*/ 646386 h 1245476"/>
              <a:gd name="connsiteX227" fmla="*/ 3531476 w 4240947"/>
              <a:gd name="connsiteY227" fmla="*/ 677917 h 1245476"/>
              <a:gd name="connsiteX228" fmla="*/ 3421118 w 4240947"/>
              <a:gd name="connsiteY228" fmla="*/ 772510 h 1245476"/>
              <a:gd name="connsiteX229" fmla="*/ 3389587 w 4240947"/>
              <a:gd name="connsiteY229" fmla="*/ 819807 h 1245476"/>
              <a:gd name="connsiteX230" fmla="*/ 3373821 w 4240947"/>
              <a:gd name="connsiteY230" fmla="*/ 677917 h 1245476"/>
              <a:gd name="connsiteX231" fmla="*/ 3358056 w 4240947"/>
              <a:gd name="connsiteY231" fmla="*/ 630621 h 1245476"/>
              <a:gd name="connsiteX232" fmla="*/ 3294994 w 4240947"/>
              <a:gd name="connsiteY232" fmla="*/ 614855 h 1245476"/>
              <a:gd name="connsiteX233" fmla="*/ 3153104 w 4240947"/>
              <a:gd name="connsiteY233" fmla="*/ 646386 h 1245476"/>
              <a:gd name="connsiteX234" fmla="*/ 2932387 w 4240947"/>
              <a:gd name="connsiteY234" fmla="*/ 756745 h 1245476"/>
              <a:gd name="connsiteX235" fmla="*/ 2837794 w 4240947"/>
              <a:gd name="connsiteY235" fmla="*/ 740979 h 1245476"/>
              <a:gd name="connsiteX236" fmla="*/ 2743200 w 4240947"/>
              <a:gd name="connsiteY236" fmla="*/ 709448 h 1245476"/>
              <a:gd name="connsiteX237" fmla="*/ 2648607 w 4240947"/>
              <a:gd name="connsiteY237" fmla="*/ 725214 h 1245476"/>
              <a:gd name="connsiteX238" fmla="*/ 2585545 w 4240947"/>
              <a:gd name="connsiteY238" fmla="*/ 772510 h 1245476"/>
              <a:gd name="connsiteX239" fmla="*/ 2522483 w 4240947"/>
              <a:gd name="connsiteY239" fmla="*/ 804041 h 1245476"/>
              <a:gd name="connsiteX240" fmla="*/ 2443656 w 4240947"/>
              <a:gd name="connsiteY240" fmla="*/ 851338 h 1245476"/>
              <a:gd name="connsiteX241" fmla="*/ 2396359 w 4240947"/>
              <a:gd name="connsiteY241" fmla="*/ 756745 h 1245476"/>
              <a:gd name="connsiteX242" fmla="*/ 2349063 w 4240947"/>
              <a:gd name="connsiteY242" fmla="*/ 630621 h 1245476"/>
              <a:gd name="connsiteX243" fmla="*/ 2286000 w 4240947"/>
              <a:gd name="connsiteY243" fmla="*/ 646386 h 1245476"/>
              <a:gd name="connsiteX244" fmla="*/ 2144111 w 4240947"/>
              <a:gd name="connsiteY244" fmla="*/ 772510 h 1245476"/>
              <a:gd name="connsiteX245" fmla="*/ 2049518 w 4240947"/>
              <a:gd name="connsiteY245" fmla="*/ 819807 h 1245476"/>
              <a:gd name="connsiteX246" fmla="*/ 1939159 w 4240947"/>
              <a:gd name="connsiteY246" fmla="*/ 709448 h 1245476"/>
              <a:gd name="connsiteX247" fmla="*/ 1639614 w 4240947"/>
              <a:gd name="connsiteY247" fmla="*/ 882869 h 1245476"/>
              <a:gd name="connsiteX248" fmla="*/ 1639614 w 4240947"/>
              <a:gd name="connsiteY248" fmla="*/ 882869 h 1245476"/>
              <a:gd name="connsiteX249" fmla="*/ 1529256 w 4240947"/>
              <a:gd name="connsiteY249" fmla="*/ 945931 h 1245476"/>
              <a:gd name="connsiteX250" fmla="*/ 1434663 w 4240947"/>
              <a:gd name="connsiteY250" fmla="*/ 930166 h 1245476"/>
              <a:gd name="connsiteX251" fmla="*/ 1403132 w 4240947"/>
              <a:gd name="connsiteY251" fmla="*/ 882869 h 1245476"/>
              <a:gd name="connsiteX252" fmla="*/ 1324304 w 4240947"/>
              <a:gd name="connsiteY252" fmla="*/ 835573 h 1245476"/>
              <a:gd name="connsiteX253" fmla="*/ 1277007 w 4240947"/>
              <a:gd name="connsiteY253" fmla="*/ 677917 h 1245476"/>
              <a:gd name="connsiteX254" fmla="*/ 1245476 w 4240947"/>
              <a:gd name="connsiteY254" fmla="*/ 599090 h 1245476"/>
              <a:gd name="connsiteX255" fmla="*/ 1229711 w 4240947"/>
              <a:gd name="connsiteY255" fmla="*/ 551793 h 1245476"/>
              <a:gd name="connsiteX256" fmla="*/ 1150883 w 4240947"/>
              <a:gd name="connsiteY256" fmla="*/ 536028 h 1245476"/>
              <a:gd name="connsiteX257" fmla="*/ 1056290 w 4240947"/>
              <a:gd name="connsiteY257" fmla="*/ 551793 h 1245476"/>
              <a:gd name="connsiteX258" fmla="*/ 1008994 w 4240947"/>
              <a:gd name="connsiteY258" fmla="*/ 662152 h 1245476"/>
              <a:gd name="connsiteX259" fmla="*/ 961697 w 4240947"/>
              <a:gd name="connsiteY259" fmla="*/ 709448 h 1245476"/>
              <a:gd name="connsiteX260" fmla="*/ 930166 w 4240947"/>
              <a:gd name="connsiteY260" fmla="*/ 772510 h 1245476"/>
              <a:gd name="connsiteX261" fmla="*/ 914400 w 4240947"/>
              <a:gd name="connsiteY261" fmla="*/ 819807 h 1245476"/>
              <a:gd name="connsiteX262" fmla="*/ 851338 w 4240947"/>
              <a:gd name="connsiteY262" fmla="*/ 914400 h 1245476"/>
              <a:gd name="connsiteX263" fmla="*/ 804042 w 4240947"/>
              <a:gd name="connsiteY263" fmla="*/ 898635 h 1245476"/>
              <a:gd name="connsiteX264" fmla="*/ 740980 w 4240947"/>
              <a:gd name="connsiteY264" fmla="*/ 804041 h 1245476"/>
              <a:gd name="connsiteX265" fmla="*/ 693683 w 4240947"/>
              <a:gd name="connsiteY265" fmla="*/ 740979 h 1245476"/>
              <a:gd name="connsiteX266" fmla="*/ 662152 w 4240947"/>
              <a:gd name="connsiteY266" fmla="*/ 788276 h 1245476"/>
              <a:gd name="connsiteX267" fmla="*/ 646387 w 4240947"/>
              <a:gd name="connsiteY267" fmla="*/ 851338 h 1245476"/>
              <a:gd name="connsiteX268" fmla="*/ 614856 w 4240947"/>
              <a:gd name="connsiteY268" fmla="*/ 993228 h 1245476"/>
              <a:gd name="connsiteX269" fmla="*/ 551794 w 4240947"/>
              <a:gd name="connsiteY269" fmla="*/ 851338 h 1245476"/>
              <a:gd name="connsiteX270" fmla="*/ 536028 w 4240947"/>
              <a:gd name="connsiteY270" fmla="*/ 804041 h 1245476"/>
              <a:gd name="connsiteX271" fmla="*/ 504497 w 4240947"/>
              <a:gd name="connsiteY271" fmla="*/ 756745 h 1245476"/>
              <a:gd name="connsiteX272" fmla="*/ 488732 w 4240947"/>
              <a:gd name="connsiteY272" fmla="*/ 804041 h 1245476"/>
              <a:gd name="connsiteX273" fmla="*/ 457200 w 4240947"/>
              <a:gd name="connsiteY273" fmla="*/ 709448 h 1245476"/>
              <a:gd name="connsiteX274" fmla="*/ 394138 w 4240947"/>
              <a:gd name="connsiteY274" fmla="*/ 898635 h 1245476"/>
              <a:gd name="connsiteX275" fmla="*/ 362607 w 4240947"/>
              <a:gd name="connsiteY275" fmla="*/ 993228 h 1245476"/>
              <a:gd name="connsiteX276" fmla="*/ 331076 w 4240947"/>
              <a:gd name="connsiteY276" fmla="*/ 1119352 h 1245476"/>
              <a:gd name="connsiteX277" fmla="*/ 315311 w 4240947"/>
              <a:gd name="connsiteY277" fmla="*/ 1198179 h 1245476"/>
              <a:gd name="connsiteX278" fmla="*/ 283780 w 4240947"/>
              <a:gd name="connsiteY278" fmla="*/ 1245476 h 1245476"/>
              <a:gd name="connsiteX279" fmla="*/ 236483 w 4240947"/>
              <a:gd name="connsiteY279" fmla="*/ 1198179 h 1245476"/>
              <a:gd name="connsiteX280" fmla="*/ 220718 w 4240947"/>
              <a:gd name="connsiteY280" fmla="*/ 1150883 h 1245476"/>
              <a:gd name="connsiteX281" fmla="*/ 189187 w 4240947"/>
              <a:gd name="connsiteY281" fmla="*/ 1024759 h 1245476"/>
              <a:gd name="connsiteX282" fmla="*/ 157656 w 4240947"/>
              <a:gd name="connsiteY282" fmla="*/ 977462 h 1245476"/>
              <a:gd name="connsiteX283" fmla="*/ 110359 w 4240947"/>
              <a:gd name="connsiteY283" fmla="*/ 882869 h 1245476"/>
              <a:gd name="connsiteX284" fmla="*/ 173421 w 4240947"/>
              <a:gd name="connsiteY284" fmla="*/ 725214 h 1245476"/>
              <a:gd name="connsiteX285" fmla="*/ 299545 w 4240947"/>
              <a:gd name="connsiteY285" fmla="*/ 520262 h 1245476"/>
              <a:gd name="connsiteX286" fmla="*/ 362607 w 4240947"/>
              <a:gd name="connsiteY286" fmla="*/ 425669 h 1245476"/>
              <a:gd name="connsiteX287" fmla="*/ 346842 w 4240947"/>
              <a:gd name="connsiteY287" fmla="*/ 551793 h 1245476"/>
              <a:gd name="connsiteX288" fmla="*/ 331076 w 4240947"/>
              <a:gd name="connsiteY288" fmla="*/ 504497 h 1245476"/>
              <a:gd name="connsiteX289" fmla="*/ 315311 w 4240947"/>
              <a:gd name="connsiteY289" fmla="*/ 551793 h 1245476"/>
              <a:gd name="connsiteX290" fmla="*/ 283780 w 4240947"/>
              <a:gd name="connsiteY290" fmla="*/ 662152 h 1245476"/>
              <a:gd name="connsiteX291" fmla="*/ 268014 w 4240947"/>
              <a:gd name="connsiteY291" fmla="*/ 804041 h 1245476"/>
              <a:gd name="connsiteX292" fmla="*/ 236483 w 4240947"/>
              <a:gd name="connsiteY292" fmla="*/ 740979 h 1245476"/>
              <a:gd name="connsiteX293" fmla="*/ 141890 w 4240947"/>
              <a:gd name="connsiteY293" fmla="*/ 630621 h 1245476"/>
              <a:gd name="connsiteX294" fmla="*/ 126125 w 4240947"/>
              <a:gd name="connsiteY294" fmla="*/ 693683 h 1245476"/>
              <a:gd name="connsiteX295" fmla="*/ 110359 w 4240947"/>
              <a:gd name="connsiteY295" fmla="*/ 772510 h 1245476"/>
              <a:gd name="connsiteX296" fmla="*/ 78828 w 4240947"/>
              <a:gd name="connsiteY296" fmla="*/ 677917 h 1245476"/>
              <a:gd name="connsiteX297" fmla="*/ 63063 w 4240947"/>
              <a:gd name="connsiteY297" fmla="*/ 788276 h 1245476"/>
              <a:gd name="connsiteX298" fmla="*/ 94594 w 4240947"/>
              <a:gd name="connsiteY298" fmla="*/ 867104 h 1245476"/>
              <a:gd name="connsiteX299" fmla="*/ 110359 w 4240947"/>
              <a:gd name="connsiteY299" fmla="*/ 914400 h 1245476"/>
              <a:gd name="connsiteX300" fmla="*/ 236483 w 4240947"/>
              <a:gd name="connsiteY300" fmla="*/ 1040524 h 1245476"/>
              <a:gd name="connsiteX301" fmla="*/ 457200 w 4240947"/>
              <a:gd name="connsiteY301" fmla="*/ 1166648 h 1245476"/>
              <a:gd name="connsiteX302" fmla="*/ 504497 w 4240947"/>
              <a:gd name="connsiteY302" fmla="*/ 1182414 h 1245476"/>
              <a:gd name="connsiteX303" fmla="*/ 614856 w 4240947"/>
              <a:gd name="connsiteY303" fmla="*/ 1198179 h 1245476"/>
              <a:gd name="connsiteX304" fmla="*/ 756745 w 4240947"/>
              <a:gd name="connsiteY304" fmla="*/ 1150883 h 1245476"/>
              <a:gd name="connsiteX305" fmla="*/ 788276 w 4240947"/>
              <a:gd name="connsiteY305" fmla="*/ 1087821 h 1245476"/>
              <a:gd name="connsiteX306" fmla="*/ 804042 w 4240947"/>
              <a:gd name="connsiteY306" fmla="*/ 1024759 h 1245476"/>
              <a:gd name="connsiteX307" fmla="*/ 819807 w 4240947"/>
              <a:gd name="connsiteY307" fmla="*/ 977462 h 1245476"/>
              <a:gd name="connsiteX308" fmla="*/ 851338 w 4240947"/>
              <a:gd name="connsiteY308" fmla="*/ 851338 h 1245476"/>
              <a:gd name="connsiteX309" fmla="*/ 993228 w 4240947"/>
              <a:gd name="connsiteY309" fmla="*/ 804041 h 1245476"/>
              <a:gd name="connsiteX310" fmla="*/ 1166649 w 4240947"/>
              <a:gd name="connsiteY310" fmla="*/ 740979 h 1245476"/>
              <a:gd name="connsiteX311" fmla="*/ 1229711 w 4240947"/>
              <a:gd name="connsiteY311" fmla="*/ 725214 h 1245476"/>
              <a:gd name="connsiteX312" fmla="*/ 1308538 w 4240947"/>
              <a:gd name="connsiteY312" fmla="*/ 709448 h 1245476"/>
              <a:gd name="connsiteX313" fmla="*/ 1403132 w 4240947"/>
              <a:gd name="connsiteY313" fmla="*/ 677917 h 1245476"/>
              <a:gd name="connsiteX314" fmla="*/ 1466194 w 4240947"/>
              <a:gd name="connsiteY314" fmla="*/ 693683 h 1245476"/>
              <a:gd name="connsiteX315" fmla="*/ 1497725 w 4240947"/>
              <a:gd name="connsiteY315" fmla="*/ 772510 h 1245476"/>
              <a:gd name="connsiteX316" fmla="*/ 1529256 w 4240947"/>
              <a:gd name="connsiteY316" fmla="*/ 819807 h 1245476"/>
              <a:gd name="connsiteX317" fmla="*/ 1702676 w 4240947"/>
              <a:gd name="connsiteY317" fmla="*/ 961697 h 1245476"/>
              <a:gd name="connsiteX318" fmla="*/ 1891863 w 4240947"/>
              <a:gd name="connsiteY318" fmla="*/ 930166 h 1245476"/>
              <a:gd name="connsiteX319" fmla="*/ 1939159 w 4240947"/>
              <a:gd name="connsiteY319" fmla="*/ 914400 h 1245476"/>
              <a:gd name="connsiteX320" fmla="*/ 1954925 w 4240947"/>
              <a:gd name="connsiteY320" fmla="*/ 867104 h 1245476"/>
              <a:gd name="connsiteX321" fmla="*/ 1986456 w 4240947"/>
              <a:gd name="connsiteY321" fmla="*/ 819807 h 1245476"/>
              <a:gd name="connsiteX322" fmla="*/ 2033752 w 4240947"/>
              <a:gd name="connsiteY322" fmla="*/ 740979 h 1245476"/>
              <a:gd name="connsiteX323" fmla="*/ 2017987 w 4240947"/>
              <a:gd name="connsiteY323" fmla="*/ 551793 h 1245476"/>
              <a:gd name="connsiteX324" fmla="*/ 2002221 w 4240947"/>
              <a:gd name="connsiteY324" fmla="*/ 504497 h 1245476"/>
              <a:gd name="connsiteX325" fmla="*/ 1954925 w 4240947"/>
              <a:gd name="connsiteY325" fmla="*/ 457200 h 1245476"/>
              <a:gd name="connsiteX326" fmla="*/ 1718442 w 4240947"/>
              <a:gd name="connsiteY326" fmla="*/ 346841 h 1245476"/>
              <a:gd name="connsiteX327" fmla="*/ 1545021 w 4240947"/>
              <a:gd name="connsiteY327" fmla="*/ 425669 h 1245476"/>
              <a:gd name="connsiteX328" fmla="*/ 1513490 w 4240947"/>
              <a:gd name="connsiteY328" fmla="*/ 504497 h 1245476"/>
              <a:gd name="connsiteX329" fmla="*/ 1529256 w 4240947"/>
              <a:gd name="connsiteY329" fmla="*/ 551793 h 1245476"/>
              <a:gd name="connsiteX330" fmla="*/ 1749973 w 4240947"/>
              <a:gd name="connsiteY330" fmla="*/ 646386 h 1245476"/>
              <a:gd name="connsiteX331" fmla="*/ 2096814 w 4240947"/>
              <a:gd name="connsiteY331" fmla="*/ 630621 h 1245476"/>
              <a:gd name="connsiteX332" fmla="*/ 2207173 w 4240947"/>
              <a:gd name="connsiteY332" fmla="*/ 599090 h 1245476"/>
              <a:gd name="connsiteX333" fmla="*/ 2096814 w 4240947"/>
              <a:gd name="connsiteY333" fmla="*/ 520262 h 1245476"/>
              <a:gd name="connsiteX334" fmla="*/ 1781504 w 4240947"/>
              <a:gd name="connsiteY334" fmla="*/ 583324 h 1245476"/>
              <a:gd name="connsiteX335" fmla="*/ 1718442 w 4240947"/>
              <a:gd name="connsiteY335" fmla="*/ 630621 h 1245476"/>
              <a:gd name="connsiteX336" fmla="*/ 1576552 w 4240947"/>
              <a:gd name="connsiteY336" fmla="*/ 725214 h 1245476"/>
              <a:gd name="connsiteX337" fmla="*/ 1545021 w 4240947"/>
              <a:gd name="connsiteY337" fmla="*/ 772510 h 1245476"/>
              <a:gd name="connsiteX338" fmla="*/ 1450428 w 4240947"/>
              <a:gd name="connsiteY338" fmla="*/ 851338 h 1245476"/>
              <a:gd name="connsiteX339" fmla="*/ 1355835 w 4240947"/>
              <a:gd name="connsiteY339" fmla="*/ 804041 h 1245476"/>
              <a:gd name="connsiteX340" fmla="*/ 1213945 w 4240947"/>
              <a:gd name="connsiteY340" fmla="*/ 740979 h 1245476"/>
              <a:gd name="connsiteX341" fmla="*/ 1135118 w 4240947"/>
              <a:gd name="connsiteY341" fmla="*/ 788276 h 1245476"/>
              <a:gd name="connsiteX342" fmla="*/ 1182414 w 4240947"/>
              <a:gd name="connsiteY342" fmla="*/ 1056290 h 1245476"/>
              <a:gd name="connsiteX343" fmla="*/ 1277007 w 4240947"/>
              <a:gd name="connsiteY343" fmla="*/ 1166648 h 1245476"/>
              <a:gd name="connsiteX344" fmla="*/ 1434663 w 4240947"/>
              <a:gd name="connsiteY344" fmla="*/ 1213945 h 1245476"/>
              <a:gd name="connsiteX345" fmla="*/ 1671145 w 4240947"/>
              <a:gd name="connsiteY345" fmla="*/ 1182414 h 1245476"/>
              <a:gd name="connsiteX346" fmla="*/ 1781504 w 4240947"/>
              <a:gd name="connsiteY346" fmla="*/ 1072055 h 1245476"/>
              <a:gd name="connsiteX347" fmla="*/ 1828800 w 4240947"/>
              <a:gd name="connsiteY347" fmla="*/ 993228 h 1245476"/>
              <a:gd name="connsiteX348" fmla="*/ 1844566 w 4240947"/>
              <a:gd name="connsiteY348" fmla="*/ 945931 h 1245476"/>
              <a:gd name="connsiteX349" fmla="*/ 1876097 w 4240947"/>
              <a:gd name="connsiteY349" fmla="*/ 804041 h 1245476"/>
              <a:gd name="connsiteX350" fmla="*/ 1860332 w 4240947"/>
              <a:gd name="connsiteY350" fmla="*/ 677917 h 1245476"/>
              <a:gd name="connsiteX351" fmla="*/ 1907628 w 4240947"/>
              <a:gd name="connsiteY351" fmla="*/ 630621 h 1245476"/>
              <a:gd name="connsiteX352" fmla="*/ 2333297 w 4240947"/>
              <a:gd name="connsiteY352" fmla="*/ 630621 h 1245476"/>
              <a:gd name="connsiteX353" fmla="*/ 2412125 w 4240947"/>
              <a:gd name="connsiteY353" fmla="*/ 599090 h 1245476"/>
              <a:gd name="connsiteX354" fmla="*/ 2443656 w 4240947"/>
              <a:gd name="connsiteY354" fmla="*/ 551793 h 1245476"/>
              <a:gd name="connsiteX355" fmla="*/ 2349063 w 4240947"/>
              <a:gd name="connsiteY355" fmla="*/ 457200 h 1245476"/>
              <a:gd name="connsiteX356" fmla="*/ 2207173 w 4240947"/>
              <a:gd name="connsiteY356" fmla="*/ 472966 h 1245476"/>
              <a:gd name="connsiteX357" fmla="*/ 2096814 w 4240947"/>
              <a:gd name="connsiteY357" fmla="*/ 536028 h 1245476"/>
              <a:gd name="connsiteX358" fmla="*/ 2112580 w 4240947"/>
              <a:gd name="connsiteY358" fmla="*/ 599090 h 1245476"/>
              <a:gd name="connsiteX359" fmla="*/ 2238704 w 4240947"/>
              <a:gd name="connsiteY359" fmla="*/ 646386 h 1245476"/>
              <a:gd name="connsiteX360" fmla="*/ 2443656 w 4240947"/>
              <a:gd name="connsiteY360" fmla="*/ 693683 h 1245476"/>
              <a:gd name="connsiteX361" fmla="*/ 2758966 w 4240947"/>
              <a:gd name="connsiteY361" fmla="*/ 677917 h 1245476"/>
              <a:gd name="connsiteX362" fmla="*/ 2743200 w 4240947"/>
              <a:gd name="connsiteY362" fmla="*/ 614855 h 1245476"/>
              <a:gd name="connsiteX363" fmla="*/ 2695904 w 4240947"/>
              <a:gd name="connsiteY363" fmla="*/ 599090 h 1245476"/>
              <a:gd name="connsiteX364" fmla="*/ 2617076 w 4240947"/>
              <a:gd name="connsiteY364" fmla="*/ 646386 h 1245476"/>
              <a:gd name="connsiteX365" fmla="*/ 2680138 w 4240947"/>
              <a:gd name="connsiteY365" fmla="*/ 693683 h 1245476"/>
              <a:gd name="connsiteX366" fmla="*/ 2774732 w 4240947"/>
              <a:gd name="connsiteY366" fmla="*/ 740979 h 1245476"/>
              <a:gd name="connsiteX367" fmla="*/ 2837794 w 4240947"/>
              <a:gd name="connsiteY367" fmla="*/ 709448 h 1245476"/>
              <a:gd name="connsiteX368" fmla="*/ 2790497 w 4240947"/>
              <a:gd name="connsiteY368" fmla="*/ 677917 h 1245476"/>
              <a:gd name="connsiteX369" fmla="*/ 2711669 w 4240947"/>
              <a:gd name="connsiteY369" fmla="*/ 662152 h 1245476"/>
              <a:gd name="connsiteX370" fmla="*/ 2664373 w 4240947"/>
              <a:gd name="connsiteY370" fmla="*/ 646386 h 1245476"/>
              <a:gd name="connsiteX371" fmla="*/ 2727435 w 4240947"/>
              <a:gd name="connsiteY371" fmla="*/ 709448 h 1245476"/>
              <a:gd name="connsiteX372" fmla="*/ 3105807 w 4240947"/>
              <a:gd name="connsiteY372" fmla="*/ 709448 h 1245476"/>
              <a:gd name="connsiteX373" fmla="*/ 3153104 w 4240947"/>
              <a:gd name="connsiteY373" fmla="*/ 677917 h 1245476"/>
              <a:gd name="connsiteX374" fmla="*/ 3074276 w 4240947"/>
              <a:gd name="connsiteY374" fmla="*/ 567559 h 1245476"/>
              <a:gd name="connsiteX375" fmla="*/ 2963918 w 4240947"/>
              <a:gd name="connsiteY375" fmla="*/ 520262 h 1245476"/>
              <a:gd name="connsiteX376" fmla="*/ 2617076 w 4240947"/>
              <a:gd name="connsiteY376" fmla="*/ 583324 h 1245476"/>
              <a:gd name="connsiteX377" fmla="*/ 2585545 w 4240947"/>
              <a:gd name="connsiteY377" fmla="*/ 630621 h 1245476"/>
              <a:gd name="connsiteX378" fmla="*/ 2617076 w 4240947"/>
              <a:gd name="connsiteY378" fmla="*/ 740979 h 1245476"/>
              <a:gd name="connsiteX379" fmla="*/ 2680138 w 4240947"/>
              <a:gd name="connsiteY379" fmla="*/ 756745 h 1245476"/>
              <a:gd name="connsiteX380" fmla="*/ 2853559 w 4240947"/>
              <a:gd name="connsiteY380" fmla="*/ 740979 h 1245476"/>
              <a:gd name="connsiteX381" fmla="*/ 2885090 w 4240947"/>
              <a:gd name="connsiteY381" fmla="*/ 693683 h 1245476"/>
              <a:gd name="connsiteX382" fmla="*/ 2806263 w 4240947"/>
              <a:gd name="connsiteY382" fmla="*/ 662152 h 1245476"/>
              <a:gd name="connsiteX383" fmla="*/ 2522483 w 4240947"/>
              <a:gd name="connsiteY383" fmla="*/ 646386 h 1245476"/>
              <a:gd name="connsiteX384" fmla="*/ 2301766 w 4240947"/>
              <a:gd name="connsiteY384" fmla="*/ 677917 h 1245476"/>
              <a:gd name="connsiteX385" fmla="*/ 2238704 w 4240947"/>
              <a:gd name="connsiteY385" fmla="*/ 693683 h 1245476"/>
              <a:gd name="connsiteX386" fmla="*/ 2191407 w 4240947"/>
              <a:gd name="connsiteY386" fmla="*/ 725214 h 1245476"/>
              <a:gd name="connsiteX387" fmla="*/ 2175642 w 4240947"/>
              <a:gd name="connsiteY387" fmla="*/ 788276 h 1245476"/>
              <a:gd name="connsiteX388" fmla="*/ 2286000 w 4240947"/>
              <a:gd name="connsiteY388" fmla="*/ 961697 h 1245476"/>
              <a:gd name="connsiteX389" fmla="*/ 2995449 w 4240947"/>
              <a:gd name="connsiteY389" fmla="*/ 867104 h 1245476"/>
              <a:gd name="connsiteX390" fmla="*/ 3405352 w 4240947"/>
              <a:gd name="connsiteY390" fmla="*/ 961696 h 1245476"/>
              <a:gd name="connsiteX391" fmla="*/ 3436883 w 4240947"/>
              <a:gd name="connsiteY391" fmla="*/ 1198179 h 1245476"/>
              <a:gd name="connsiteX392" fmla="*/ 3531476 w 4240947"/>
              <a:gd name="connsiteY392" fmla="*/ 1135117 h 1245476"/>
              <a:gd name="connsiteX393" fmla="*/ 3578773 w 4240947"/>
              <a:gd name="connsiteY393" fmla="*/ 1056290 h 1245476"/>
              <a:gd name="connsiteX394" fmla="*/ 3563007 w 4240947"/>
              <a:gd name="connsiteY394" fmla="*/ 898635 h 1245476"/>
              <a:gd name="connsiteX395" fmla="*/ 3452649 w 4240947"/>
              <a:gd name="connsiteY395" fmla="*/ 772510 h 1245476"/>
              <a:gd name="connsiteX396" fmla="*/ 3373821 w 4240947"/>
              <a:gd name="connsiteY396" fmla="*/ 725214 h 1245476"/>
              <a:gd name="connsiteX397" fmla="*/ 3326525 w 4240947"/>
              <a:gd name="connsiteY397" fmla="*/ 693683 h 1245476"/>
              <a:gd name="connsiteX398" fmla="*/ 3373821 w 4240947"/>
              <a:gd name="connsiteY398" fmla="*/ 709448 h 1245476"/>
              <a:gd name="connsiteX399" fmla="*/ 3436883 w 4240947"/>
              <a:gd name="connsiteY399" fmla="*/ 725214 h 1245476"/>
              <a:gd name="connsiteX400" fmla="*/ 3563007 w 4240947"/>
              <a:gd name="connsiteY400" fmla="*/ 740979 h 1245476"/>
              <a:gd name="connsiteX401" fmla="*/ 3641835 w 4240947"/>
              <a:gd name="connsiteY401" fmla="*/ 709448 h 1245476"/>
              <a:gd name="connsiteX402" fmla="*/ 3578773 w 4240947"/>
              <a:gd name="connsiteY402" fmla="*/ 693683 h 1245476"/>
              <a:gd name="connsiteX403" fmla="*/ 3499945 w 4240947"/>
              <a:gd name="connsiteY403" fmla="*/ 677917 h 1245476"/>
              <a:gd name="connsiteX404" fmla="*/ 3168869 w 4240947"/>
              <a:gd name="connsiteY404" fmla="*/ 709448 h 1245476"/>
              <a:gd name="connsiteX405" fmla="*/ 3042745 w 4240947"/>
              <a:gd name="connsiteY405" fmla="*/ 740979 h 1245476"/>
              <a:gd name="connsiteX406" fmla="*/ 3011214 w 4240947"/>
              <a:gd name="connsiteY406" fmla="*/ 788276 h 1245476"/>
              <a:gd name="connsiteX407" fmla="*/ 3310759 w 4240947"/>
              <a:gd name="connsiteY407" fmla="*/ 851338 h 1245476"/>
              <a:gd name="connsiteX408" fmla="*/ 3594538 w 4240947"/>
              <a:gd name="connsiteY408" fmla="*/ 819807 h 1245476"/>
              <a:gd name="connsiteX409" fmla="*/ 3689132 w 4240947"/>
              <a:gd name="connsiteY409" fmla="*/ 788276 h 1245476"/>
              <a:gd name="connsiteX410" fmla="*/ 3641835 w 4240947"/>
              <a:gd name="connsiteY410" fmla="*/ 725214 h 1245476"/>
              <a:gd name="connsiteX411" fmla="*/ 3247697 w 4240947"/>
              <a:gd name="connsiteY411" fmla="*/ 709448 h 1245476"/>
              <a:gd name="connsiteX412" fmla="*/ 3279228 w 4240947"/>
              <a:gd name="connsiteY412" fmla="*/ 819807 h 1245476"/>
              <a:gd name="connsiteX413" fmla="*/ 3326525 w 4240947"/>
              <a:gd name="connsiteY413" fmla="*/ 867104 h 1245476"/>
              <a:gd name="connsiteX414" fmla="*/ 3531476 w 4240947"/>
              <a:gd name="connsiteY414" fmla="*/ 914400 h 1245476"/>
              <a:gd name="connsiteX415" fmla="*/ 3767959 w 4240947"/>
              <a:gd name="connsiteY415" fmla="*/ 898635 h 1245476"/>
              <a:gd name="connsiteX416" fmla="*/ 3894083 w 4240947"/>
              <a:gd name="connsiteY416" fmla="*/ 835573 h 1245476"/>
              <a:gd name="connsiteX417" fmla="*/ 3925614 w 4240947"/>
              <a:gd name="connsiteY417" fmla="*/ 804041 h 1245476"/>
              <a:gd name="connsiteX418" fmla="*/ 3909849 w 4240947"/>
              <a:gd name="connsiteY418" fmla="*/ 662152 h 1245476"/>
              <a:gd name="connsiteX419" fmla="*/ 3878318 w 4240947"/>
              <a:gd name="connsiteY419" fmla="*/ 614855 h 1245476"/>
              <a:gd name="connsiteX420" fmla="*/ 3941380 w 4240947"/>
              <a:gd name="connsiteY420" fmla="*/ 630621 h 1245476"/>
              <a:gd name="connsiteX421" fmla="*/ 4051738 w 4240947"/>
              <a:gd name="connsiteY421" fmla="*/ 567559 h 1245476"/>
              <a:gd name="connsiteX422" fmla="*/ 4020207 w 4240947"/>
              <a:gd name="connsiteY422" fmla="*/ 520262 h 1245476"/>
              <a:gd name="connsiteX423" fmla="*/ 3799490 w 4240947"/>
              <a:gd name="connsiteY423" fmla="*/ 536028 h 1245476"/>
              <a:gd name="connsiteX424" fmla="*/ 3752194 w 4240947"/>
              <a:gd name="connsiteY424" fmla="*/ 551793 h 1245476"/>
              <a:gd name="connsiteX425" fmla="*/ 3720663 w 4240947"/>
              <a:gd name="connsiteY425" fmla="*/ 599090 h 1245476"/>
              <a:gd name="connsiteX426" fmla="*/ 3846787 w 4240947"/>
              <a:gd name="connsiteY426" fmla="*/ 709448 h 1245476"/>
              <a:gd name="connsiteX427" fmla="*/ 4209394 w 4240947"/>
              <a:gd name="connsiteY427" fmla="*/ 725214 h 1245476"/>
              <a:gd name="connsiteX428" fmla="*/ 4193628 w 4240947"/>
              <a:gd name="connsiteY428" fmla="*/ 677917 h 1245476"/>
              <a:gd name="connsiteX429" fmla="*/ 4146332 w 4240947"/>
              <a:gd name="connsiteY429" fmla="*/ 646386 h 1245476"/>
              <a:gd name="connsiteX430" fmla="*/ 4114800 w 4240947"/>
              <a:gd name="connsiteY430" fmla="*/ 614855 h 1245476"/>
              <a:gd name="connsiteX431" fmla="*/ 3894083 w 4240947"/>
              <a:gd name="connsiteY431" fmla="*/ 662152 h 1245476"/>
              <a:gd name="connsiteX432" fmla="*/ 3799490 w 4240947"/>
              <a:gd name="connsiteY432" fmla="*/ 693683 h 1245476"/>
              <a:gd name="connsiteX433" fmla="*/ 3736428 w 4240947"/>
              <a:gd name="connsiteY433" fmla="*/ 725214 h 1245476"/>
              <a:gd name="connsiteX434" fmla="*/ 3689132 w 4240947"/>
              <a:gd name="connsiteY434" fmla="*/ 756745 h 1245476"/>
              <a:gd name="connsiteX435" fmla="*/ 3641835 w 4240947"/>
              <a:gd name="connsiteY435" fmla="*/ 772510 h 1245476"/>
              <a:gd name="connsiteX436" fmla="*/ 3531476 w 4240947"/>
              <a:gd name="connsiteY436" fmla="*/ 882869 h 1245476"/>
              <a:gd name="connsiteX437" fmla="*/ 3468414 w 4240947"/>
              <a:gd name="connsiteY437" fmla="*/ 945931 h 1245476"/>
              <a:gd name="connsiteX438" fmla="*/ 3484180 w 4240947"/>
              <a:gd name="connsiteY438" fmla="*/ 1056290 h 1245476"/>
              <a:gd name="connsiteX439" fmla="*/ 3846787 w 4240947"/>
              <a:gd name="connsiteY439" fmla="*/ 1056290 h 1245476"/>
              <a:gd name="connsiteX440" fmla="*/ 3925614 w 4240947"/>
              <a:gd name="connsiteY440" fmla="*/ 1008993 h 1245476"/>
              <a:gd name="connsiteX441" fmla="*/ 4020207 w 4240947"/>
              <a:gd name="connsiteY441" fmla="*/ 819807 h 1245476"/>
              <a:gd name="connsiteX442" fmla="*/ 4004442 w 4240947"/>
              <a:gd name="connsiteY442" fmla="*/ 630621 h 1245476"/>
              <a:gd name="connsiteX443" fmla="*/ 3972911 w 4240947"/>
              <a:gd name="connsiteY443" fmla="*/ 677917 h 1245476"/>
              <a:gd name="connsiteX444" fmla="*/ 3957145 w 4240947"/>
              <a:gd name="connsiteY444" fmla="*/ 725214 h 1245476"/>
              <a:gd name="connsiteX445" fmla="*/ 4020207 w 4240947"/>
              <a:gd name="connsiteY445" fmla="*/ 756745 h 1245476"/>
              <a:gd name="connsiteX446" fmla="*/ 4130566 w 4240947"/>
              <a:gd name="connsiteY446" fmla="*/ 662152 h 1245476"/>
              <a:gd name="connsiteX447" fmla="*/ 4130566 w 4240947"/>
              <a:gd name="connsiteY447" fmla="*/ 457200 h 1245476"/>
              <a:gd name="connsiteX448" fmla="*/ 4114800 w 4240947"/>
              <a:gd name="connsiteY448" fmla="*/ 409904 h 1245476"/>
              <a:gd name="connsiteX449" fmla="*/ 4067504 w 4240947"/>
              <a:gd name="connsiteY449" fmla="*/ 394138 h 1245476"/>
              <a:gd name="connsiteX450" fmla="*/ 3957145 w 4240947"/>
              <a:gd name="connsiteY450" fmla="*/ 425669 h 1245476"/>
              <a:gd name="connsiteX451" fmla="*/ 3815256 w 4240947"/>
              <a:gd name="connsiteY451" fmla="*/ 536028 h 1245476"/>
              <a:gd name="connsiteX452" fmla="*/ 3767959 w 4240947"/>
              <a:gd name="connsiteY452" fmla="*/ 599090 h 1245476"/>
              <a:gd name="connsiteX453" fmla="*/ 3736428 w 4240947"/>
              <a:gd name="connsiteY453" fmla="*/ 677917 h 1245476"/>
              <a:gd name="connsiteX454" fmla="*/ 3704897 w 4240947"/>
              <a:gd name="connsiteY454" fmla="*/ 788276 h 1245476"/>
              <a:gd name="connsiteX455" fmla="*/ 3720663 w 4240947"/>
              <a:gd name="connsiteY455" fmla="*/ 835573 h 1245476"/>
              <a:gd name="connsiteX456" fmla="*/ 3831021 w 4240947"/>
              <a:gd name="connsiteY456" fmla="*/ 882869 h 1245476"/>
              <a:gd name="connsiteX457" fmla="*/ 3941380 w 4240947"/>
              <a:gd name="connsiteY457" fmla="*/ 835573 h 1245476"/>
              <a:gd name="connsiteX458" fmla="*/ 4004442 w 4240947"/>
              <a:gd name="connsiteY458" fmla="*/ 740979 h 1245476"/>
              <a:gd name="connsiteX459" fmla="*/ 3988676 w 4240947"/>
              <a:gd name="connsiteY459" fmla="*/ 488731 h 1245476"/>
              <a:gd name="connsiteX460" fmla="*/ 3941380 w 4240947"/>
              <a:gd name="connsiteY460" fmla="*/ 441435 h 1245476"/>
              <a:gd name="connsiteX461" fmla="*/ 3846787 w 4240947"/>
              <a:gd name="connsiteY461" fmla="*/ 457200 h 1245476"/>
              <a:gd name="connsiteX462" fmla="*/ 3815256 w 4240947"/>
              <a:gd name="connsiteY462" fmla="*/ 504497 h 1245476"/>
              <a:gd name="connsiteX463" fmla="*/ 3799490 w 4240947"/>
              <a:gd name="connsiteY463" fmla="*/ 551793 h 1245476"/>
              <a:gd name="connsiteX0" fmla="*/ 268014 w 4240947"/>
              <a:gd name="connsiteY0" fmla="*/ 346841 h 1245476"/>
              <a:gd name="connsiteX1" fmla="*/ 299545 w 4240947"/>
              <a:gd name="connsiteY1" fmla="*/ 268014 h 1245476"/>
              <a:gd name="connsiteX2" fmla="*/ 315311 w 4240947"/>
              <a:gd name="connsiteY2" fmla="*/ 220717 h 1245476"/>
              <a:gd name="connsiteX3" fmla="*/ 346842 w 4240947"/>
              <a:gd name="connsiteY3" fmla="*/ 173421 h 1245476"/>
              <a:gd name="connsiteX4" fmla="*/ 409904 w 4240947"/>
              <a:gd name="connsiteY4" fmla="*/ 157655 h 1245476"/>
              <a:gd name="connsiteX5" fmla="*/ 488732 w 4240947"/>
              <a:gd name="connsiteY5" fmla="*/ 252248 h 1245476"/>
              <a:gd name="connsiteX6" fmla="*/ 520263 w 4240947"/>
              <a:gd name="connsiteY6" fmla="*/ 315310 h 1245476"/>
              <a:gd name="connsiteX7" fmla="*/ 536028 w 4240947"/>
              <a:gd name="connsiteY7" fmla="*/ 362607 h 1245476"/>
              <a:gd name="connsiteX8" fmla="*/ 583325 w 4240947"/>
              <a:gd name="connsiteY8" fmla="*/ 394138 h 1245476"/>
              <a:gd name="connsiteX9" fmla="*/ 646387 w 4240947"/>
              <a:gd name="connsiteY9" fmla="*/ 346841 h 1245476"/>
              <a:gd name="connsiteX10" fmla="*/ 662152 w 4240947"/>
              <a:gd name="connsiteY10" fmla="*/ 299545 h 1245476"/>
              <a:gd name="connsiteX11" fmla="*/ 756745 w 4240947"/>
              <a:gd name="connsiteY11" fmla="*/ 252248 h 1245476"/>
              <a:gd name="connsiteX12" fmla="*/ 851338 w 4240947"/>
              <a:gd name="connsiteY12" fmla="*/ 315310 h 1245476"/>
              <a:gd name="connsiteX13" fmla="*/ 882869 w 4240947"/>
              <a:gd name="connsiteY13" fmla="*/ 362607 h 1245476"/>
              <a:gd name="connsiteX14" fmla="*/ 930166 w 4240947"/>
              <a:gd name="connsiteY14" fmla="*/ 378373 h 1245476"/>
              <a:gd name="connsiteX15" fmla="*/ 993228 w 4240947"/>
              <a:gd name="connsiteY15" fmla="*/ 362607 h 1245476"/>
              <a:gd name="connsiteX16" fmla="*/ 1087821 w 4240947"/>
              <a:gd name="connsiteY16" fmla="*/ 299545 h 1245476"/>
              <a:gd name="connsiteX17" fmla="*/ 1119352 w 4240947"/>
              <a:gd name="connsiteY17" fmla="*/ 252248 h 1245476"/>
              <a:gd name="connsiteX18" fmla="*/ 1213945 w 4240947"/>
              <a:gd name="connsiteY18" fmla="*/ 173421 h 1245476"/>
              <a:gd name="connsiteX19" fmla="*/ 1261242 w 4240947"/>
              <a:gd name="connsiteY19" fmla="*/ 204952 h 1245476"/>
              <a:gd name="connsiteX20" fmla="*/ 1292773 w 4240947"/>
              <a:gd name="connsiteY20" fmla="*/ 252248 h 1245476"/>
              <a:gd name="connsiteX21" fmla="*/ 1340069 w 4240947"/>
              <a:gd name="connsiteY21" fmla="*/ 268014 h 1245476"/>
              <a:gd name="connsiteX22" fmla="*/ 1403132 w 4240947"/>
              <a:gd name="connsiteY22" fmla="*/ 315310 h 1245476"/>
              <a:gd name="connsiteX23" fmla="*/ 1450428 w 4240947"/>
              <a:gd name="connsiteY23" fmla="*/ 346841 h 1245476"/>
              <a:gd name="connsiteX24" fmla="*/ 1529256 w 4240947"/>
              <a:gd name="connsiteY24" fmla="*/ 331076 h 1245476"/>
              <a:gd name="connsiteX25" fmla="*/ 1608083 w 4240947"/>
              <a:gd name="connsiteY25" fmla="*/ 189186 h 1245476"/>
              <a:gd name="connsiteX26" fmla="*/ 1702676 w 4240947"/>
              <a:gd name="connsiteY26" fmla="*/ 220717 h 1245476"/>
              <a:gd name="connsiteX27" fmla="*/ 1749973 w 4240947"/>
              <a:gd name="connsiteY27" fmla="*/ 268014 h 1245476"/>
              <a:gd name="connsiteX28" fmla="*/ 1797269 w 4240947"/>
              <a:gd name="connsiteY28" fmla="*/ 299545 h 1245476"/>
              <a:gd name="connsiteX29" fmla="*/ 1844566 w 4240947"/>
              <a:gd name="connsiteY29" fmla="*/ 315310 h 1245476"/>
              <a:gd name="connsiteX30" fmla="*/ 1907628 w 4240947"/>
              <a:gd name="connsiteY30" fmla="*/ 346841 h 1245476"/>
              <a:gd name="connsiteX31" fmla="*/ 1939159 w 4240947"/>
              <a:gd name="connsiteY31" fmla="*/ 378373 h 1245476"/>
              <a:gd name="connsiteX32" fmla="*/ 1970690 w 4240947"/>
              <a:gd name="connsiteY32" fmla="*/ 331076 h 1245476"/>
              <a:gd name="connsiteX33" fmla="*/ 2017987 w 4240947"/>
              <a:gd name="connsiteY33" fmla="*/ 283779 h 1245476"/>
              <a:gd name="connsiteX34" fmla="*/ 2049518 w 4240947"/>
              <a:gd name="connsiteY34" fmla="*/ 236483 h 1245476"/>
              <a:gd name="connsiteX35" fmla="*/ 2144111 w 4240947"/>
              <a:gd name="connsiteY35" fmla="*/ 141890 h 1245476"/>
              <a:gd name="connsiteX36" fmla="*/ 2207173 w 4240947"/>
              <a:gd name="connsiteY36" fmla="*/ 362607 h 1245476"/>
              <a:gd name="connsiteX37" fmla="*/ 2238704 w 4240947"/>
              <a:gd name="connsiteY37" fmla="*/ 409904 h 1245476"/>
              <a:gd name="connsiteX38" fmla="*/ 2286000 w 4240947"/>
              <a:gd name="connsiteY38" fmla="*/ 394138 h 1245476"/>
              <a:gd name="connsiteX39" fmla="*/ 2301766 w 4240947"/>
              <a:gd name="connsiteY39" fmla="*/ 346841 h 1245476"/>
              <a:gd name="connsiteX40" fmla="*/ 2349063 w 4240947"/>
              <a:gd name="connsiteY40" fmla="*/ 252248 h 1245476"/>
              <a:gd name="connsiteX41" fmla="*/ 2396359 w 4240947"/>
              <a:gd name="connsiteY41" fmla="*/ 299545 h 1245476"/>
              <a:gd name="connsiteX42" fmla="*/ 2538249 w 4240947"/>
              <a:gd name="connsiteY42" fmla="*/ 268014 h 1245476"/>
              <a:gd name="connsiteX43" fmla="*/ 2601311 w 4240947"/>
              <a:gd name="connsiteY43" fmla="*/ 346841 h 1245476"/>
              <a:gd name="connsiteX44" fmla="*/ 2648607 w 4240947"/>
              <a:gd name="connsiteY44" fmla="*/ 331076 h 1245476"/>
              <a:gd name="connsiteX45" fmla="*/ 2758966 w 4240947"/>
              <a:gd name="connsiteY45" fmla="*/ 315310 h 1245476"/>
              <a:gd name="connsiteX46" fmla="*/ 2822028 w 4240947"/>
              <a:gd name="connsiteY46" fmla="*/ 299545 h 1245476"/>
              <a:gd name="connsiteX47" fmla="*/ 2869325 w 4240947"/>
              <a:gd name="connsiteY47" fmla="*/ 315310 h 1245476"/>
              <a:gd name="connsiteX48" fmla="*/ 2963918 w 4240947"/>
              <a:gd name="connsiteY48" fmla="*/ 189186 h 1245476"/>
              <a:gd name="connsiteX49" fmla="*/ 3058511 w 4240947"/>
              <a:gd name="connsiteY49" fmla="*/ 141890 h 1245476"/>
              <a:gd name="connsiteX50" fmla="*/ 3105807 w 4240947"/>
              <a:gd name="connsiteY50" fmla="*/ 204952 h 1245476"/>
              <a:gd name="connsiteX51" fmla="*/ 3137338 w 4240947"/>
              <a:gd name="connsiteY51" fmla="*/ 252248 h 1245476"/>
              <a:gd name="connsiteX52" fmla="*/ 3184635 w 4240947"/>
              <a:gd name="connsiteY52" fmla="*/ 268014 h 1245476"/>
              <a:gd name="connsiteX53" fmla="*/ 3294994 w 4240947"/>
              <a:gd name="connsiteY53" fmla="*/ 299545 h 1245476"/>
              <a:gd name="connsiteX54" fmla="*/ 3405352 w 4240947"/>
              <a:gd name="connsiteY54" fmla="*/ 346841 h 1245476"/>
              <a:gd name="connsiteX55" fmla="*/ 3468414 w 4240947"/>
              <a:gd name="connsiteY55" fmla="*/ 362607 h 1245476"/>
              <a:gd name="connsiteX56" fmla="*/ 3515711 w 4240947"/>
              <a:gd name="connsiteY56" fmla="*/ 378373 h 1245476"/>
              <a:gd name="connsiteX57" fmla="*/ 3563007 w 4240947"/>
              <a:gd name="connsiteY57" fmla="*/ 362607 h 1245476"/>
              <a:gd name="connsiteX58" fmla="*/ 3610304 w 4240947"/>
              <a:gd name="connsiteY58" fmla="*/ 346841 h 1245476"/>
              <a:gd name="connsiteX59" fmla="*/ 3767959 w 4240947"/>
              <a:gd name="connsiteY59" fmla="*/ 331076 h 1245476"/>
              <a:gd name="connsiteX60" fmla="*/ 3862552 w 4240947"/>
              <a:gd name="connsiteY60" fmla="*/ 394138 h 1245476"/>
              <a:gd name="connsiteX61" fmla="*/ 3925614 w 4240947"/>
              <a:gd name="connsiteY61" fmla="*/ 378373 h 1245476"/>
              <a:gd name="connsiteX62" fmla="*/ 3957145 w 4240947"/>
              <a:gd name="connsiteY62" fmla="*/ 331076 h 1245476"/>
              <a:gd name="connsiteX63" fmla="*/ 4020207 w 4240947"/>
              <a:gd name="connsiteY63" fmla="*/ 173421 h 1245476"/>
              <a:gd name="connsiteX64" fmla="*/ 4114800 w 4240947"/>
              <a:gd name="connsiteY64" fmla="*/ 15766 h 1245476"/>
              <a:gd name="connsiteX65" fmla="*/ 4146332 w 4240947"/>
              <a:gd name="connsiteY65" fmla="*/ 157655 h 1245476"/>
              <a:gd name="connsiteX66" fmla="*/ 4162097 w 4240947"/>
              <a:gd name="connsiteY66" fmla="*/ 204952 h 1245476"/>
              <a:gd name="connsiteX67" fmla="*/ 3909849 w 4240947"/>
              <a:gd name="connsiteY67" fmla="*/ 173421 h 1245476"/>
              <a:gd name="connsiteX68" fmla="*/ 3846787 w 4240947"/>
              <a:gd name="connsiteY68" fmla="*/ 141890 h 1245476"/>
              <a:gd name="connsiteX69" fmla="*/ 3736428 w 4240947"/>
              <a:gd name="connsiteY69" fmla="*/ 110359 h 1245476"/>
              <a:gd name="connsiteX70" fmla="*/ 3720663 w 4240947"/>
              <a:gd name="connsiteY70" fmla="*/ 252248 h 1245476"/>
              <a:gd name="connsiteX71" fmla="*/ 3704897 w 4240947"/>
              <a:gd name="connsiteY71" fmla="*/ 409904 h 1245476"/>
              <a:gd name="connsiteX72" fmla="*/ 3610304 w 4240947"/>
              <a:gd name="connsiteY72" fmla="*/ 362607 h 1245476"/>
              <a:gd name="connsiteX73" fmla="*/ 3468414 w 4240947"/>
              <a:gd name="connsiteY73" fmla="*/ 189186 h 1245476"/>
              <a:gd name="connsiteX74" fmla="*/ 3358056 w 4240947"/>
              <a:gd name="connsiteY74" fmla="*/ 94593 h 1245476"/>
              <a:gd name="connsiteX75" fmla="*/ 3326525 w 4240947"/>
              <a:gd name="connsiteY75" fmla="*/ 173421 h 1245476"/>
              <a:gd name="connsiteX76" fmla="*/ 3294994 w 4240947"/>
              <a:gd name="connsiteY76" fmla="*/ 457200 h 1245476"/>
              <a:gd name="connsiteX77" fmla="*/ 3263463 w 4240947"/>
              <a:gd name="connsiteY77" fmla="*/ 709448 h 1245476"/>
              <a:gd name="connsiteX78" fmla="*/ 3216166 w 4240947"/>
              <a:gd name="connsiteY78" fmla="*/ 599090 h 1245476"/>
              <a:gd name="connsiteX79" fmla="*/ 3184635 w 4240947"/>
              <a:gd name="connsiteY79" fmla="*/ 551793 h 1245476"/>
              <a:gd name="connsiteX80" fmla="*/ 3168869 w 4240947"/>
              <a:gd name="connsiteY80" fmla="*/ 504497 h 1245476"/>
              <a:gd name="connsiteX81" fmla="*/ 3137338 w 4240947"/>
              <a:gd name="connsiteY81" fmla="*/ 441435 h 1245476"/>
              <a:gd name="connsiteX82" fmla="*/ 3105807 w 4240947"/>
              <a:gd name="connsiteY82" fmla="*/ 315310 h 1245476"/>
              <a:gd name="connsiteX83" fmla="*/ 3058511 w 4240947"/>
              <a:gd name="connsiteY83" fmla="*/ 173421 h 1245476"/>
              <a:gd name="connsiteX84" fmla="*/ 3011214 w 4240947"/>
              <a:gd name="connsiteY84" fmla="*/ 236483 h 1245476"/>
              <a:gd name="connsiteX85" fmla="*/ 3042745 w 4240947"/>
              <a:gd name="connsiteY85" fmla="*/ 173421 h 1245476"/>
              <a:gd name="connsiteX86" fmla="*/ 2885090 w 4240947"/>
              <a:gd name="connsiteY86" fmla="*/ 15766 h 1245476"/>
              <a:gd name="connsiteX87" fmla="*/ 2900856 w 4240947"/>
              <a:gd name="connsiteY87" fmla="*/ 236483 h 1245476"/>
              <a:gd name="connsiteX88" fmla="*/ 2916621 w 4240947"/>
              <a:gd name="connsiteY88" fmla="*/ 283779 h 1245476"/>
              <a:gd name="connsiteX89" fmla="*/ 2932387 w 4240947"/>
              <a:gd name="connsiteY89" fmla="*/ 378373 h 1245476"/>
              <a:gd name="connsiteX90" fmla="*/ 2948152 w 4240947"/>
              <a:gd name="connsiteY90" fmla="*/ 441435 h 1245476"/>
              <a:gd name="connsiteX91" fmla="*/ 2900856 w 4240947"/>
              <a:gd name="connsiteY91" fmla="*/ 331076 h 1245476"/>
              <a:gd name="connsiteX92" fmla="*/ 2853559 w 4240947"/>
              <a:gd name="connsiteY92" fmla="*/ 236483 h 1245476"/>
              <a:gd name="connsiteX93" fmla="*/ 2822028 w 4240947"/>
              <a:gd name="connsiteY93" fmla="*/ 299545 h 1245476"/>
              <a:gd name="connsiteX94" fmla="*/ 2790497 w 4240947"/>
              <a:gd name="connsiteY94" fmla="*/ 441435 h 1245476"/>
              <a:gd name="connsiteX95" fmla="*/ 2758966 w 4240947"/>
              <a:gd name="connsiteY95" fmla="*/ 520262 h 1245476"/>
              <a:gd name="connsiteX96" fmla="*/ 2743200 w 4240947"/>
              <a:gd name="connsiteY96" fmla="*/ 567559 h 1245476"/>
              <a:gd name="connsiteX97" fmla="*/ 2648607 w 4240947"/>
              <a:gd name="connsiteY97" fmla="*/ 457200 h 1245476"/>
              <a:gd name="connsiteX98" fmla="*/ 2617076 w 4240947"/>
              <a:gd name="connsiteY98" fmla="*/ 331076 h 1245476"/>
              <a:gd name="connsiteX99" fmla="*/ 2585545 w 4240947"/>
              <a:gd name="connsiteY99" fmla="*/ 220717 h 1245476"/>
              <a:gd name="connsiteX100" fmla="*/ 2554014 w 4240947"/>
              <a:gd name="connsiteY100" fmla="*/ 268014 h 1245476"/>
              <a:gd name="connsiteX101" fmla="*/ 2538249 w 4240947"/>
              <a:gd name="connsiteY101" fmla="*/ 331076 h 1245476"/>
              <a:gd name="connsiteX102" fmla="*/ 2522483 w 4240947"/>
              <a:gd name="connsiteY102" fmla="*/ 378373 h 1245476"/>
              <a:gd name="connsiteX103" fmla="*/ 2412125 w 4240947"/>
              <a:gd name="connsiteY103" fmla="*/ 141890 h 1245476"/>
              <a:gd name="connsiteX104" fmla="*/ 2349063 w 4240947"/>
              <a:gd name="connsiteY104" fmla="*/ 47297 h 1245476"/>
              <a:gd name="connsiteX105" fmla="*/ 2301766 w 4240947"/>
              <a:gd name="connsiteY105" fmla="*/ 299545 h 1245476"/>
              <a:gd name="connsiteX106" fmla="*/ 2254469 w 4240947"/>
              <a:gd name="connsiteY106" fmla="*/ 283779 h 1245476"/>
              <a:gd name="connsiteX107" fmla="*/ 2238704 w 4240947"/>
              <a:gd name="connsiteY107" fmla="*/ 236483 h 1245476"/>
              <a:gd name="connsiteX108" fmla="*/ 2207173 w 4240947"/>
              <a:gd name="connsiteY108" fmla="*/ 189186 h 1245476"/>
              <a:gd name="connsiteX109" fmla="*/ 2144111 w 4240947"/>
              <a:gd name="connsiteY109" fmla="*/ 346841 h 1245476"/>
              <a:gd name="connsiteX110" fmla="*/ 2128345 w 4240947"/>
              <a:gd name="connsiteY110" fmla="*/ 394138 h 1245476"/>
              <a:gd name="connsiteX111" fmla="*/ 2081049 w 4240947"/>
              <a:gd name="connsiteY111" fmla="*/ 504497 h 1245476"/>
              <a:gd name="connsiteX112" fmla="*/ 2002221 w 4240947"/>
              <a:gd name="connsiteY112" fmla="*/ 409904 h 1245476"/>
              <a:gd name="connsiteX113" fmla="*/ 1986456 w 4240947"/>
              <a:gd name="connsiteY113" fmla="*/ 346841 h 1245476"/>
              <a:gd name="connsiteX114" fmla="*/ 1907628 w 4240947"/>
              <a:gd name="connsiteY114" fmla="*/ 173421 h 1245476"/>
              <a:gd name="connsiteX115" fmla="*/ 1860332 w 4240947"/>
              <a:gd name="connsiteY115" fmla="*/ 126124 h 1245476"/>
              <a:gd name="connsiteX116" fmla="*/ 1828800 w 4240947"/>
              <a:gd name="connsiteY116" fmla="*/ 173421 h 1245476"/>
              <a:gd name="connsiteX117" fmla="*/ 1813035 w 4240947"/>
              <a:gd name="connsiteY117" fmla="*/ 362607 h 1245476"/>
              <a:gd name="connsiteX118" fmla="*/ 1797269 w 4240947"/>
              <a:gd name="connsiteY118" fmla="*/ 409904 h 1245476"/>
              <a:gd name="connsiteX119" fmla="*/ 1734207 w 4240947"/>
              <a:gd name="connsiteY119" fmla="*/ 236483 h 1245476"/>
              <a:gd name="connsiteX120" fmla="*/ 1702676 w 4240947"/>
              <a:gd name="connsiteY120" fmla="*/ 189186 h 1245476"/>
              <a:gd name="connsiteX121" fmla="*/ 1639614 w 4240947"/>
              <a:gd name="connsiteY121" fmla="*/ 47297 h 1245476"/>
              <a:gd name="connsiteX122" fmla="*/ 1623849 w 4240947"/>
              <a:gd name="connsiteY122" fmla="*/ 157655 h 1245476"/>
              <a:gd name="connsiteX123" fmla="*/ 1592318 w 4240947"/>
              <a:gd name="connsiteY123" fmla="*/ 220717 h 1245476"/>
              <a:gd name="connsiteX124" fmla="*/ 1576552 w 4240947"/>
              <a:gd name="connsiteY124" fmla="*/ 362607 h 1245476"/>
              <a:gd name="connsiteX125" fmla="*/ 1560787 w 4240947"/>
              <a:gd name="connsiteY125" fmla="*/ 425669 h 1245476"/>
              <a:gd name="connsiteX126" fmla="*/ 1466194 w 4240947"/>
              <a:gd name="connsiteY126" fmla="*/ 299545 h 1245476"/>
              <a:gd name="connsiteX127" fmla="*/ 1418897 w 4240947"/>
              <a:gd name="connsiteY127" fmla="*/ 236483 h 1245476"/>
              <a:gd name="connsiteX128" fmla="*/ 1387366 w 4240947"/>
              <a:gd name="connsiteY128" fmla="*/ 189186 h 1245476"/>
              <a:gd name="connsiteX129" fmla="*/ 1340069 w 4240947"/>
              <a:gd name="connsiteY129" fmla="*/ 346841 h 1245476"/>
              <a:gd name="connsiteX130" fmla="*/ 1308538 w 4240947"/>
              <a:gd name="connsiteY130" fmla="*/ 394138 h 1245476"/>
              <a:gd name="connsiteX131" fmla="*/ 1277007 w 4240947"/>
              <a:gd name="connsiteY131" fmla="*/ 488731 h 1245476"/>
              <a:gd name="connsiteX132" fmla="*/ 1213945 w 4240947"/>
              <a:gd name="connsiteY132" fmla="*/ 441435 h 1245476"/>
              <a:gd name="connsiteX133" fmla="*/ 1119352 w 4240947"/>
              <a:gd name="connsiteY133" fmla="*/ 157655 h 1245476"/>
              <a:gd name="connsiteX134" fmla="*/ 1087821 w 4240947"/>
              <a:gd name="connsiteY134" fmla="*/ 94593 h 1245476"/>
              <a:gd name="connsiteX135" fmla="*/ 1072056 w 4240947"/>
              <a:gd name="connsiteY135" fmla="*/ 47297 h 1245476"/>
              <a:gd name="connsiteX136" fmla="*/ 1040525 w 4240947"/>
              <a:gd name="connsiteY136" fmla="*/ 220717 h 1245476"/>
              <a:gd name="connsiteX137" fmla="*/ 1024759 w 4240947"/>
              <a:gd name="connsiteY137" fmla="*/ 378373 h 1245476"/>
              <a:gd name="connsiteX138" fmla="*/ 993228 w 4240947"/>
              <a:gd name="connsiteY138" fmla="*/ 331076 h 1245476"/>
              <a:gd name="connsiteX139" fmla="*/ 930166 w 4240947"/>
              <a:gd name="connsiteY139" fmla="*/ 204952 h 1245476"/>
              <a:gd name="connsiteX140" fmla="*/ 914400 w 4240947"/>
              <a:gd name="connsiteY140" fmla="*/ 157655 h 1245476"/>
              <a:gd name="connsiteX141" fmla="*/ 835573 w 4240947"/>
              <a:gd name="connsiteY141" fmla="*/ 0 h 1245476"/>
              <a:gd name="connsiteX142" fmla="*/ 804042 w 4240947"/>
              <a:gd name="connsiteY142" fmla="*/ 220717 h 1245476"/>
              <a:gd name="connsiteX143" fmla="*/ 788276 w 4240947"/>
              <a:gd name="connsiteY143" fmla="*/ 283779 h 1245476"/>
              <a:gd name="connsiteX144" fmla="*/ 740980 w 4240947"/>
              <a:gd name="connsiteY144" fmla="*/ 409904 h 1245476"/>
              <a:gd name="connsiteX145" fmla="*/ 725214 w 4240947"/>
              <a:gd name="connsiteY145" fmla="*/ 346841 h 1245476"/>
              <a:gd name="connsiteX146" fmla="*/ 709449 w 4240947"/>
              <a:gd name="connsiteY146" fmla="*/ 299545 h 1245476"/>
              <a:gd name="connsiteX147" fmla="*/ 677918 w 4240947"/>
              <a:gd name="connsiteY147" fmla="*/ 362607 h 1245476"/>
              <a:gd name="connsiteX148" fmla="*/ 614856 w 4240947"/>
              <a:gd name="connsiteY148" fmla="*/ 315310 h 1245476"/>
              <a:gd name="connsiteX149" fmla="*/ 551794 w 4240947"/>
              <a:gd name="connsiteY149" fmla="*/ 220717 h 1245476"/>
              <a:gd name="connsiteX150" fmla="*/ 520263 w 4240947"/>
              <a:gd name="connsiteY150" fmla="*/ 268014 h 1245476"/>
              <a:gd name="connsiteX151" fmla="*/ 504497 w 4240947"/>
              <a:gd name="connsiteY151" fmla="*/ 362607 h 1245476"/>
              <a:gd name="connsiteX152" fmla="*/ 488732 w 4240947"/>
              <a:gd name="connsiteY152" fmla="*/ 409904 h 1245476"/>
              <a:gd name="connsiteX153" fmla="*/ 409904 w 4240947"/>
              <a:gd name="connsiteY153" fmla="*/ 236483 h 1245476"/>
              <a:gd name="connsiteX154" fmla="*/ 362607 w 4240947"/>
              <a:gd name="connsiteY154" fmla="*/ 141890 h 1245476"/>
              <a:gd name="connsiteX155" fmla="*/ 346842 w 4240947"/>
              <a:gd name="connsiteY155" fmla="*/ 94593 h 1245476"/>
              <a:gd name="connsiteX156" fmla="*/ 299545 w 4240947"/>
              <a:gd name="connsiteY156" fmla="*/ 220717 h 1245476"/>
              <a:gd name="connsiteX157" fmla="*/ 268014 w 4240947"/>
              <a:gd name="connsiteY157" fmla="*/ 283779 h 1245476"/>
              <a:gd name="connsiteX158" fmla="*/ 252249 w 4240947"/>
              <a:gd name="connsiteY158" fmla="*/ 331076 h 1245476"/>
              <a:gd name="connsiteX159" fmla="*/ 220718 w 4240947"/>
              <a:gd name="connsiteY159" fmla="*/ 409904 h 1245476"/>
              <a:gd name="connsiteX160" fmla="*/ 204952 w 4240947"/>
              <a:gd name="connsiteY160" fmla="*/ 472966 h 1245476"/>
              <a:gd name="connsiteX161" fmla="*/ 141890 w 4240947"/>
              <a:gd name="connsiteY161" fmla="*/ 488731 h 1245476"/>
              <a:gd name="connsiteX162" fmla="*/ 126125 w 4240947"/>
              <a:gd name="connsiteY162" fmla="*/ 441435 h 1245476"/>
              <a:gd name="connsiteX163" fmla="*/ 94594 w 4240947"/>
              <a:gd name="connsiteY163" fmla="*/ 394138 h 1245476"/>
              <a:gd name="connsiteX164" fmla="*/ 15766 w 4240947"/>
              <a:gd name="connsiteY164" fmla="*/ 283779 h 1245476"/>
              <a:gd name="connsiteX165" fmla="*/ 0 w 4240947"/>
              <a:gd name="connsiteY165" fmla="*/ 331076 h 1245476"/>
              <a:gd name="connsiteX166" fmla="*/ 110359 w 4240947"/>
              <a:gd name="connsiteY166" fmla="*/ 520262 h 1245476"/>
              <a:gd name="connsiteX167" fmla="*/ 157656 w 4240947"/>
              <a:gd name="connsiteY167" fmla="*/ 567559 h 1245476"/>
              <a:gd name="connsiteX168" fmla="*/ 204952 w 4240947"/>
              <a:gd name="connsiteY168" fmla="*/ 614855 h 1245476"/>
              <a:gd name="connsiteX169" fmla="*/ 331076 w 4240947"/>
              <a:gd name="connsiteY169" fmla="*/ 599090 h 1245476"/>
              <a:gd name="connsiteX170" fmla="*/ 378373 w 4240947"/>
              <a:gd name="connsiteY170" fmla="*/ 567559 h 1245476"/>
              <a:gd name="connsiteX171" fmla="*/ 472966 w 4240947"/>
              <a:gd name="connsiteY171" fmla="*/ 520262 h 1245476"/>
              <a:gd name="connsiteX172" fmla="*/ 662152 w 4240947"/>
              <a:gd name="connsiteY172" fmla="*/ 488731 h 1245476"/>
              <a:gd name="connsiteX173" fmla="*/ 693683 w 4240947"/>
              <a:gd name="connsiteY173" fmla="*/ 441435 h 1245476"/>
              <a:gd name="connsiteX174" fmla="*/ 772511 w 4240947"/>
              <a:gd name="connsiteY174" fmla="*/ 472966 h 1245476"/>
              <a:gd name="connsiteX175" fmla="*/ 804042 w 4240947"/>
              <a:gd name="connsiteY175" fmla="*/ 536028 h 1245476"/>
              <a:gd name="connsiteX176" fmla="*/ 851338 w 4240947"/>
              <a:gd name="connsiteY176" fmla="*/ 646386 h 1245476"/>
              <a:gd name="connsiteX177" fmla="*/ 867104 w 4240947"/>
              <a:gd name="connsiteY177" fmla="*/ 709448 h 1245476"/>
              <a:gd name="connsiteX178" fmla="*/ 914400 w 4240947"/>
              <a:gd name="connsiteY178" fmla="*/ 725214 h 1245476"/>
              <a:gd name="connsiteX179" fmla="*/ 993228 w 4240947"/>
              <a:gd name="connsiteY179" fmla="*/ 693683 h 1245476"/>
              <a:gd name="connsiteX180" fmla="*/ 1182414 w 4240947"/>
              <a:gd name="connsiteY180" fmla="*/ 567559 h 1245476"/>
              <a:gd name="connsiteX181" fmla="*/ 1277007 w 4240947"/>
              <a:gd name="connsiteY181" fmla="*/ 472966 h 1245476"/>
              <a:gd name="connsiteX182" fmla="*/ 1340069 w 4240947"/>
              <a:gd name="connsiteY182" fmla="*/ 488731 h 1245476"/>
              <a:gd name="connsiteX183" fmla="*/ 1355835 w 4240947"/>
              <a:gd name="connsiteY183" fmla="*/ 536028 h 1245476"/>
              <a:gd name="connsiteX184" fmla="*/ 1466194 w 4240947"/>
              <a:gd name="connsiteY184" fmla="*/ 457200 h 1245476"/>
              <a:gd name="connsiteX185" fmla="*/ 1481959 w 4240947"/>
              <a:gd name="connsiteY185" fmla="*/ 409904 h 1245476"/>
              <a:gd name="connsiteX186" fmla="*/ 1560787 w 4240947"/>
              <a:gd name="connsiteY186" fmla="*/ 567559 h 1245476"/>
              <a:gd name="connsiteX187" fmla="*/ 1592318 w 4240947"/>
              <a:gd name="connsiteY187" fmla="*/ 662152 h 1245476"/>
              <a:gd name="connsiteX188" fmla="*/ 1639614 w 4240947"/>
              <a:gd name="connsiteY188" fmla="*/ 630621 h 1245476"/>
              <a:gd name="connsiteX189" fmla="*/ 1686911 w 4240947"/>
              <a:gd name="connsiteY189" fmla="*/ 583324 h 1245476"/>
              <a:gd name="connsiteX190" fmla="*/ 1734207 w 4240947"/>
              <a:gd name="connsiteY190" fmla="*/ 599090 h 1245476"/>
              <a:gd name="connsiteX191" fmla="*/ 1813035 w 4240947"/>
              <a:gd name="connsiteY191" fmla="*/ 551793 h 1245476"/>
              <a:gd name="connsiteX192" fmla="*/ 1907628 w 4240947"/>
              <a:gd name="connsiteY192" fmla="*/ 488731 h 1245476"/>
              <a:gd name="connsiteX193" fmla="*/ 2017987 w 4240947"/>
              <a:gd name="connsiteY193" fmla="*/ 583324 h 1245476"/>
              <a:gd name="connsiteX194" fmla="*/ 2096814 w 4240947"/>
              <a:gd name="connsiteY194" fmla="*/ 567559 h 1245476"/>
              <a:gd name="connsiteX195" fmla="*/ 2175642 w 4240947"/>
              <a:gd name="connsiteY195" fmla="*/ 630621 h 1245476"/>
              <a:gd name="connsiteX196" fmla="*/ 2270235 w 4240947"/>
              <a:gd name="connsiteY196" fmla="*/ 740979 h 1245476"/>
              <a:gd name="connsiteX197" fmla="*/ 2333297 w 4240947"/>
              <a:gd name="connsiteY197" fmla="*/ 693683 h 1245476"/>
              <a:gd name="connsiteX198" fmla="*/ 2427890 w 4240947"/>
              <a:gd name="connsiteY198" fmla="*/ 583324 h 1245476"/>
              <a:gd name="connsiteX199" fmla="*/ 2522483 w 4240947"/>
              <a:gd name="connsiteY199" fmla="*/ 551793 h 1245476"/>
              <a:gd name="connsiteX200" fmla="*/ 2617076 w 4240947"/>
              <a:gd name="connsiteY200" fmla="*/ 488731 h 1245476"/>
              <a:gd name="connsiteX201" fmla="*/ 2711669 w 4240947"/>
              <a:gd name="connsiteY201" fmla="*/ 441435 h 1245476"/>
              <a:gd name="connsiteX202" fmla="*/ 2822028 w 4240947"/>
              <a:gd name="connsiteY202" fmla="*/ 378373 h 1245476"/>
              <a:gd name="connsiteX203" fmla="*/ 2869325 w 4240947"/>
              <a:gd name="connsiteY203" fmla="*/ 394138 h 1245476"/>
              <a:gd name="connsiteX204" fmla="*/ 2932387 w 4240947"/>
              <a:gd name="connsiteY204" fmla="*/ 567559 h 1245476"/>
              <a:gd name="connsiteX205" fmla="*/ 2948152 w 4240947"/>
              <a:gd name="connsiteY205" fmla="*/ 662152 h 1245476"/>
              <a:gd name="connsiteX206" fmla="*/ 3011214 w 4240947"/>
              <a:gd name="connsiteY206" fmla="*/ 630621 h 1245476"/>
              <a:gd name="connsiteX207" fmla="*/ 3090042 w 4240947"/>
              <a:gd name="connsiteY207" fmla="*/ 520262 h 1245476"/>
              <a:gd name="connsiteX208" fmla="*/ 3137338 w 4240947"/>
              <a:gd name="connsiteY208" fmla="*/ 583324 h 1245476"/>
              <a:gd name="connsiteX209" fmla="*/ 3153104 w 4240947"/>
              <a:gd name="connsiteY209" fmla="*/ 646386 h 1245476"/>
              <a:gd name="connsiteX210" fmla="*/ 3216166 w 4240947"/>
              <a:gd name="connsiteY210" fmla="*/ 677917 h 1245476"/>
              <a:gd name="connsiteX211" fmla="*/ 3342290 w 4240947"/>
              <a:gd name="connsiteY211" fmla="*/ 599090 h 1245476"/>
              <a:gd name="connsiteX212" fmla="*/ 3389587 w 4240947"/>
              <a:gd name="connsiteY212" fmla="*/ 551793 h 1245476"/>
              <a:gd name="connsiteX213" fmla="*/ 3499945 w 4240947"/>
              <a:gd name="connsiteY213" fmla="*/ 472966 h 1245476"/>
              <a:gd name="connsiteX214" fmla="*/ 3610304 w 4240947"/>
              <a:gd name="connsiteY214" fmla="*/ 441435 h 1245476"/>
              <a:gd name="connsiteX215" fmla="*/ 3673366 w 4240947"/>
              <a:gd name="connsiteY215" fmla="*/ 394138 h 1245476"/>
              <a:gd name="connsiteX216" fmla="*/ 3720663 w 4240947"/>
              <a:gd name="connsiteY216" fmla="*/ 378373 h 1245476"/>
              <a:gd name="connsiteX217" fmla="*/ 3815256 w 4240947"/>
              <a:gd name="connsiteY217" fmla="*/ 551793 h 1245476"/>
              <a:gd name="connsiteX218" fmla="*/ 3894083 w 4240947"/>
              <a:gd name="connsiteY218" fmla="*/ 567559 h 1245476"/>
              <a:gd name="connsiteX219" fmla="*/ 3909849 w 4240947"/>
              <a:gd name="connsiteY219" fmla="*/ 630621 h 1245476"/>
              <a:gd name="connsiteX220" fmla="*/ 4051738 w 4240947"/>
              <a:gd name="connsiteY220" fmla="*/ 567559 h 1245476"/>
              <a:gd name="connsiteX221" fmla="*/ 4130566 w 4240947"/>
              <a:gd name="connsiteY221" fmla="*/ 425669 h 1245476"/>
              <a:gd name="connsiteX222" fmla="*/ 4177863 w 4240947"/>
              <a:gd name="connsiteY222" fmla="*/ 409904 h 1245476"/>
              <a:gd name="connsiteX223" fmla="*/ 4067504 w 4240947"/>
              <a:gd name="connsiteY223" fmla="*/ 409904 h 1245476"/>
              <a:gd name="connsiteX224" fmla="*/ 3752194 w 4240947"/>
              <a:gd name="connsiteY224" fmla="*/ 504497 h 1245476"/>
              <a:gd name="connsiteX225" fmla="*/ 3626069 w 4240947"/>
              <a:gd name="connsiteY225" fmla="*/ 599090 h 1245476"/>
              <a:gd name="connsiteX226" fmla="*/ 3578773 w 4240947"/>
              <a:gd name="connsiteY226" fmla="*/ 646386 h 1245476"/>
              <a:gd name="connsiteX227" fmla="*/ 3531476 w 4240947"/>
              <a:gd name="connsiteY227" fmla="*/ 677917 h 1245476"/>
              <a:gd name="connsiteX228" fmla="*/ 3421118 w 4240947"/>
              <a:gd name="connsiteY228" fmla="*/ 772510 h 1245476"/>
              <a:gd name="connsiteX229" fmla="*/ 3389587 w 4240947"/>
              <a:gd name="connsiteY229" fmla="*/ 819807 h 1245476"/>
              <a:gd name="connsiteX230" fmla="*/ 3373821 w 4240947"/>
              <a:gd name="connsiteY230" fmla="*/ 677917 h 1245476"/>
              <a:gd name="connsiteX231" fmla="*/ 3358056 w 4240947"/>
              <a:gd name="connsiteY231" fmla="*/ 630621 h 1245476"/>
              <a:gd name="connsiteX232" fmla="*/ 3294994 w 4240947"/>
              <a:gd name="connsiteY232" fmla="*/ 614855 h 1245476"/>
              <a:gd name="connsiteX233" fmla="*/ 3153104 w 4240947"/>
              <a:gd name="connsiteY233" fmla="*/ 646386 h 1245476"/>
              <a:gd name="connsiteX234" fmla="*/ 2932387 w 4240947"/>
              <a:gd name="connsiteY234" fmla="*/ 756745 h 1245476"/>
              <a:gd name="connsiteX235" fmla="*/ 2837794 w 4240947"/>
              <a:gd name="connsiteY235" fmla="*/ 740979 h 1245476"/>
              <a:gd name="connsiteX236" fmla="*/ 2743200 w 4240947"/>
              <a:gd name="connsiteY236" fmla="*/ 709448 h 1245476"/>
              <a:gd name="connsiteX237" fmla="*/ 2648607 w 4240947"/>
              <a:gd name="connsiteY237" fmla="*/ 725214 h 1245476"/>
              <a:gd name="connsiteX238" fmla="*/ 2585545 w 4240947"/>
              <a:gd name="connsiteY238" fmla="*/ 772510 h 1245476"/>
              <a:gd name="connsiteX239" fmla="*/ 2522483 w 4240947"/>
              <a:gd name="connsiteY239" fmla="*/ 804041 h 1245476"/>
              <a:gd name="connsiteX240" fmla="*/ 2443656 w 4240947"/>
              <a:gd name="connsiteY240" fmla="*/ 851338 h 1245476"/>
              <a:gd name="connsiteX241" fmla="*/ 2396359 w 4240947"/>
              <a:gd name="connsiteY241" fmla="*/ 756745 h 1245476"/>
              <a:gd name="connsiteX242" fmla="*/ 2349063 w 4240947"/>
              <a:gd name="connsiteY242" fmla="*/ 630621 h 1245476"/>
              <a:gd name="connsiteX243" fmla="*/ 2286000 w 4240947"/>
              <a:gd name="connsiteY243" fmla="*/ 646386 h 1245476"/>
              <a:gd name="connsiteX244" fmla="*/ 2144111 w 4240947"/>
              <a:gd name="connsiteY244" fmla="*/ 772510 h 1245476"/>
              <a:gd name="connsiteX245" fmla="*/ 2049518 w 4240947"/>
              <a:gd name="connsiteY245" fmla="*/ 819807 h 1245476"/>
              <a:gd name="connsiteX246" fmla="*/ 1939159 w 4240947"/>
              <a:gd name="connsiteY246" fmla="*/ 709448 h 1245476"/>
              <a:gd name="connsiteX247" fmla="*/ 1639614 w 4240947"/>
              <a:gd name="connsiteY247" fmla="*/ 882869 h 1245476"/>
              <a:gd name="connsiteX248" fmla="*/ 1639614 w 4240947"/>
              <a:gd name="connsiteY248" fmla="*/ 882869 h 1245476"/>
              <a:gd name="connsiteX249" fmla="*/ 1529256 w 4240947"/>
              <a:gd name="connsiteY249" fmla="*/ 945931 h 1245476"/>
              <a:gd name="connsiteX250" fmla="*/ 1434663 w 4240947"/>
              <a:gd name="connsiteY250" fmla="*/ 930166 h 1245476"/>
              <a:gd name="connsiteX251" fmla="*/ 1403132 w 4240947"/>
              <a:gd name="connsiteY251" fmla="*/ 882869 h 1245476"/>
              <a:gd name="connsiteX252" fmla="*/ 1324304 w 4240947"/>
              <a:gd name="connsiteY252" fmla="*/ 835573 h 1245476"/>
              <a:gd name="connsiteX253" fmla="*/ 1277007 w 4240947"/>
              <a:gd name="connsiteY253" fmla="*/ 677917 h 1245476"/>
              <a:gd name="connsiteX254" fmla="*/ 1245476 w 4240947"/>
              <a:gd name="connsiteY254" fmla="*/ 599090 h 1245476"/>
              <a:gd name="connsiteX255" fmla="*/ 1229711 w 4240947"/>
              <a:gd name="connsiteY255" fmla="*/ 551793 h 1245476"/>
              <a:gd name="connsiteX256" fmla="*/ 1150883 w 4240947"/>
              <a:gd name="connsiteY256" fmla="*/ 536028 h 1245476"/>
              <a:gd name="connsiteX257" fmla="*/ 1056290 w 4240947"/>
              <a:gd name="connsiteY257" fmla="*/ 551793 h 1245476"/>
              <a:gd name="connsiteX258" fmla="*/ 1008994 w 4240947"/>
              <a:gd name="connsiteY258" fmla="*/ 662152 h 1245476"/>
              <a:gd name="connsiteX259" fmla="*/ 961697 w 4240947"/>
              <a:gd name="connsiteY259" fmla="*/ 709448 h 1245476"/>
              <a:gd name="connsiteX260" fmla="*/ 930166 w 4240947"/>
              <a:gd name="connsiteY260" fmla="*/ 772510 h 1245476"/>
              <a:gd name="connsiteX261" fmla="*/ 914400 w 4240947"/>
              <a:gd name="connsiteY261" fmla="*/ 819807 h 1245476"/>
              <a:gd name="connsiteX262" fmla="*/ 851338 w 4240947"/>
              <a:gd name="connsiteY262" fmla="*/ 914400 h 1245476"/>
              <a:gd name="connsiteX263" fmla="*/ 804042 w 4240947"/>
              <a:gd name="connsiteY263" fmla="*/ 898635 h 1245476"/>
              <a:gd name="connsiteX264" fmla="*/ 740980 w 4240947"/>
              <a:gd name="connsiteY264" fmla="*/ 804041 h 1245476"/>
              <a:gd name="connsiteX265" fmla="*/ 693683 w 4240947"/>
              <a:gd name="connsiteY265" fmla="*/ 740979 h 1245476"/>
              <a:gd name="connsiteX266" fmla="*/ 662152 w 4240947"/>
              <a:gd name="connsiteY266" fmla="*/ 788276 h 1245476"/>
              <a:gd name="connsiteX267" fmla="*/ 646387 w 4240947"/>
              <a:gd name="connsiteY267" fmla="*/ 851338 h 1245476"/>
              <a:gd name="connsiteX268" fmla="*/ 614856 w 4240947"/>
              <a:gd name="connsiteY268" fmla="*/ 993228 h 1245476"/>
              <a:gd name="connsiteX269" fmla="*/ 551794 w 4240947"/>
              <a:gd name="connsiteY269" fmla="*/ 851338 h 1245476"/>
              <a:gd name="connsiteX270" fmla="*/ 536028 w 4240947"/>
              <a:gd name="connsiteY270" fmla="*/ 804041 h 1245476"/>
              <a:gd name="connsiteX271" fmla="*/ 504497 w 4240947"/>
              <a:gd name="connsiteY271" fmla="*/ 756745 h 1245476"/>
              <a:gd name="connsiteX272" fmla="*/ 488732 w 4240947"/>
              <a:gd name="connsiteY272" fmla="*/ 804041 h 1245476"/>
              <a:gd name="connsiteX273" fmla="*/ 457200 w 4240947"/>
              <a:gd name="connsiteY273" fmla="*/ 709448 h 1245476"/>
              <a:gd name="connsiteX274" fmla="*/ 394138 w 4240947"/>
              <a:gd name="connsiteY274" fmla="*/ 898635 h 1245476"/>
              <a:gd name="connsiteX275" fmla="*/ 362607 w 4240947"/>
              <a:gd name="connsiteY275" fmla="*/ 993228 h 1245476"/>
              <a:gd name="connsiteX276" fmla="*/ 331076 w 4240947"/>
              <a:gd name="connsiteY276" fmla="*/ 1119352 h 1245476"/>
              <a:gd name="connsiteX277" fmla="*/ 315311 w 4240947"/>
              <a:gd name="connsiteY277" fmla="*/ 1198179 h 1245476"/>
              <a:gd name="connsiteX278" fmla="*/ 283780 w 4240947"/>
              <a:gd name="connsiteY278" fmla="*/ 1245476 h 1245476"/>
              <a:gd name="connsiteX279" fmla="*/ 236483 w 4240947"/>
              <a:gd name="connsiteY279" fmla="*/ 1198179 h 1245476"/>
              <a:gd name="connsiteX280" fmla="*/ 220718 w 4240947"/>
              <a:gd name="connsiteY280" fmla="*/ 1150883 h 1245476"/>
              <a:gd name="connsiteX281" fmla="*/ 189187 w 4240947"/>
              <a:gd name="connsiteY281" fmla="*/ 1024759 h 1245476"/>
              <a:gd name="connsiteX282" fmla="*/ 157656 w 4240947"/>
              <a:gd name="connsiteY282" fmla="*/ 977462 h 1245476"/>
              <a:gd name="connsiteX283" fmla="*/ 110359 w 4240947"/>
              <a:gd name="connsiteY283" fmla="*/ 882869 h 1245476"/>
              <a:gd name="connsiteX284" fmla="*/ 173421 w 4240947"/>
              <a:gd name="connsiteY284" fmla="*/ 725214 h 1245476"/>
              <a:gd name="connsiteX285" fmla="*/ 299545 w 4240947"/>
              <a:gd name="connsiteY285" fmla="*/ 520262 h 1245476"/>
              <a:gd name="connsiteX286" fmla="*/ 362607 w 4240947"/>
              <a:gd name="connsiteY286" fmla="*/ 425669 h 1245476"/>
              <a:gd name="connsiteX287" fmla="*/ 346842 w 4240947"/>
              <a:gd name="connsiteY287" fmla="*/ 551793 h 1245476"/>
              <a:gd name="connsiteX288" fmla="*/ 331076 w 4240947"/>
              <a:gd name="connsiteY288" fmla="*/ 504497 h 1245476"/>
              <a:gd name="connsiteX289" fmla="*/ 315311 w 4240947"/>
              <a:gd name="connsiteY289" fmla="*/ 551793 h 1245476"/>
              <a:gd name="connsiteX290" fmla="*/ 283780 w 4240947"/>
              <a:gd name="connsiteY290" fmla="*/ 662152 h 1245476"/>
              <a:gd name="connsiteX291" fmla="*/ 268014 w 4240947"/>
              <a:gd name="connsiteY291" fmla="*/ 804041 h 1245476"/>
              <a:gd name="connsiteX292" fmla="*/ 236483 w 4240947"/>
              <a:gd name="connsiteY292" fmla="*/ 740979 h 1245476"/>
              <a:gd name="connsiteX293" fmla="*/ 141890 w 4240947"/>
              <a:gd name="connsiteY293" fmla="*/ 630621 h 1245476"/>
              <a:gd name="connsiteX294" fmla="*/ 126125 w 4240947"/>
              <a:gd name="connsiteY294" fmla="*/ 693683 h 1245476"/>
              <a:gd name="connsiteX295" fmla="*/ 110359 w 4240947"/>
              <a:gd name="connsiteY295" fmla="*/ 772510 h 1245476"/>
              <a:gd name="connsiteX296" fmla="*/ 78828 w 4240947"/>
              <a:gd name="connsiteY296" fmla="*/ 677917 h 1245476"/>
              <a:gd name="connsiteX297" fmla="*/ 63063 w 4240947"/>
              <a:gd name="connsiteY297" fmla="*/ 788276 h 1245476"/>
              <a:gd name="connsiteX298" fmla="*/ 94594 w 4240947"/>
              <a:gd name="connsiteY298" fmla="*/ 867104 h 1245476"/>
              <a:gd name="connsiteX299" fmla="*/ 110359 w 4240947"/>
              <a:gd name="connsiteY299" fmla="*/ 914400 h 1245476"/>
              <a:gd name="connsiteX300" fmla="*/ 236483 w 4240947"/>
              <a:gd name="connsiteY300" fmla="*/ 1040524 h 1245476"/>
              <a:gd name="connsiteX301" fmla="*/ 457200 w 4240947"/>
              <a:gd name="connsiteY301" fmla="*/ 1166648 h 1245476"/>
              <a:gd name="connsiteX302" fmla="*/ 504497 w 4240947"/>
              <a:gd name="connsiteY302" fmla="*/ 1182414 h 1245476"/>
              <a:gd name="connsiteX303" fmla="*/ 614856 w 4240947"/>
              <a:gd name="connsiteY303" fmla="*/ 1198179 h 1245476"/>
              <a:gd name="connsiteX304" fmla="*/ 756745 w 4240947"/>
              <a:gd name="connsiteY304" fmla="*/ 1150883 h 1245476"/>
              <a:gd name="connsiteX305" fmla="*/ 788276 w 4240947"/>
              <a:gd name="connsiteY305" fmla="*/ 1087821 h 1245476"/>
              <a:gd name="connsiteX306" fmla="*/ 804042 w 4240947"/>
              <a:gd name="connsiteY306" fmla="*/ 1024759 h 1245476"/>
              <a:gd name="connsiteX307" fmla="*/ 819807 w 4240947"/>
              <a:gd name="connsiteY307" fmla="*/ 977462 h 1245476"/>
              <a:gd name="connsiteX308" fmla="*/ 851338 w 4240947"/>
              <a:gd name="connsiteY308" fmla="*/ 851338 h 1245476"/>
              <a:gd name="connsiteX309" fmla="*/ 993228 w 4240947"/>
              <a:gd name="connsiteY309" fmla="*/ 804041 h 1245476"/>
              <a:gd name="connsiteX310" fmla="*/ 1166649 w 4240947"/>
              <a:gd name="connsiteY310" fmla="*/ 740979 h 1245476"/>
              <a:gd name="connsiteX311" fmla="*/ 1229711 w 4240947"/>
              <a:gd name="connsiteY311" fmla="*/ 725214 h 1245476"/>
              <a:gd name="connsiteX312" fmla="*/ 1308538 w 4240947"/>
              <a:gd name="connsiteY312" fmla="*/ 709448 h 1245476"/>
              <a:gd name="connsiteX313" fmla="*/ 1403132 w 4240947"/>
              <a:gd name="connsiteY313" fmla="*/ 677917 h 1245476"/>
              <a:gd name="connsiteX314" fmla="*/ 1466194 w 4240947"/>
              <a:gd name="connsiteY314" fmla="*/ 693683 h 1245476"/>
              <a:gd name="connsiteX315" fmla="*/ 1497725 w 4240947"/>
              <a:gd name="connsiteY315" fmla="*/ 772510 h 1245476"/>
              <a:gd name="connsiteX316" fmla="*/ 1529256 w 4240947"/>
              <a:gd name="connsiteY316" fmla="*/ 819807 h 1245476"/>
              <a:gd name="connsiteX317" fmla="*/ 1702676 w 4240947"/>
              <a:gd name="connsiteY317" fmla="*/ 961697 h 1245476"/>
              <a:gd name="connsiteX318" fmla="*/ 1891863 w 4240947"/>
              <a:gd name="connsiteY318" fmla="*/ 930166 h 1245476"/>
              <a:gd name="connsiteX319" fmla="*/ 1939159 w 4240947"/>
              <a:gd name="connsiteY319" fmla="*/ 914400 h 1245476"/>
              <a:gd name="connsiteX320" fmla="*/ 1954925 w 4240947"/>
              <a:gd name="connsiteY320" fmla="*/ 867104 h 1245476"/>
              <a:gd name="connsiteX321" fmla="*/ 1986456 w 4240947"/>
              <a:gd name="connsiteY321" fmla="*/ 819807 h 1245476"/>
              <a:gd name="connsiteX322" fmla="*/ 2033752 w 4240947"/>
              <a:gd name="connsiteY322" fmla="*/ 740979 h 1245476"/>
              <a:gd name="connsiteX323" fmla="*/ 2017987 w 4240947"/>
              <a:gd name="connsiteY323" fmla="*/ 551793 h 1245476"/>
              <a:gd name="connsiteX324" fmla="*/ 2002221 w 4240947"/>
              <a:gd name="connsiteY324" fmla="*/ 504497 h 1245476"/>
              <a:gd name="connsiteX325" fmla="*/ 1954925 w 4240947"/>
              <a:gd name="connsiteY325" fmla="*/ 457200 h 1245476"/>
              <a:gd name="connsiteX326" fmla="*/ 1718442 w 4240947"/>
              <a:gd name="connsiteY326" fmla="*/ 346841 h 1245476"/>
              <a:gd name="connsiteX327" fmla="*/ 1545021 w 4240947"/>
              <a:gd name="connsiteY327" fmla="*/ 425669 h 1245476"/>
              <a:gd name="connsiteX328" fmla="*/ 1513490 w 4240947"/>
              <a:gd name="connsiteY328" fmla="*/ 504497 h 1245476"/>
              <a:gd name="connsiteX329" fmla="*/ 1529256 w 4240947"/>
              <a:gd name="connsiteY329" fmla="*/ 551793 h 1245476"/>
              <a:gd name="connsiteX330" fmla="*/ 1749973 w 4240947"/>
              <a:gd name="connsiteY330" fmla="*/ 646386 h 1245476"/>
              <a:gd name="connsiteX331" fmla="*/ 2096814 w 4240947"/>
              <a:gd name="connsiteY331" fmla="*/ 630621 h 1245476"/>
              <a:gd name="connsiteX332" fmla="*/ 2207173 w 4240947"/>
              <a:gd name="connsiteY332" fmla="*/ 599090 h 1245476"/>
              <a:gd name="connsiteX333" fmla="*/ 2096814 w 4240947"/>
              <a:gd name="connsiteY333" fmla="*/ 520262 h 1245476"/>
              <a:gd name="connsiteX334" fmla="*/ 1781504 w 4240947"/>
              <a:gd name="connsiteY334" fmla="*/ 583324 h 1245476"/>
              <a:gd name="connsiteX335" fmla="*/ 1718442 w 4240947"/>
              <a:gd name="connsiteY335" fmla="*/ 630621 h 1245476"/>
              <a:gd name="connsiteX336" fmla="*/ 1576552 w 4240947"/>
              <a:gd name="connsiteY336" fmla="*/ 725214 h 1245476"/>
              <a:gd name="connsiteX337" fmla="*/ 1545021 w 4240947"/>
              <a:gd name="connsiteY337" fmla="*/ 772510 h 1245476"/>
              <a:gd name="connsiteX338" fmla="*/ 1450428 w 4240947"/>
              <a:gd name="connsiteY338" fmla="*/ 851338 h 1245476"/>
              <a:gd name="connsiteX339" fmla="*/ 1355835 w 4240947"/>
              <a:gd name="connsiteY339" fmla="*/ 804041 h 1245476"/>
              <a:gd name="connsiteX340" fmla="*/ 1213945 w 4240947"/>
              <a:gd name="connsiteY340" fmla="*/ 740979 h 1245476"/>
              <a:gd name="connsiteX341" fmla="*/ 1135118 w 4240947"/>
              <a:gd name="connsiteY341" fmla="*/ 788276 h 1245476"/>
              <a:gd name="connsiteX342" fmla="*/ 1182414 w 4240947"/>
              <a:gd name="connsiteY342" fmla="*/ 1056290 h 1245476"/>
              <a:gd name="connsiteX343" fmla="*/ 1277007 w 4240947"/>
              <a:gd name="connsiteY343" fmla="*/ 1166648 h 1245476"/>
              <a:gd name="connsiteX344" fmla="*/ 1434663 w 4240947"/>
              <a:gd name="connsiteY344" fmla="*/ 1213945 h 1245476"/>
              <a:gd name="connsiteX345" fmla="*/ 1671145 w 4240947"/>
              <a:gd name="connsiteY345" fmla="*/ 1182414 h 1245476"/>
              <a:gd name="connsiteX346" fmla="*/ 1781504 w 4240947"/>
              <a:gd name="connsiteY346" fmla="*/ 1072055 h 1245476"/>
              <a:gd name="connsiteX347" fmla="*/ 1828800 w 4240947"/>
              <a:gd name="connsiteY347" fmla="*/ 993228 h 1245476"/>
              <a:gd name="connsiteX348" fmla="*/ 1844566 w 4240947"/>
              <a:gd name="connsiteY348" fmla="*/ 945931 h 1245476"/>
              <a:gd name="connsiteX349" fmla="*/ 1876097 w 4240947"/>
              <a:gd name="connsiteY349" fmla="*/ 804041 h 1245476"/>
              <a:gd name="connsiteX350" fmla="*/ 1860332 w 4240947"/>
              <a:gd name="connsiteY350" fmla="*/ 677917 h 1245476"/>
              <a:gd name="connsiteX351" fmla="*/ 1907628 w 4240947"/>
              <a:gd name="connsiteY351" fmla="*/ 630621 h 1245476"/>
              <a:gd name="connsiteX352" fmla="*/ 2333297 w 4240947"/>
              <a:gd name="connsiteY352" fmla="*/ 630621 h 1245476"/>
              <a:gd name="connsiteX353" fmla="*/ 2412125 w 4240947"/>
              <a:gd name="connsiteY353" fmla="*/ 599090 h 1245476"/>
              <a:gd name="connsiteX354" fmla="*/ 2443656 w 4240947"/>
              <a:gd name="connsiteY354" fmla="*/ 551793 h 1245476"/>
              <a:gd name="connsiteX355" fmla="*/ 2349063 w 4240947"/>
              <a:gd name="connsiteY355" fmla="*/ 457200 h 1245476"/>
              <a:gd name="connsiteX356" fmla="*/ 2207173 w 4240947"/>
              <a:gd name="connsiteY356" fmla="*/ 472966 h 1245476"/>
              <a:gd name="connsiteX357" fmla="*/ 2096814 w 4240947"/>
              <a:gd name="connsiteY357" fmla="*/ 536028 h 1245476"/>
              <a:gd name="connsiteX358" fmla="*/ 2112580 w 4240947"/>
              <a:gd name="connsiteY358" fmla="*/ 599090 h 1245476"/>
              <a:gd name="connsiteX359" fmla="*/ 2238704 w 4240947"/>
              <a:gd name="connsiteY359" fmla="*/ 646386 h 1245476"/>
              <a:gd name="connsiteX360" fmla="*/ 2443656 w 4240947"/>
              <a:gd name="connsiteY360" fmla="*/ 693683 h 1245476"/>
              <a:gd name="connsiteX361" fmla="*/ 2758966 w 4240947"/>
              <a:gd name="connsiteY361" fmla="*/ 677917 h 1245476"/>
              <a:gd name="connsiteX362" fmla="*/ 2743200 w 4240947"/>
              <a:gd name="connsiteY362" fmla="*/ 614855 h 1245476"/>
              <a:gd name="connsiteX363" fmla="*/ 2695904 w 4240947"/>
              <a:gd name="connsiteY363" fmla="*/ 599090 h 1245476"/>
              <a:gd name="connsiteX364" fmla="*/ 2617076 w 4240947"/>
              <a:gd name="connsiteY364" fmla="*/ 646386 h 1245476"/>
              <a:gd name="connsiteX365" fmla="*/ 2680138 w 4240947"/>
              <a:gd name="connsiteY365" fmla="*/ 693683 h 1245476"/>
              <a:gd name="connsiteX366" fmla="*/ 2774732 w 4240947"/>
              <a:gd name="connsiteY366" fmla="*/ 740979 h 1245476"/>
              <a:gd name="connsiteX367" fmla="*/ 2837794 w 4240947"/>
              <a:gd name="connsiteY367" fmla="*/ 709448 h 1245476"/>
              <a:gd name="connsiteX368" fmla="*/ 2790497 w 4240947"/>
              <a:gd name="connsiteY368" fmla="*/ 677917 h 1245476"/>
              <a:gd name="connsiteX369" fmla="*/ 2711669 w 4240947"/>
              <a:gd name="connsiteY369" fmla="*/ 662152 h 1245476"/>
              <a:gd name="connsiteX370" fmla="*/ 2664373 w 4240947"/>
              <a:gd name="connsiteY370" fmla="*/ 646386 h 1245476"/>
              <a:gd name="connsiteX371" fmla="*/ 2727435 w 4240947"/>
              <a:gd name="connsiteY371" fmla="*/ 709448 h 1245476"/>
              <a:gd name="connsiteX372" fmla="*/ 3105807 w 4240947"/>
              <a:gd name="connsiteY372" fmla="*/ 709448 h 1245476"/>
              <a:gd name="connsiteX373" fmla="*/ 3153104 w 4240947"/>
              <a:gd name="connsiteY373" fmla="*/ 677917 h 1245476"/>
              <a:gd name="connsiteX374" fmla="*/ 3074276 w 4240947"/>
              <a:gd name="connsiteY374" fmla="*/ 567559 h 1245476"/>
              <a:gd name="connsiteX375" fmla="*/ 2963918 w 4240947"/>
              <a:gd name="connsiteY375" fmla="*/ 520262 h 1245476"/>
              <a:gd name="connsiteX376" fmla="*/ 2617076 w 4240947"/>
              <a:gd name="connsiteY376" fmla="*/ 583324 h 1245476"/>
              <a:gd name="connsiteX377" fmla="*/ 2585545 w 4240947"/>
              <a:gd name="connsiteY377" fmla="*/ 630621 h 1245476"/>
              <a:gd name="connsiteX378" fmla="*/ 2617076 w 4240947"/>
              <a:gd name="connsiteY378" fmla="*/ 740979 h 1245476"/>
              <a:gd name="connsiteX379" fmla="*/ 2680138 w 4240947"/>
              <a:gd name="connsiteY379" fmla="*/ 756745 h 1245476"/>
              <a:gd name="connsiteX380" fmla="*/ 2853559 w 4240947"/>
              <a:gd name="connsiteY380" fmla="*/ 740979 h 1245476"/>
              <a:gd name="connsiteX381" fmla="*/ 2885090 w 4240947"/>
              <a:gd name="connsiteY381" fmla="*/ 693683 h 1245476"/>
              <a:gd name="connsiteX382" fmla="*/ 2806263 w 4240947"/>
              <a:gd name="connsiteY382" fmla="*/ 662152 h 1245476"/>
              <a:gd name="connsiteX383" fmla="*/ 2522483 w 4240947"/>
              <a:gd name="connsiteY383" fmla="*/ 646386 h 1245476"/>
              <a:gd name="connsiteX384" fmla="*/ 2301766 w 4240947"/>
              <a:gd name="connsiteY384" fmla="*/ 677917 h 1245476"/>
              <a:gd name="connsiteX385" fmla="*/ 2238704 w 4240947"/>
              <a:gd name="connsiteY385" fmla="*/ 693683 h 1245476"/>
              <a:gd name="connsiteX386" fmla="*/ 2191407 w 4240947"/>
              <a:gd name="connsiteY386" fmla="*/ 725214 h 1245476"/>
              <a:gd name="connsiteX387" fmla="*/ 2175642 w 4240947"/>
              <a:gd name="connsiteY387" fmla="*/ 788276 h 1245476"/>
              <a:gd name="connsiteX388" fmla="*/ 2286000 w 4240947"/>
              <a:gd name="connsiteY388" fmla="*/ 961697 h 1245476"/>
              <a:gd name="connsiteX389" fmla="*/ 2995449 w 4240947"/>
              <a:gd name="connsiteY389" fmla="*/ 867104 h 1245476"/>
              <a:gd name="connsiteX390" fmla="*/ 3405352 w 4240947"/>
              <a:gd name="connsiteY390" fmla="*/ 961696 h 1245476"/>
              <a:gd name="connsiteX391" fmla="*/ 3436883 w 4240947"/>
              <a:gd name="connsiteY391" fmla="*/ 1198179 h 1245476"/>
              <a:gd name="connsiteX392" fmla="*/ 3767959 w 4240947"/>
              <a:gd name="connsiteY392" fmla="*/ 945931 h 1245476"/>
              <a:gd name="connsiteX393" fmla="*/ 3578773 w 4240947"/>
              <a:gd name="connsiteY393" fmla="*/ 1056290 h 1245476"/>
              <a:gd name="connsiteX394" fmla="*/ 3563007 w 4240947"/>
              <a:gd name="connsiteY394" fmla="*/ 898635 h 1245476"/>
              <a:gd name="connsiteX395" fmla="*/ 3452649 w 4240947"/>
              <a:gd name="connsiteY395" fmla="*/ 772510 h 1245476"/>
              <a:gd name="connsiteX396" fmla="*/ 3373821 w 4240947"/>
              <a:gd name="connsiteY396" fmla="*/ 725214 h 1245476"/>
              <a:gd name="connsiteX397" fmla="*/ 3326525 w 4240947"/>
              <a:gd name="connsiteY397" fmla="*/ 693683 h 1245476"/>
              <a:gd name="connsiteX398" fmla="*/ 3373821 w 4240947"/>
              <a:gd name="connsiteY398" fmla="*/ 709448 h 1245476"/>
              <a:gd name="connsiteX399" fmla="*/ 3436883 w 4240947"/>
              <a:gd name="connsiteY399" fmla="*/ 725214 h 1245476"/>
              <a:gd name="connsiteX400" fmla="*/ 3563007 w 4240947"/>
              <a:gd name="connsiteY400" fmla="*/ 740979 h 1245476"/>
              <a:gd name="connsiteX401" fmla="*/ 3641835 w 4240947"/>
              <a:gd name="connsiteY401" fmla="*/ 709448 h 1245476"/>
              <a:gd name="connsiteX402" fmla="*/ 3578773 w 4240947"/>
              <a:gd name="connsiteY402" fmla="*/ 693683 h 1245476"/>
              <a:gd name="connsiteX403" fmla="*/ 3499945 w 4240947"/>
              <a:gd name="connsiteY403" fmla="*/ 677917 h 1245476"/>
              <a:gd name="connsiteX404" fmla="*/ 3168869 w 4240947"/>
              <a:gd name="connsiteY404" fmla="*/ 709448 h 1245476"/>
              <a:gd name="connsiteX405" fmla="*/ 3042745 w 4240947"/>
              <a:gd name="connsiteY405" fmla="*/ 740979 h 1245476"/>
              <a:gd name="connsiteX406" fmla="*/ 3011214 w 4240947"/>
              <a:gd name="connsiteY406" fmla="*/ 788276 h 1245476"/>
              <a:gd name="connsiteX407" fmla="*/ 3310759 w 4240947"/>
              <a:gd name="connsiteY407" fmla="*/ 851338 h 1245476"/>
              <a:gd name="connsiteX408" fmla="*/ 3594538 w 4240947"/>
              <a:gd name="connsiteY408" fmla="*/ 819807 h 1245476"/>
              <a:gd name="connsiteX409" fmla="*/ 3689132 w 4240947"/>
              <a:gd name="connsiteY409" fmla="*/ 788276 h 1245476"/>
              <a:gd name="connsiteX410" fmla="*/ 3641835 w 4240947"/>
              <a:gd name="connsiteY410" fmla="*/ 725214 h 1245476"/>
              <a:gd name="connsiteX411" fmla="*/ 3247697 w 4240947"/>
              <a:gd name="connsiteY411" fmla="*/ 709448 h 1245476"/>
              <a:gd name="connsiteX412" fmla="*/ 3279228 w 4240947"/>
              <a:gd name="connsiteY412" fmla="*/ 819807 h 1245476"/>
              <a:gd name="connsiteX413" fmla="*/ 3326525 w 4240947"/>
              <a:gd name="connsiteY413" fmla="*/ 867104 h 1245476"/>
              <a:gd name="connsiteX414" fmla="*/ 3531476 w 4240947"/>
              <a:gd name="connsiteY414" fmla="*/ 914400 h 1245476"/>
              <a:gd name="connsiteX415" fmla="*/ 3767959 w 4240947"/>
              <a:gd name="connsiteY415" fmla="*/ 898635 h 1245476"/>
              <a:gd name="connsiteX416" fmla="*/ 3894083 w 4240947"/>
              <a:gd name="connsiteY416" fmla="*/ 835573 h 1245476"/>
              <a:gd name="connsiteX417" fmla="*/ 3925614 w 4240947"/>
              <a:gd name="connsiteY417" fmla="*/ 804041 h 1245476"/>
              <a:gd name="connsiteX418" fmla="*/ 3909849 w 4240947"/>
              <a:gd name="connsiteY418" fmla="*/ 662152 h 1245476"/>
              <a:gd name="connsiteX419" fmla="*/ 3878318 w 4240947"/>
              <a:gd name="connsiteY419" fmla="*/ 614855 h 1245476"/>
              <a:gd name="connsiteX420" fmla="*/ 3941380 w 4240947"/>
              <a:gd name="connsiteY420" fmla="*/ 630621 h 1245476"/>
              <a:gd name="connsiteX421" fmla="*/ 4051738 w 4240947"/>
              <a:gd name="connsiteY421" fmla="*/ 567559 h 1245476"/>
              <a:gd name="connsiteX422" fmla="*/ 4020207 w 4240947"/>
              <a:gd name="connsiteY422" fmla="*/ 520262 h 1245476"/>
              <a:gd name="connsiteX423" fmla="*/ 3799490 w 4240947"/>
              <a:gd name="connsiteY423" fmla="*/ 536028 h 1245476"/>
              <a:gd name="connsiteX424" fmla="*/ 3752194 w 4240947"/>
              <a:gd name="connsiteY424" fmla="*/ 551793 h 1245476"/>
              <a:gd name="connsiteX425" fmla="*/ 3720663 w 4240947"/>
              <a:gd name="connsiteY425" fmla="*/ 599090 h 1245476"/>
              <a:gd name="connsiteX426" fmla="*/ 3846787 w 4240947"/>
              <a:gd name="connsiteY426" fmla="*/ 709448 h 1245476"/>
              <a:gd name="connsiteX427" fmla="*/ 4209394 w 4240947"/>
              <a:gd name="connsiteY427" fmla="*/ 725214 h 1245476"/>
              <a:gd name="connsiteX428" fmla="*/ 4193628 w 4240947"/>
              <a:gd name="connsiteY428" fmla="*/ 677917 h 1245476"/>
              <a:gd name="connsiteX429" fmla="*/ 4146332 w 4240947"/>
              <a:gd name="connsiteY429" fmla="*/ 646386 h 1245476"/>
              <a:gd name="connsiteX430" fmla="*/ 4114800 w 4240947"/>
              <a:gd name="connsiteY430" fmla="*/ 614855 h 1245476"/>
              <a:gd name="connsiteX431" fmla="*/ 3894083 w 4240947"/>
              <a:gd name="connsiteY431" fmla="*/ 662152 h 1245476"/>
              <a:gd name="connsiteX432" fmla="*/ 3799490 w 4240947"/>
              <a:gd name="connsiteY432" fmla="*/ 693683 h 1245476"/>
              <a:gd name="connsiteX433" fmla="*/ 3736428 w 4240947"/>
              <a:gd name="connsiteY433" fmla="*/ 725214 h 1245476"/>
              <a:gd name="connsiteX434" fmla="*/ 3689132 w 4240947"/>
              <a:gd name="connsiteY434" fmla="*/ 756745 h 1245476"/>
              <a:gd name="connsiteX435" fmla="*/ 3641835 w 4240947"/>
              <a:gd name="connsiteY435" fmla="*/ 772510 h 1245476"/>
              <a:gd name="connsiteX436" fmla="*/ 3531476 w 4240947"/>
              <a:gd name="connsiteY436" fmla="*/ 882869 h 1245476"/>
              <a:gd name="connsiteX437" fmla="*/ 3468414 w 4240947"/>
              <a:gd name="connsiteY437" fmla="*/ 945931 h 1245476"/>
              <a:gd name="connsiteX438" fmla="*/ 3484180 w 4240947"/>
              <a:gd name="connsiteY438" fmla="*/ 1056290 h 1245476"/>
              <a:gd name="connsiteX439" fmla="*/ 3846787 w 4240947"/>
              <a:gd name="connsiteY439" fmla="*/ 1056290 h 1245476"/>
              <a:gd name="connsiteX440" fmla="*/ 3925614 w 4240947"/>
              <a:gd name="connsiteY440" fmla="*/ 1008993 h 1245476"/>
              <a:gd name="connsiteX441" fmla="*/ 4020207 w 4240947"/>
              <a:gd name="connsiteY441" fmla="*/ 819807 h 1245476"/>
              <a:gd name="connsiteX442" fmla="*/ 4004442 w 4240947"/>
              <a:gd name="connsiteY442" fmla="*/ 630621 h 1245476"/>
              <a:gd name="connsiteX443" fmla="*/ 3972911 w 4240947"/>
              <a:gd name="connsiteY443" fmla="*/ 677917 h 1245476"/>
              <a:gd name="connsiteX444" fmla="*/ 3957145 w 4240947"/>
              <a:gd name="connsiteY444" fmla="*/ 725214 h 1245476"/>
              <a:gd name="connsiteX445" fmla="*/ 4020207 w 4240947"/>
              <a:gd name="connsiteY445" fmla="*/ 756745 h 1245476"/>
              <a:gd name="connsiteX446" fmla="*/ 4130566 w 4240947"/>
              <a:gd name="connsiteY446" fmla="*/ 662152 h 1245476"/>
              <a:gd name="connsiteX447" fmla="*/ 4130566 w 4240947"/>
              <a:gd name="connsiteY447" fmla="*/ 457200 h 1245476"/>
              <a:gd name="connsiteX448" fmla="*/ 4114800 w 4240947"/>
              <a:gd name="connsiteY448" fmla="*/ 409904 h 1245476"/>
              <a:gd name="connsiteX449" fmla="*/ 4067504 w 4240947"/>
              <a:gd name="connsiteY449" fmla="*/ 394138 h 1245476"/>
              <a:gd name="connsiteX450" fmla="*/ 3957145 w 4240947"/>
              <a:gd name="connsiteY450" fmla="*/ 425669 h 1245476"/>
              <a:gd name="connsiteX451" fmla="*/ 3815256 w 4240947"/>
              <a:gd name="connsiteY451" fmla="*/ 536028 h 1245476"/>
              <a:gd name="connsiteX452" fmla="*/ 3767959 w 4240947"/>
              <a:gd name="connsiteY452" fmla="*/ 599090 h 1245476"/>
              <a:gd name="connsiteX453" fmla="*/ 3736428 w 4240947"/>
              <a:gd name="connsiteY453" fmla="*/ 677917 h 1245476"/>
              <a:gd name="connsiteX454" fmla="*/ 3704897 w 4240947"/>
              <a:gd name="connsiteY454" fmla="*/ 788276 h 1245476"/>
              <a:gd name="connsiteX455" fmla="*/ 3720663 w 4240947"/>
              <a:gd name="connsiteY455" fmla="*/ 835573 h 1245476"/>
              <a:gd name="connsiteX456" fmla="*/ 3831021 w 4240947"/>
              <a:gd name="connsiteY456" fmla="*/ 882869 h 1245476"/>
              <a:gd name="connsiteX457" fmla="*/ 3941380 w 4240947"/>
              <a:gd name="connsiteY457" fmla="*/ 835573 h 1245476"/>
              <a:gd name="connsiteX458" fmla="*/ 4004442 w 4240947"/>
              <a:gd name="connsiteY458" fmla="*/ 740979 h 1245476"/>
              <a:gd name="connsiteX459" fmla="*/ 3988676 w 4240947"/>
              <a:gd name="connsiteY459" fmla="*/ 488731 h 1245476"/>
              <a:gd name="connsiteX460" fmla="*/ 3941380 w 4240947"/>
              <a:gd name="connsiteY460" fmla="*/ 441435 h 1245476"/>
              <a:gd name="connsiteX461" fmla="*/ 3846787 w 4240947"/>
              <a:gd name="connsiteY461" fmla="*/ 457200 h 1245476"/>
              <a:gd name="connsiteX462" fmla="*/ 3815256 w 4240947"/>
              <a:gd name="connsiteY462" fmla="*/ 504497 h 1245476"/>
              <a:gd name="connsiteX463" fmla="*/ 3799490 w 4240947"/>
              <a:gd name="connsiteY463" fmla="*/ 551793 h 1245476"/>
              <a:gd name="connsiteX0" fmla="*/ 268014 w 4240947"/>
              <a:gd name="connsiteY0" fmla="*/ 346841 h 1245476"/>
              <a:gd name="connsiteX1" fmla="*/ 299545 w 4240947"/>
              <a:gd name="connsiteY1" fmla="*/ 268014 h 1245476"/>
              <a:gd name="connsiteX2" fmla="*/ 315311 w 4240947"/>
              <a:gd name="connsiteY2" fmla="*/ 220717 h 1245476"/>
              <a:gd name="connsiteX3" fmla="*/ 346842 w 4240947"/>
              <a:gd name="connsiteY3" fmla="*/ 173421 h 1245476"/>
              <a:gd name="connsiteX4" fmla="*/ 409904 w 4240947"/>
              <a:gd name="connsiteY4" fmla="*/ 157655 h 1245476"/>
              <a:gd name="connsiteX5" fmla="*/ 488732 w 4240947"/>
              <a:gd name="connsiteY5" fmla="*/ 252248 h 1245476"/>
              <a:gd name="connsiteX6" fmla="*/ 520263 w 4240947"/>
              <a:gd name="connsiteY6" fmla="*/ 315310 h 1245476"/>
              <a:gd name="connsiteX7" fmla="*/ 536028 w 4240947"/>
              <a:gd name="connsiteY7" fmla="*/ 362607 h 1245476"/>
              <a:gd name="connsiteX8" fmla="*/ 583325 w 4240947"/>
              <a:gd name="connsiteY8" fmla="*/ 394138 h 1245476"/>
              <a:gd name="connsiteX9" fmla="*/ 646387 w 4240947"/>
              <a:gd name="connsiteY9" fmla="*/ 346841 h 1245476"/>
              <a:gd name="connsiteX10" fmla="*/ 662152 w 4240947"/>
              <a:gd name="connsiteY10" fmla="*/ 299545 h 1245476"/>
              <a:gd name="connsiteX11" fmla="*/ 756745 w 4240947"/>
              <a:gd name="connsiteY11" fmla="*/ 252248 h 1245476"/>
              <a:gd name="connsiteX12" fmla="*/ 851338 w 4240947"/>
              <a:gd name="connsiteY12" fmla="*/ 315310 h 1245476"/>
              <a:gd name="connsiteX13" fmla="*/ 882869 w 4240947"/>
              <a:gd name="connsiteY13" fmla="*/ 362607 h 1245476"/>
              <a:gd name="connsiteX14" fmla="*/ 930166 w 4240947"/>
              <a:gd name="connsiteY14" fmla="*/ 378373 h 1245476"/>
              <a:gd name="connsiteX15" fmla="*/ 993228 w 4240947"/>
              <a:gd name="connsiteY15" fmla="*/ 362607 h 1245476"/>
              <a:gd name="connsiteX16" fmla="*/ 1087821 w 4240947"/>
              <a:gd name="connsiteY16" fmla="*/ 299545 h 1245476"/>
              <a:gd name="connsiteX17" fmla="*/ 1119352 w 4240947"/>
              <a:gd name="connsiteY17" fmla="*/ 252248 h 1245476"/>
              <a:gd name="connsiteX18" fmla="*/ 1213945 w 4240947"/>
              <a:gd name="connsiteY18" fmla="*/ 173421 h 1245476"/>
              <a:gd name="connsiteX19" fmla="*/ 1261242 w 4240947"/>
              <a:gd name="connsiteY19" fmla="*/ 204952 h 1245476"/>
              <a:gd name="connsiteX20" fmla="*/ 1292773 w 4240947"/>
              <a:gd name="connsiteY20" fmla="*/ 252248 h 1245476"/>
              <a:gd name="connsiteX21" fmla="*/ 1340069 w 4240947"/>
              <a:gd name="connsiteY21" fmla="*/ 268014 h 1245476"/>
              <a:gd name="connsiteX22" fmla="*/ 1403132 w 4240947"/>
              <a:gd name="connsiteY22" fmla="*/ 315310 h 1245476"/>
              <a:gd name="connsiteX23" fmla="*/ 1450428 w 4240947"/>
              <a:gd name="connsiteY23" fmla="*/ 346841 h 1245476"/>
              <a:gd name="connsiteX24" fmla="*/ 1529256 w 4240947"/>
              <a:gd name="connsiteY24" fmla="*/ 331076 h 1245476"/>
              <a:gd name="connsiteX25" fmla="*/ 1608083 w 4240947"/>
              <a:gd name="connsiteY25" fmla="*/ 189186 h 1245476"/>
              <a:gd name="connsiteX26" fmla="*/ 1702676 w 4240947"/>
              <a:gd name="connsiteY26" fmla="*/ 220717 h 1245476"/>
              <a:gd name="connsiteX27" fmla="*/ 1749973 w 4240947"/>
              <a:gd name="connsiteY27" fmla="*/ 268014 h 1245476"/>
              <a:gd name="connsiteX28" fmla="*/ 1797269 w 4240947"/>
              <a:gd name="connsiteY28" fmla="*/ 299545 h 1245476"/>
              <a:gd name="connsiteX29" fmla="*/ 1844566 w 4240947"/>
              <a:gd name="connsiteY29" fmla="*/ 315310 h 1245476"/>
              <a:gd name="connsiteX30" fmla="*/ 1907628 w 4240947"/>
              <a:gd name="connsiteY30" fmla="*/ 346841 h 1245476"/>
              <a:gd name="connsiteX31" fmla="*/ 1939159 w 4240947"/>
              <a:gd name="connsiteY31" fmla="*/ 378373 h 1245476"/>
              <a:gd name="connsiteX32" fmla="*/ 1970690 w 4240947"/>
              <a:gd name="connsiteY32" fmla="*/ 331076 h 1245476"/>
              <a:gd name="connsiteX33" fmla="*/ 2017987 w 4240947"/>
              <a:gd name="connsiteY33" fmla="*/ 283779 h 1245476"/>
              <a:gd name="connsiteX34" fmla="*/ 2049518 w 4240947"/>
              <a:gd name="connsiteY34" fmla="*/ 236483 h 1245476"/>
              <a:gd name="connsiteX35" fmla="*/ 2144111 w 4240947"/>
              <a:gd name="connsiteY35" fmla="*/ 141890 h 1245476"/>
              <a:gd name="connsiteX36" fmla="*/ 2207173 w 4240947"/>
              <a:gd name="connsiteY36" fmla="*/ 362607 h 1245476"/>
              <a:gd name="connsiteX37" fmla="*/ 2238704 w 4240947"/>
              <a:gd name="connsiteY37" fmla="*/ 409904 h 1245476"/>
              <a:gd name="connsiteX38" fmla="*/ 2286000 w 4240947"/>
              <a:gd name="connsiteY38" fmla="*/ 394138 h 1245476"/>
              <a:gd name="connsiteX39" fmla="*/ 2301766 w 4240947"/>
              <a:gd name="connsiteY39" fmla="*/ 346841 h 1245476"/>
              <a:gd name="connsiteX40" fmla="*/ 2349063 w 4240947"/>
              <a:gd name="connsiteY40" fmla="*/ 252248 h 1245476"/>
              <a:gd name="connsiteX41" fmla="*/ 2396359 w 4240947"/>
              <a:gd name="connsiteY41" fmla="*/ 299545 h 1245476"/>
              <a:gd name="connsiteX42" fmla="*/ 2538249 w 4240947"/>
              <a:gd name="connsiteY42" fmla="*/ 268014 h 1245476"/>
              <a:gd name="connsiteX43" fmla="*/ 2601311 w 4240947"/>
              <a:gd name="connsiteY43" fmla="*/ 346841 h 1245476"/>
              <a:gd name="connsiteX44" fmla="*/ 2648607 w 4240947"/>
              <a:gd name="connsiteY44" fmla="*/ 331076 h 1245476"/>
              <a:gd name="connsiteX45" fmla="*/ 2758966 w 4240947"/>
              <a:gd name="connsiteY45" fmla="*/ 315310 h 1245476"/>
              <a:gd name="connsiteX46" fmla="*/ 2822028 w 4240947"/>
              <a:gd name="connsiteY46" fmla="*/ 299545 h 1245476"/>
              <a:gd name="connsiteX47" fmla="*/ 2869325 w 4240947"/>
              <a:gd name="connsiteY47" fmla="*/ 315310 h 1245476"/>
              <a:gd name="connsiteX48" fmla="*/ 2963918 w 4240947"/>
              <a:gd name="connsiteY48" fmla="*/ 189186 h 1245476"/>
              <a:gd name="connsiteX49" fmla="*/ 3058511 w 4240947"/>
              <a:gd name="connsiteY49" fmla="*/ 141890 h 1245476"/>
              <a:gd name="connsiteX50" fmla="*/ 3105807 w 4240947"/>
              <a:gd name="connsiteY50" fmla="*/ 204952 h 1245476"/>
              <a:gd name="connsiteX51" fmla="*/ 3137338 w 4240947"/>
              <a:gd name="connsiteY51" fmla="*/ 252248 h 1245476"/>
              <a:gd name="connsiteX52" fmla="*/ 3184635 w 4240947"/>
              <a:gd name="connsiteY52" fmla="*/ 268014 h 1245476"/>
              <a:gd name="connsiteX53" fmla="*/ 3294994 w 4240947"/>
              <a:gd name="connsiteY53" fmla="*/ 299545 h 1245476"/>
              <a:gd name="connsiteX54" fmla="*/ 3405352 w 4240947"/>
              <a:gd name="connsiteY54" fmla="*/ 346841 h 1245476"/>
              <a:gd name="connsiteX55" fmla="*/ 3468414 w 4240947"/>
              <a:gd name="connsiteY55" fmla="*/ 362607 h 1245476"/>
              <a:gd name="connsiteX56" fmla="*/ 3515711 w 4240947"/>
              <a:gd name="connsiteY56" fmla="*/ 378373 h 1245476"/>
              <a:gd name="connsiteX57" fmla="*/ 3563007 w 4240947"/>
              <a:gd name="connsiteY57" fmla="*/ 362607 h 1245476"/>
              <a:gd name="connsiteX58" fmla="*/ 3610304 w 4240947"/>
              <a:gd name="connsiteY58" fmla="*/ 346841 h 1245476"/>
              <a:gd name="connsiteX59" fmla="*/ 3767959 w 4240947"/>
              <a:gd name="connsiteY59" fmla="*/ 331076 h 1245476"/>
              <a:gd name="connsiteX60" fmla="*/ 3862552 w 4240947"/>
              <a:gd name="connsiteY60" fmla="*/ 394138 h 1245476"/>
              <a:gd name="connsiteX61" fmla="*/ 3925614 w 4240947"/>
              <a:gd name="connsiteY61" fmla="*/ 378373 h 1245476"/>
              <a:gd name="connsiteX62" fmla="*/ 3957145 w 4240947"/>
              <a:gd name="connsiteY62" fmla="*/ 331076 h 1245476"/>
              <a:gd name="connsiteX63" fmla="*/ 4020207 w 4240947"/>
              <a:gd name="connsiteY63" fmla="*/ 173421 h 1245476"/>
              <a:gd name="connsiteX64" fmla="*/ 4114800 w 4240947"/>
              <a:gd name="connsiteY64" fmla="*/ 15766 h 1245476"/>
              <a:gd name="connsiteX65" fmla="*/ 4146332 w 4240947"/>
              <a:gd name="connsiteY65" fmla="*/ 157655 h 1245476"/>
              <a:gd name="connsiteX66" fmla="*/ 4162097 w 4240947"/>
              <a:gd name="connsiteY66" fmla="*/ 204952 h 1245476"/>
              <a:gd name="connsiteX67" fmla="*/ 3909849 w 4240947"/>
              <a:gd name="connsiteY67" fmla="*/ 173421 h 1245476"/>
              <a:gd name="connsiteX68" fmla="*/ 3846787 w 4240947"/>
              <a:gd name="connsiteY68" fmla="*/ 141890 h 1245476"/>
              <a:gd name="connsiteX69" fmla="*/ 3736428 w 4240947"/>
              <a:gd name="connsiteY69" fmla="*/ 110359 h 1245476"/>
              <a:gd name="connsiteX70" fmla="*/ 3720663 w 4240947"/>
              <a:gd name="connsiteY70" fmla="*/ 252248 h 1245476"/>
              <a:gd name="connsiteX71" fmla="*/ 3704897 w 4240947"/>
              <a:gd name="connsiteY71" fmla="*/ 409904 h 1245476"/>
              <a:gd name="connsiteX72" fmla="*/ 3610304 w 4240947"/>
              <a:gd name="connsiteY72" fmla="*/ 362607 h 1245476"/>
              <a:gd name="connsiteX73" fmla="*/ 3468414 w 4240947"/>
              <a:gd name="connsiteY73" fmla="*/ 189186 h 1245476"/>
              <a:gd name="connsiteX74" fmla="*/ 3358056 w 4240947"/>
              <a:gd name="connsiteY74" fmla="*/ 94593 h 1245476"/>
              <a:gd name="connsiteX75" fmla="*/ 3326525 w 4240947"/>
              <a:gd name="connsiteY75" fmla="*/ 173421 h 1245476"/>
              <a:gd name="connsiteX76" fmla="*/ 3294994 w 4240947"/>
              <a:gd name="connsiteY76" fmla="*/ 457200 h 1245476"/>
              <a:gd name="connsiteX77" fmla="*/ 3263463 w 4240947"/>
              <a:gd name="connsiteY77" fmla="*/ 709448 h 1245476"/>
              <a:gd name="connsiteX78" fmla="*/ 3216166 w 4240947"/>
              <a:gd name="connsiteY78" fmla="*/ 599090 h 1245476"/>
              <a:gd name="connsiteX79" fmla="*/ 3184635 w 4240947"/>
              <a:gd name="connsiteY79" fmla="*/ 551793 h 1245476"/>
              <a:gd name="connsiteX80" fmla="*/ 3168869 w 4240947"/>
              <a:gd name="connsiteY80" fmla="*/ 504497 h 1245476"/>
              <a:gd name="connsiteX81" fmla="*/ 3137338 w 4240947"/>
              <a:gd name="connsiteY81" fmla="*/ 441435 h 1245476"/>
              <a:gd name="connsiteX82" fmla="*/ 3105807 w 4240947"/>
              <a:gd name="connsiteY82" fmla="*/ 315310 h 1245476"/>
              <a:gd name="connsiteX83" fmla="*/ 3058511 w 4240947"/>
              <a:gd name="connsiteY83" fmla="*/ 173421 h 1245476"/>
              <a:gd name="connsiteX84" fmla="*/ 3011214 w 4240947"/>
              <a:gd name="connsiteY84" fmla="*/ 236483 h 1245476"/>
              <a:gd name="connsiteX85" fmla="*/ 3042745 w 4240947"/>
              <a:gd name="connsiteY85" fmla="*/ 173421 h 1245476"/>
              <a:gd name="connsiteX86" fmla="*/ 2885090 w 4240947"/>
              <a:gd name="connsiteY86" fmla="*/ 15766 h 1245476"/>
              <a:gd name="connsiteX87" fmla="*/ 2900856 w 4240947"/>
              <a:gd name="connsiteY87" fmla="*/ 236483 h 1245476"/>
              <a:gd name="connsiteX88" fmla="*/ 2916621 w 4240947"/>
              <a:gd name="connsiteY88" fmla="*/ 283779 h 1245476"/>
              <a:gd name="connsiteX89" fmla="*/ 2932387 w 4240947"/>
              <a:gd name="connsiteY89" fmla="*/ 378373 h 1245476"/>
              <a:gd name="connsiteX90" fmla="*/ 2948152 w 4240947"/>
              <a:gd name="connsiteY90" fmla="*/ 441435 h 1245476"/>
              <a:gd name="connsiteX91" fmla="*/ 2900856 w 4240947"/>
              <a:gd name="connsiteY91" fmla="*/ 331076 h 1245476"/>
              <a:gd name="connsiteX92" fmla="*/ 2853559 w 4240947"/>
              <a:gd name="connsiteY92" fmla="*/ 236483 h 1245476"/>
              <a:gd name="connsiteX93" fmla="*/ 2822028 w 4240947"/>
              <a:gd name="connsiteY93" fmla="*/ 299545 h 1245476"/>
              <a:gd name="connsiteX94" fmla="*/ 2790497 w 4240947"/>
              <a:gd name="connsiteY94" fmla="*/ 441435 h 1245476"/>
              <a:gd name="connsiteX95" fmla="*/ 2758966 w 4240947"/>
              <a:gd name="connsiteY95" fmla="*/ 520262 h 1245476"/>
              <a:gd name="connsiteX96" fmla="*/ 2743200 w 4240947"/>
              <a:gd name="connsiteY96" fmla="*/ 567559 h 1245476"/>
              <a:gd name="connsiteX97" fmla="*/ 2648607 w 4240947"/>
              <a:gd name="connsiteY97" fmla="*/ 457200 h 1245476"/>
              <a:gd name="connsiteX98" fmla="*/ 2617076 w 4240947"/>
              <a:gd name="connsiteY98" fmla="*/ 331076 h 1245476"/>
              <a:gd name="connsiteX99" fmla="*/ 2585545 w 4240947"/>
              <a:gd name="connsiteY99" fmla="*/ 220717 h 1245476"/>
              <a:gd name="connsiteX100" fmla="*/ 2554014 w 4240947"/>
              <a:gd name="connsiteY100" fmla="*/ 268014 h 1245476"/>
              <a:gd name="connsiteX101" fmla="*/ 2538249 w 4240947"/>
              <a:gd name="connsiteY101" fmla="*/ 331076 h 1245476"/>
              <a:gd name="connsiteX102" fmla="*/ 2522483 w 4240947"/>
              <a:gd name="connsiteY102" fmla="*/ 378373 h 1245476"/>
              <a:gd name="connsiteX103" fmla="*/ 2412125 w 4240947"/>
              <a:gd name="connsiteY103" fmla="*/ 141890 h 1245476"/>
              <a:gd name="connsiteX104" fmla="*/ 2349063 w 4240947"/>
              <a:gd name="connsiteY104" fmla="*/ 47297 h 1245476"/>
              <a:gd name="connsiteX105" fmla="*/ 2301766 w 4240947"/>
              <a:gd name="connsiteY105" fmla="*/ 299545 h 1245476"/>
              <a:gd name="connsiteX106" fmla="*/ 2254469 w 4240947"/>
              <a:gd name="connsiteY106" fmla="*/ 283779 h 1245476"/>
              <a:gd name="connsiteX107" fmla="*/ 2238704 w 4240947"/>
              <a:gd name="connsiteY107" fmla="*/ 236483 h 1245476"/>
              <a:gd name="connsiteX108" fmla="*/ 2207173 w 4240947"/>
              <a:gd name="connsiteY108" fmla="*/ 189186 h 1245476"/>
              <a:gd name="connsiteX109" fmla="*/ 2144111 w 4240947"/>
              <a:gd name="connsiteY109" fmla="*/ 346841 h 1245476"/>
              <a:gd name="connsiteX110" fmla="*/ 2128345 w 4240947"/>
              <a:gd name="connsiteY110" fmla="*/ 394138 h 1245476"/>
              <a:gd name="connsiteX111" fmla="*/ 2081049 w 4240947"/>
              <a:gd name="connsiteY111" fmla="*/ 504497 h 1245476"/>
              <a:gd name="connsiteX112" fmla="*/ 2002221 w 4240947"/>
              <a:gd name="connsiteY112" fmla="*/ 409904 h 1245476"/>
              <a:gd name="connsiteX113" fmla="*/ 1986456 w 4240947"/>
              <a:gd name="connsiteY113" fmla="*/ 346841 h 1245476"/>
              <a:gd name="connsiteX114" fmla="*/ 1907628 w 4240947"/>
              <a:gd name="connsiteY114" fmla="*/ 173421 h 1245476"/>
              <a:gd name="connsiteX115" fmla="*/ 1860332 w 4240947"/>
              <a:gd name="connsiteY115" fmla="*/ 126124 h 1245476"/>
              <a:gd name="connsiteX116" fmla="*/ 1828800 w 4240947"/>
              <a:gd name="connsiteY116" fmla="*/ 173421 h 1245476"/>
              <a:gd name="connsiteX117" fmla="*/ 1813035 w 4240947"/>
              <a:gd name="connsiteY117" fmla="*/ 362607 h 1245476"/>
              <a:gd name="connsiteX118" fmla="*/ 1797269 w 4240947"/>
              <a:gd name="connsiteY118" fmla="*/ 409904 h 1245476"/>
              <a:gd name="connsiteX119" fmla="*/ 1734207 w 4240947"/>
              <a:gd name="connsiteY119" fmla="*/ 236483 h 1245476"/>
              <a:gd name="connsiteX120" fmla="*/ 1702676 w 4240947"/>
              <a:gd name="connsiteY120" fmla="*/ 189186 h 1245476"/>
              <a:gd name="connsiteX121" fmla="*/ 1639614 w 4240947"/>
              <a:gd name="connsiteY121" fmla="*/ 47297 h 1245476"/>
              <a:gd name="connsiteX122" fmla="*/ 1623849 w 4240947"/>
              <a:gd name="connsiteY122" fmla="*/ 157655 h 1245476"/>
              <a:gd name="connsiteX123" fmla="*/ 1592318 w 4240947"/>
              <a:gd name="connsiteY123" fmla="*/ 220717 h 1245476"/>
              <a:gd name="connsiteX124" fmla="*/ 1576552 w 4240947"/>
              <a:gd name="connsiteY124" fmla="*/ 362607 h 1245476"/>
              <a:gd name="connsiteX125" fmla="*/ 1560787 w 4240947"/>
              <a:gd name="connsiteY125" fmla="*/ 425669 h 1245476"/>
              <a:gd name="connsiteX126" fmla="*/ 1466194 w 4240947"/>
              <a:gd name="connsiteY126" fmla="*/ 299545 h 1245476"/>
              <a:gd name="connsiteX127" fmla="*/ 1418897 w 4240947"/>
              <a:gd name="connsiteY127" fmla="*/ 236483 h 1245476"/>
              <a:gd name="connsiteX128" fmla="*/ 1387366 w 4240947"/>
              <a:gd name="connsiteY128" fmla="*/ 189186 h 1245476"/>
              <a:gd name="connsiteX129" fmla="*/ 1340069 w 4240947"/>
              <a:gd name="connsiteY129" fmla="*/ 346841 h 1245476"/>
              <a:gd name="connsiteX130" fmla="*/ 1308538 w 4240947"/>
              <a:gd name="connsiteY130" fmla="*/ 394138 h 1245476"/>
              <a:gd name="connsiteX131" fmla="*/ 1277007 w 4240947"/>
              <a:gd name="connsiteY131" fmla="*/ 488731 h 1245476"/>
              <a:gd name="connsiteX132" fmla="*/ 1213945 w 4240947"/>
              <a:gd name="connsiteY132" fmla="*/ 441435 h 1245476"/>
              <a:gd name="connsiteX133" fmla="*/ 1119352 w 4240947"/>
              <a:gd name="connsiteY133" fmla="*/ 157655 h 1245476"/>
              <a:gd name="connsiteX134" fmla="*/ 1087821 w 4240947"/>
              <a:gd name="connsiteY134" fmla="*/ 94593 h 1245476"/>
              <a:gd name="connsiteX135" fmla="*/ 1072056 w 4240947"/>
              <a:gd name="connsiteY135" fmla="*/ 47297 h 1245476"/>
              <a:gd name="connsiteX136" fmla="*/ 1040525 w 4240947"/>
              <a:gd name="connsiteY136" fmla="*/ 220717 h 1245476"/>
              <a:gd name="connsiteX137" fmla="*/ 1024759 w 4240947"/>
              <a:gd name="connsiteY137" fmla="*/ 378373 h 1245476"/>
              <a:gd name="connsiteX138" fmla="*/ 993228 w 4240947"/>
              <a:gd name="connsiteY138" fmla="*/ 331076 h 1245476"/>
              <a:gd name="connsiteX139" fmla="*/ 930166 w 4240947"/>
              <a:gd name="connsiteY139" fmla="*/ 204952 h 1245476"/>
              <a:gd name="connsiteX140" fmla="*/ 914400 w 4240947"/>
              <a:gd name="connsiteY140" fmla="*/ 157655 h 1245476"/>
              <a:gd name="connsiteX141" fmla="*/ 835573 w 4240947"/>
              <a:gd name="connsiteY141" fmla="*/ 0 h 1245476"/>
              <a:gd name="connsiteX142" fmla="*/ 804042 w 4240947"/>
              <a:gd name="connsiteY142" fmla="*/ 220717 h 1245476"/>
              <a:gd name="connsiteX143" fmla="*/ 788276 w 4240947"/>
              <a:gd name="connsiteY143" fmla="*/ 283779 h 1245476"/>
              <a:gd name="connsiteX144" fmla="*/ 740980 w 4240947"/>
              <a:gd name="connsiteY144" fmla="*/ 409904 h 1245476"/>
              <a:gd name="connsiteX145" fmla="*/ 725214 w 4240947"/>
              <a:gd name="connsiteY145" fmla="*/ 346841 h 1245476"/>
              <a:gd name="connsiteX146" fmla="*/ 709449 w 4240947"/>
              <a:gd name="connsiteY146" fmla="*/ 299545 h 1245476"/>
              <a:gd name="connsiteX147" fmla="*/ 677918 w 4240947"/>
              <a:gd name="connsiteY147" fmla="*/ 362607 h 1245476"/>
              <a:gd name="connsiteX148" fmla="*/ 614856 w 4240947"/>
              <a:gd name="connsiteY148" fmla="*/ 315310 h 1245476"/>
              <a:gd name="connsiteX149" fmla="*/ 551794 w 4240947"/>
              <a:gd name="connsiteY149" fmla="*/ 220717 h 1245476"/>
              <a:gd name="connsiteX150" fmla="*/ 520263 w 4240947"/>
              <a:gd name="connsiteY150" fmla="*/ 268014 h 1245476"/>
              <a:gd name="connsiteX151" fmla="*/ 504497 w 4240947"/>
              <a:gd name="connsiteY151" fmla="*/ 362607 h 1245476"/>
              <a:gd name="connsiteX152" fmla="*/ 488732 w 4240947"/>
              <a:gd name="connsiteY152" fmla="*/ 409904 h 1245476"/>
              <a:gd name="connsiteX153" fmla="*/ 409904 w 4240947"/>
              <a:gd name="connsiteY153" fmla="*/ 236483 h 1245476"/>
              <a:gd name="connsiteX154" fmla="*/ 362607 w 4240947"/>
              <a:gd name="connsiteY154" fmla="*/ 141890 h 1245476"/>
              <a:gd name="connsiteX155" fmla="*/ 346842 w 4240947"/>
              <a:gd name="connsiteY155" fmla="*/ 94593 h 1245476"/>
              <a:gd name="connsiteX156" fmla="*/ 299545 w 4240947"/>
              <a:gd name="connsiteY156" fmla="*/ 220717 h 1245476"/>
              <a:gd name="connsiteX157" fmla="*/ 268014 w 4240947"/>
              <a:gd name="connsiteY157" fmla="*/ 283779 h 1245476"/>
              <a:gd name="connsiteX158" fmla="*/ 252249 w 4240947"/>
              <a:gd name="connsiteY158" fmla="*/ 331076 h 1245476"/>
              <a:gd name="connsiteX159" fmla="*/ 220718 w 4240947"/>
              <a:gd name="connsiteY159" fmla="*/ 409904 h 1245476"/>
              <a:gd name="connsiteX160" fmla="*/ 204952 w 4240947"/>
              <a:gd name="connsiteY160" fmla="*/ 472966 h 1245476"/>
              <a:gd name="connsiteX161" fmla="*/ 141890 w 4240947"/>
              <a:gd name="connsiteY161" fmla="*/ 488731 h 1245476"/>
              <a:gd name="connsiteX162" fmla="*/ 126125 w 4240947"/>
              <a:gd name="connsiteY162" fmla="*/ 441435 h 1245476"/>
              <a:gd name="connsiteX163" fmla="*/ 94594 w 4240947"/>
              <a:gd name="connsiteY163" fmla="*/ 394138 h 1245476"/>
              <a:gd name="connsiteX164" fmla="*/ 15766 w 4240947"/>
              <a:gd name="connsiteY164" fmla="*/ 283779 h 1245476"/>
              <a:gd name="connsiteX165" fmla="*/ 0 w 4240947"/>
              <a:gd name="connsiteY165" fmla="*/ 331076 h 1245476"/>
              <a:gd name="connsiteX166" fmla="*/ 110359 w 4240947"/>
              <a:gd name="connsiteY166" fmla="*/ 520262 h 1245476"/>
              <a:gd name="connsiteX167" fmla="*/ 157656 w 4240947"/>
              <a:gd name="connsiteY167" fmla="*/ 567559 h 1245476"/>
              <a:gd name="connsiteX168" fmla="*/ 204952 w 4240947"/>
              <a:gd name="connsiteY168" fmla="*/ 614855 h 1245476"/>
              <a:gd name="connsiteX169" fmla="*/ 331076 w 4240947"/>
              <a:gd name="connsiteY169" fmla="*/ 599090 h 1245476"/>
              <a:gd name="connsiteX170" fmla="*/ 378373 w 4240947"/>
              <a:gd name="connsiteY170" fmla="*/ 567559 h 1245476"/>
              <a:gd name="connsiteX171" fmla="*/ 472966 w 4240947"/>
              <a:gd name="connsiteY171" fmla="*/ 520262 h 1245476"/>
              <a:gd name="connsiteX172" fmla="*/ 662152 w 4240947"/>
              <a:gd name="connsiteY172" fmla="*/ 488731 h 1245476"/>
              <a:gd name="connsiteX173" fmla="*/ 693683 w 4240947"/>
              <a:gd name="connsiteY173" fmla="*/ 441435 h 1245476"/>
              <a:gd name="connsiteX174" fmla="*/ 772511 w 4240947"/>
              <a:gd name="connsiteY174" fmla="*/ 472966 h 1245476"/>
              <a:gd name="connsiteX175" fmla="*/ 804042 w 4240947"/>
              <a:gd name="connsiteY175" fmla="*/ 536028 h 1245476"/>
              <a:gd name="connsiteX176" fmla="*/ 851338 w 4240947"/>
              <a:gd name="connsiteY176" fmla="*/ 646386 h 1245476"/>
              <a:gd name="connsiteX177" fmla="*/ 867104 w 4240947"/>
              <a:gd name="connsiteY177" fmla="*/ 709448 h 1245476"/>
              <a:gd name="connsiteX178" fmla="*/ 914400 w 4240947"/>
              <a:gd name="connsiteY178" fmla="*/ 725214 h 1245476"/>
              <a:gd name="connsiteX179" fmla="*/ 993228 w 4240947"/>
              <a:gd name="connsiteY179" fmla="*/ 693683 h 1245476"/>
              <a:gd name="connsiteX180" fmla="*/ 1182414 w 4240947"/>
              <a:gd name="connsiteY180" fmla="*/ 567559 h 1245476"/>
              <a:gd name="connsiteX181" fmla="*/ 1277007 w 4240947"/>
              <a:gd name="connsiteY181" fmla="*/ 472966 h 1245476"/>
              <a:gd name="connsiteX182" fmla="*/ 1340069 w 4240947"/>
              <a:gd name="connsiteY182" fmla="*/ 488731 h 1245476"/>
              <a:gd name="connsiteX183" fmla="*/ 1355835 w 4240947"/>
              <a:gd name="connsiteY183" fmla="*/ 536028 h 1245476"/>
              <a:gd name="connsiteX184" fmla="*/ 1466194 w 4240947"/>
              <a:gd name="connsiteY184" fmla="*/ 457200 h 1245476"/>
              <a:gd name="connsiteX185" fmla="*/ 1481959 w 4240947"/>
              <a:gd name="connsiteY185" fmla="*/ 409904 h 1245476"/>
              <a:gd name="connsiteX186" fmla="*/ 1560787 w 4240947"/>
              <a:gd name="connsiteY186" fmla="*/ 567559 h 1245476"/>
              <a:gd name="connsiteX187" fmla="*/ 1592318 w 4240947"/>
              <a:gd name="connsiteY187" fmla="*/ 662152 h 1245476"/>
              <a:gd name="connsiteX188" fmla="*/ 1639614 w 4240947"/>
              <a:gd name="connsiteY188" fmla="*/ 630621 h 1245476"/>
              <a:gd name="connsiteX189" fmla="*/ 1686911 w 4240947"/>
              <a:gd name="connsiteY189" fmla="*/ 583324 h 1245476"/>
              <a:gd name="connsiteX190" fmla="*/ 1734207 w 4240947"/>
              <a:gd name="connsiteY190" fmla="*/ 599090 h 1245476"/>
              <a:gd name="connsiteX191" fmla="*/ 1813035 w 4240947"/>
              <a:gd name="connsiteY191" fmla="*/ 551793 h 1245476"/>
              <a:gd name="connsiteX192" fmla="*/ 1907628 w 4240947"/>
              <a:gd name="connsiteY192" fmla="*/ 488731 h 1245476"/>
              <a:gd name="connsiteX193" fmla="*/ 2017987 w 4240947"/>
              <a:gd name="connsiteY193" fmla="*/ 583324 h 1245476"/>
              <a:gd name="connsiteX194" fmla="*/ 2096814 w 4240947"/>
              <a:gd name="connsiteY194" fmla="*/ 567559 h 1245476"/>
              <a:gd name="connsiteX195" fmla="*/ 2175642 w 4240947"/>
              <a:gd name="connsiteY195" fmla="*/ 630621 h 1245476"/>
              <a:gd name="connsiteX196" fmla="*/ 2270235 w 4240947"/>
              <a:gd name="connsiteY196" fmla="*/ 740979 h 1245476"/>
              <a:gd name="connsiteX197" fmla="*/ 2333297 w 4240947"/>
              <a:gd name="connsiteY197" fmla="*/ 693683 h 1245476"/>
              <a:gd name="connsiteX198" fmla="*/ 2427890 w 4240947"/>
              <a:gd name="connsiteY198" fmla="*/ 583324 h 1245476"/>
              <a:gd name="connsiteX199" fmla="*/ 2522483 w 4240947"/>
              <a:gd name="connsiteY199" fmla="*/ 551793 h 1245476"/>
              <a:gd name="connsiteX200" fmla="*/ 2617076 w 4240947"/>
              <a:gd name="connsiteY200" fmla="*/ 488731 h 1245476"/>
              <a:gd name="connsiteX201" fmla="*/ 2711669 w 4240947"/>
              <a:gd name="connsiteY201" fmla="*/ 441435 h 1245476"/>
              <a:gd name="connsiteX202" fmla="*/ 2822028 w 4240947"/>
              <a:gd name="connsiteY202" fmla="*/ 378373 h 1245476"/>
              <a:gd name="connsiteX203" fmla="*/ 2869325 w 4240947"/>
              <a:gd name="connsiteY203" fmla="*/ 394138 h 1245476"/>
              <a:gd name="connsiteX204" fmla="*/ 2932387 w 4240947"/>
              <a:gd name="connsiteY204" fmla="*/ 567559 h 1245476"/>
              <a:gd name="connsiteX205" fmla="*/ 2948152 w 4240947"/>
              <a:gd name="connsiteY205" fmla="*/ 662152 h 1245476"/>
              <a:gd name="connsiteX206" fmla="*/ 3011214 w 4240947"/>
              <a:gd name="connsiteY206" fmla="*/ 630621 h 1245476"/>
              <a:gd name="connsiteX207" fmla="*/ 3090042 w 4240947"/>
              <a:gd name="connsiteY207" fmla="*/ 520262 h 1245476"/>
              <a:gd name="connsiteX208" fmla="*/ 3137338 w 4240947"/>
              <a:gd name="connsiteY208" fmla="*/ 583324 h 1245476"/>
              <a:gd name="connsiteX209" fmla="*/ 3153104 w 4240947"/>
              <a:gd name="connsiteY209" fmla="*/ 646386 h 1245476"/>
              <a:gd name="connsiteX210" fmla="*/ 3216166 w 4240947"/>
              <a:gd name="connsiteY210" fmla="*/ 677917 h 1245476"/>
              <a:gd name="connsiteX211" fmla="*/ 3342290 w 4240947"/>
              <a:gd name="connsiteY211" fmla="*/ 599090 h 1245476"/>
              <a:gd name="connsiteX212" fmla="*/ 3389587 w 4240947"/>
              <a:gd name="connsiteY212" fmla="*/ 551793 h 1245476"/>
              <a:gd name="connsiteX213" fmla="*/ 3499945 w 4240947"/>
              <a:gd name="connsiteY213" fmla="*/ 472966 h 1245476"/>
              <a:gd name="connsiteX214" fmla="*/ 3610304 w 4240947"/>
              <a:gd name="connsiteY214" fmla="*/ 441435 h 1245476"/>
              <a:gd name="connsiteX215" fmla="*/ 3673366 w 4240947"/>
              <a:gd name="connsiteY215" fmla="*/ 394138 h 1245476"/>
              <a:gd name="connsiteX216" fmla="*/ 3720663 w 4240947"/>
              <a:gd name="connsiteY216" fmla="*/ 378373 h 1245476"/>
              <a:gd name="connsiteX217" fmla="*/ 3815256 w 4240947"/>
              <a:gd name="connsiteY217" fmla="*/ 551793 h 1245476"/>
              <a:gd name="connsiteX218" fmla="*/ 3894083 w 4240947"/>
              <a:gd name="connsiteY218" fmla="*/ 567559 h 1245476"/>
              <a:gd name="connsiteX219" fmla="*/ 3909849 w 4240947"/>
              <a:gd name="connsiteY219" fmla="*/ 630621 h 1245476"/>
              <a:gd name="connsiteX220" fmla="*/ 4051738 w 4240947"/>
              <a:gd name="connsiteY220" fmla="*/ 567559 h 1245476"/>
              <a:gd name="connsiteX221" fmla="*/ 4130566 w 4240947"/>
              <a:gd name="connsiteY221" fmla="*/ 425669 h 1245476"/>
              <a:gd name="connsiteX222" fmla="*/ 4177863 w 4240947"/>
              <a:gd name="connsiteY222" fmla="*/ 409904 h 1245476"/>
              <a:gd name="connsiteX223" fmla="*/ 4067504 w 4240947"/>
              <a:gd name="connsiteY223" fmla="*/ 409904 h 1245476"/>
              <a:gd name="connsiteX224" fmla="*/ 3752194 w 4240947"/>
              <a:gd name="connsiteY224" fmla="*/ 504497 h 1245476"/>
              <a:gd name="connsiteX225" fmla="*/ 3626069 w 4240947"/>
              <a:gd name="connsiteY225" fmla="*/ 599090 h 1245476"/>
              <a:gd name="connsiteX226" fmla="*/ 3578773 w 4240947"/>
              <a:gd name="connsiteY226" fmla="*/ 646386 h 1245476"/>
              <a:gd name="connsiteX227" fmla="*/ 3531476 w 4240947"/>
              <a:gd name="connsiteY227" fmla="*/ 677917 h 1245476"/>
              <a:gd name="connsiteX228" fmla="*/ 3421118 w 4240947"/>
              <a:gd name="connsiteY228" fmla="*/ 772510 h 1245476"/>
              <a:gd name="connsiteX229" fmla="*/ 3389587 w 4240947"/>
              <a:gd name="connsiteY229" fmla="*/ 819807 h 1245476"/>
              <a:gd name="connsiteX230" fmla="*/ 3373821 w 4240947"/>
              <a:gd name="connsiteY230" fmla="*/ 677917 h 1245476"/>
              <a:gd name="connsiteX231" fmla="*/ 3358056 w 4240947"/>
              <a:gd name="connsiteY231" fmla="*/ 630621 h 1245476"/>
              <a:gd name="connsiteX232" fmla="*/ 3294994 w 4240947"/>
              <a:gd name="connsiteY232" fmla="*/ 614855 h 1245476"/>
              <a:gd name="connsiteX233" fmla="*/ 3153104 w 4240947"/>
              <a:gd name="connsiteY233" fmla="*/ 646386 h 1245476"/>
              <a:gd name="connsiteX234" fmla="*/ 2932387 w 4240947"/>
              <a:gd name="connsiteY234" fmla="*/ 756745 h 1245476"/>
              <a:gd name="connsiteX235" fmla="*/ 2837794 w 4240947"/>
              <a:gd name="connsiteY235" fmla="*/ 740979 h 1245476"/>
              <a:gd name="connsiteX236" fmla="*/ 2743200 w 4240947"/>
              <a:gd name="connsiteY236" fmla="*/ 709448 h 1245476"/>
              <a:gd name="connsiteX237" fmla="*/ 2648607 w 4240947"/>
              <a:gd name="connsiteY237" fmla="*/ 725214 h 1245476"/>
              <a:gd name="connsiteX238" fmla="*/ 2585545 w 4240947"/>
              <a:gd name="connsiteY238" fmla="*/ 772510 h 1245476"/>
              <a:gd name="connsiteX239" fmla="*/ 2522483 w 4240947"/>
              <a:gd name="connsiteY239" fmla="*/ 804041 h 1245476"/>
              <a:gd name="connsiteX240" fmla="*/ 2443656 w 4240947"/>
              <a:gd name="connsiteY240" fmla="*/ 851338 h 1245476"/>
              <a:gd name="connsiteX241" fmla="*/ 2396359 w 4240947"/>
              <a:gd name="connsiteY241" fmla="*/ 756745 h 1245476"/>
              <a:gd name="connsiteX242" fmla="*/ 2349063 w 4240947"/>
              <a:gd name="connsiteY242" fmla="*/ 630621 h 1245476"/>
              <a:gd name="connsiteX243" fmla="*/ 2286000 w 4240947"/>
              <a:gd name="connsiteY243" fmla="*/ 646386 h 1245476"/>
              <a:gd name="connsiteX244" fmla="*/ 2144111 w 4240947"/>
              <a:gd name="connsiteY244" fmla="*/ 772510 h 1245476"/>
              <a:gd name="connsiteX245" fmla="*/ 2049518 w 4240947"/>
              <a:gd name="connsiteY245" fmla="*/ 819807 h 1245476"/>
              <a:gd name="connsiteX246" fmla="*/ 1939159 w 4240947"/>
              <a:gd name="connsiteY246" fmla="*/ 709448 h 1245476"/>
              <a:gd name="connsiteX247" fmla="*/ 1639614 w 4240947"/>
              <a:gd name="connsiteY247" fmla="*/ 882869 h 1245476"/>
              <a:gd name="connsiteX248" fmla="*/ 1639614 w 4240947"/>
              <a:gd name="connsiteY248" fmla="*/ 882869 h 1245476"/>
              <a:gd name="connsiteX249" fmla="*/ 1529256 w 4240947"/>
              <a:gd name="connsiteY249" fmla="*/ 945931 h 1245476"/>
              <a:gd name="connsiteX250" fmla="*/ 1434663 w 4240947"/>
              <a:gd name="connsiteY250" fmla="*/ 930166 h 1245476"/>
              <a:gd name="connsiteX251" fmla="*/ 1403132 w 4240947"/>
              <a:gd name="connsiteY251" fmla="*/ 882869 h 1245476"/>
              <a:gd name="connsiteX252" fmla="*/ 1324304 w 4240947"/>
              <a:gd name="connsiteY252" fmla="*/ 835573 h 1245476"/>
              <a:gd name="connsiteX253" fmla="*/ 1277007 w 4240947"/>
              <a:gd name="connsiteY253" fmla="*/ 677917 h 1245476"/>
              <a:gd name="connsiteX254" fmla="*/ 1245476 w 4240947"/>
              <a:gd name="connsiteY254" fmla="*/ 599090 h 1245476"/>
              <a:gd name="connsiteX255" fmla="*/ 1229711 w 4240947"/>
              <a:gd name="connsiteY255" fmla="*/ 551793 h 1245476"/>
              <a:gd name="connsiteX256" fmla="*/ 1150883 w 4240947"/>
              <a:gd name="connsiteY256" fmla="*/ 536028 h 1245476"/>
              <a:gd name="connsiteX257" fmla="*/ 1056290 w 4240947"/>
              <a:gd name="connsiteY257" fmla="*/ 551793 h 1245476"/>
              <a:gd name="connsiteX258" fmla="*/ 1008994 w 4240947"/>
              <a:gd name="connsiteY258" fmla="*/ 662152 h 1245476"/>
              <a:gd name="connsiteX259" fmla="*/ 961697 w 4240947"/>
              <a:gd name="connsiteY259" fmla="*/ 709448 h 1245476"/>
              <a:gd name="connsiteX260" fmla="*/ 930166 w 4240947"/>
              <a:gd name="connsiteY260" fmla="*/ 772510 h 1245476"/>
              <a:gd name="connsiteX261" fmla="*/ 914400 w 4240947"/>
              <a:gd name="connsiteY261" fmla="*/ 819807 h 1245476"/>
              <a:gd name="connsiteX262" fmla="*/ 851338 w 4240947"/>
              <a:gd name="connsiteY262" fmla="*/ 914400 h 1245476"/>
              <a:gd name="connsiteX263" fmla="*/ 804042 w 4240947"/>
              <a:gd name="connsiteY263" fmla="*/ 898635 h 1245476"/>
              <a:gd name="connsiteX264" fmla="*/ 740980 w 4240947"/>
              <a:gd name="connsiteY264" fmla="*/ 804041 h 1245476"/>
              <a:gd name="connsiteX265" fmla="*/ 693683 w 4240947"/>
              <a:gd name="connsiteY265" fmla="*/ 740979 h 1245476"/>
              <a:gd name="connsiteX266" fmla="*/ 662152 w 4240947"/>
              <a:gd name="connsiteY266" fmla="*/ 788276 h 1245476"/>
              <a:gd name="connsiteX267" fmla="*/ 646387 w 4240947"/>
              <a:gd name="connsiteY267" fmla="*/ 851338 h 1245476"/>
              <a:gd name="connsiteX268" fmla="*/ 614856 w 4240947"/>
              <a:gd name="connsiteY268" fmla="*/ 993228 h 1245476"/>
              <a:gd name="connsiteX269" fmla="*/ 551794 w 4240947"/>
              <a:gd name="connsiteY269" fmla="*/ 851338 h 1245476"/>
              <a:gd name="connsiteX270" fmla="*/ 536028 w 4240947"/>
              <a:gd name="connsiteY270" fmla="*/ 804041 h 1245476"/>
              <a:gd name="connsiteX271" fmla="*/ 504497 w 4240947"/>
              <a:gd name="connsiteY271" fmla="*/ 756745 h 1245476"/>
              <a:gd name="connsiteX272" fmla="*/ 488732 w 4240947"/>
              <a:gd name="connsiteY272" fmla="*/ 804041 h 1245476"/>
              <a:gd name="connsiteX273" fmla="*/ 457200 w 4240947"/>
              <a:gd name="connsiteY273" fmla="*/ 709448 h 1245476"/>
              <a:gd name="connsiteX274" fmla="*/ 394138 w 4240947"/>
              <a:gd name="connsiteY274" fmla="*/ 898635 h 1245476"/>
              <a:gd name="connsiteX275" fmla="*/ 362607 w 4240947"/>
              <a:gd name="connsiteY275" fmla="*/ 993228 h 1245476"/>
              <a:gd name="connsiteX276" fmla="*/ 331076 w 4240947"/>
              <a:gd name="connsiteY276" fmla="*/ 1119352 h 1245476"/>
              <a:gd name="connsiteX277" fmla="*/ 315311 w 4240947"/>
              <a:gd name="connsiteY277" fmla="*/ 1198179 h 1245476"/>
              <a:gd name="connsiteX278" fmla="*/ 283780 w 4240947"/>
              <a:gd name="connsiteY278" fmla="*/ 1245476 h 1245476"/>
              <a:gd name="connsiteX279" fmla="*/ 236483 w 4240947"/>
              <a:gd name="connsiteY279" fmla="*/ 1198179 h 1245476"/>
              <a:gd name="connsiteX280" fmla="*/ 220718 w 4240947"/>
              <a:gd name="connsiteY280" fmla="*/ 1150883 h 1245476"/>
              <a:gd name="connsiteX281" fmla="*/ 189187 w 4240947"/>
              <a:gd name="connsiteY281" fmla="*/ 1024759 h 1245476"/>
              <a:gd name="connsiteX282" fmla="*/ 157656 w 4240947"/>
              <a:gd name="connsiteY282" fmla="*/ 977462 h 1245476"/>
              <a:gd name="connsiteX283" fmla="*/ 110359 w 4240947"/>
              <a:gd name="connsiteY283" fmla="*/ 882869 h 1245476"/>
              <a:gd name="connsiteX284" fmla="*/ 173421 w 4240947"/>
              <a:gd name="connsiteY284" fmla="*/ 725214 h 1245476"/>
              <a:gd name="connsiteX285" fmla="*/ 299545 w 4240947"/>
              <a:gd name="connsiteY285" fmla="*/ 520262 h 1245476"/>
              <a:gd name="connsiteX286" fmla="*/ 362607 w 4240947"/>
              <a:gd name="connsiteY286" fmla="*/ 425669 h 1245476"/>
              <a:gd name="connsiteX287" fmla="*/ 346842 w 4240947"/>
              <a:gd name="connsiteY287" fmla="*/ 551793 h 1245476"/>
              <a:gd name="connsiteX288" fmla="*/ 331076 w 4240947"/>
              <a:gd name="connsiteY288" fmla="*/ 504497 h 1245476"/>
              <a:gd name="connsiteX289" fmla="*/ 315311 w 4240947"/>
              <a:gd name="connsiteY289" fmla="*/ 551793 h 1245476"/>
              <a:gd name="connsiteX290" fmla="*/ 283780 w 4240947"/>
              <a:gd name="connsiteY290" fmla="*/ 662152 h 1245476"/>
              <a:gd name="connsiteX291" fmla="*/ 268014 w 4240947"/>
              <a:gd name="connsiteY291" fmla="*/ 804041 h 1245476"/>
              <a:gd name="connsiteX292" fmla="*/ 236483 w 4240947"/>
              <a:gd name="connsiteY292" fmla="*/ 740979 h 1245476"/>
              <a:gd name="connsiteX293" fmla="*/ 141890 w 4240947"/>
              <a:gd name="connsiteY293" fmla="*/ 630621 h 1245476"/>
              <a:gd name="connsiteX294" fmla="*/ 126125 w 4240947"/>
              <a:gd name="connsiteY294" fmla="*/ 693683 h 1245476"/>
              <a:gd name="connsiteX295" fmla="*/ 110359 w 4240947"/>
              <a:gd name="connsiteY295" fmla="*/ 772510 h 1245476"/>
              <a:gd name="connsiteX296" fmla="*/ 78828 w 4240947"/>
              <a:gd name="connsiteY296" fmla="*/ 677917 h 1245476"/>
              <a:gd name="connsiteX297" fmla="*/ 63063 w 4240947"/>
              <a:gd name="connsiteY297" fmla="*/ 788276 h 1245476"/>
              <a:gd name="connsiteX298" fmla="*/ 94594 w 4240947"/>
              <a:gd name="connsiteY298" fmla="*/ 867104 h 1245476"/>
              <a:gd name="connsiteX299" fmla="*/ 110359 w 4240947"/>
              <a:gd name="connsiteY299" fmla="*/ 914400 h 1245476"/>
              <a:gd name="connsiteX300" fmla="*/ 236483 w 4240947"/>
              <a:gd name="connsiteY300" fmla="*/ 1040524 h 1245476"/>
              <a:gd name="connsiteX301" fmla="*/ 457200 w 4240947"/>
              <a:gd name="connsiteY301" fmla="*/ 1166648 h 1245476"/>
              <a:gd name="connsiteX302" fmla="*/ 504497 w 4240947"/>
              <a:gd name="connsiteY302" fmla="*/ 1182414 h 1245476"/>
              <a:gd name="connsiteX303" fmla="*/ 614856 w 4240947"/>
              <a:gd name="connsiteY303" fmla="*/ 1198179 h 1245476"/>
              <a:gd name="connsiteX304" fmla="*/ 756745 w 4240947"/>
              <a:gd name="connsiteY304" fmla="*/ 1150883 h 1245476"/>
              <a:gd name="connsiteX305" fmla="*/ 788276 w 4240947"/>
              <a:gd name="connsiteY305" fmla="*/ 1087821 h 1245476"/>
              <a:gd name="connsiteX306" fmla="*/ 804042 w 4240947"/>
              <a:gd name="connsiteY306" fmla="*/ 1024759 h 1245476"/>
              <a:gd name="connsiteX307" fmla="*/ 819807 w 4240947"/>
              <a:gd name="connsiteY307" fmla="*/ 977462 h 1245476"/>
              <a:gd name="connsiteX308" fmla="*/ 851338 w 4240947"/>
              <a:gd name="connsiteY308" fmla="*/ 851338 h 1245476"/>
              <a:gd name="connsiteX309" fmla="*/ 993228 w 4240947"/>
              <a:gd name="connsiteY309" fmla="*/ 804041 h 1245476"/>
              <a:gd name="connsiteX310" fmla="*/ 1166649 w 4240947"/>
              <a:gd name="connsiteY310" fmla="*/ 740979 h 1245476"/>
              <a:gd name="connsiteX311" fmla="*/ 1229711 w 4240947"/>
              <a:gd name="connsiteY311" fmla="*/ 725214 h 1245476"/>
              <a:gd name="connsiteX312" fmla="*/ 1308538 w 4240947"/>
              <a:gd name="connsiteY312" fmla="*/ 709448 h 1245476"/>
              <a:gd name="connsiteX313" fmla="*/ 1403132 w 4240947"/>
              <a:gd name="connsiteY313" fmla="*/ 677917 h 1245476"/>
              <a:gd name="connsiteX314" fmla="*/ 1466194 w 4240947"/>
              <a:gd name="connsiteY314" fmla="*/ 693683 h 1245476"/>
              <a:gd name="connsiteX315" fmla="*/ 1497725 w 4240947"/>
              <a:gd name="connsiteY315" fmla="*/ 772510 h 1245476"/>
              <a:gd name="connsiteX316" fmla="*/ 1529256 w 4240947"/>
              <a:gd name="connsiteY316" fmla="*/ 819807 h 1245476"/>
              <a:gd name="connsiteX317" fmla="*/ 1702676 w 4240947"/>
              <a:gd name="connsiteY317" fmla="*/ 961697 h 1245476"/>
              <a:gd name="connsiteX318" fmla="*/ 1891863 w 4240947"/>
              <a:gd name="connsiteY318" fmla="*/ 930166 h 1245476"/>
              <a:gd name="connsiteX319" fmla="*/ 1939159 w 4240947"/>
              <a:gd name="connsiteY319" fmla="*/ 914400 h 1245476"/>
              <a:gd name="connsiteX320" fmla="*/ 1954925 w 4240947"/>
              <a:gd name="connsiteY320" fmla="*/ 867104 h 1245476"/>
              <a:gd name="connsiteX321" fmla="*/ 1986456 w 4240947"/>
              <a:gd name="connsiteY321" fmla="*/ 819807 h 1245476"/>
              <a:gd name="connsiteX322" fmla="*/ 2033752 w 4240947"/>
              <a:gd name="connsiteY322" fmla="*/ 740979 h 1245476"/>
              <a:gd name="connsiteX323" fmla="*/ 2017987 w 4240947"/>
              <a:gd name="connsiteY323" fmla="*/ 551793 h 1245476"/>
              <a:gd name="connsiteX324" fmla="*/ 2002221 w 4240947"/>
              <a:gd name="connsiteY324" fmla="*/ 504497 h 1245476"/>
              <a:gd name="connsiteX325" fmla="*/ 1954925 w 4240947"/>
              <a:gd name="connsiteY325" fmla="*/ 457200 h 1245476"/>
              <a:gd name="connsiteX326" fmla="*/ 1718442 w 4240947"/>
              <a:gd name="connsiteY326" fmla="*/ 346841 h 1245476"/>
              <a:gd name="connsiteX327" fmla="*/ 1545021 w 4240947"/>
              <a:gd name="connsiteY327" fmla="*/ 425669 h 1245476"/>
              <a:gd name="connsiteX328" fmla="*/ 1513490 w 4240947"/>
              <a:gd name="connsiteY328" fmla="*/ 504497 h 1245476"/>
              <a:gd name="connsiteX329" fmla="*/ 1529256 w 4240947"/>
              <a:gd name="connsiteY329" fmla="*/ 551793 h 1245476"/>
              <a:gd name="connsiteX330" fmla="*/ 1749973 w 4240947"/>
              <a:gd name="connsiteY330" fmla="*/ 646386 h 1245476"/>
              <a:gd name="connsiteX331" fmla="*/ 2096814 w 4240947"/>
              <a:gd name="connsiteY331" fmla="*/ 630621 h 1245476"/>
              <a:gd name="connsiteX332" fmla="*/ 2207173 w 4240947"/>
              <a:gd name="connsiteY332" fmla="*/ 599090 h 1245476"/>
              <a:gd name="connsiteX333" fmla="*/ 2096814 w 4240947"/>
              <a:gd name="connsiteY333" fmla="*/ 520262 h 1245476"/>
              <a:gd name="connsiteX334" fmla="*/ 1781504 w 4240947"/>
              <a:gd name="connsiteY334" fmla="*/ 583324 h 1245476"/>
              <a:gd name="connsiteX335" fmla="*/ 1718442 w 4240947"/>
              <a:gd name="connsiteY335" fmla="*/ 630621 h 1245476"/>
              <a:gd name="connsiteX336" fmla="*/ 1576552 w 4240947"/>
              <a:gd name="connsiteY336" fmla="*/ 725214 h 1245476"/>
              <a:gd name="connsiteX337" fmla="*/ 1545021 w 4240947"/>
              <a:gd name="connsiteY337" fmla="*/ 772510 h 1245476"/>
              <a:gd name="connsiteX338" fmla="*/ 1450428 w 4240947"/>
              <a:gd name="connsiteY338" fmla="*/ 851338 h 1245476"/>
              <a:gd name="connsiteX339" fmla="*/ 1355835 w 4240947"/>
              <a:gd name="connsiteY339" fmla="*/ 804041 h 1245476"/>
              <a:gd name="connsiteX340" fmla="*/ 1213945 w 4240947"/>
              <a:gd name="connsiteY340" fmla="*/ 740979 h 1245476"/>
              <a:gd name="connsiteX341" fmla="*/ 1135118 w 4240947"/>
              <a:gd name="connsiteY341" fmla="*/ 788276 h 1245476"/>
              <a:gd name="connsiteX342" fmla="*/ 1182414 w 4240947"/>
              <a:gd name="connsiteY342" fmla="*/ 1056290 h 1245476"/>
              <a:gd name="connsiteX343" fmla="*/ 1277007 w 4240947"/>
              <a:gd name="connsiteY343" fmla="*/ 1166648 h 1245476"/>
              <a:gd name="connsiteX344" fmla="*/ 1434663 w 4240947"/>
              <a:gd name="connsiteY344" fmla="*/ 1213945 h 1245476"/>
              <a:gd name="connsiteX345" fmla="*/ 1671145 w 4240947"/>
              <a:gd name="connsiteY345" fmla="*/ 1182414 h 1245476"/>
              <a:gd name="connsiteX346" fmla="*/ 1781504 w 4240947"/>
              <a:gd name="connsiteY346" fmla="*/ 1072055 h 1245476"/>
              <a:gd name="connsiteX347" fmla="*/ 1828800 w 4240947"/>
              <a:gd name="connsiteY347" fmla="*/ 993228 h 1245476"/>
              <a:gd name="connsiteX348" fmla="*/ 1844566 w 4240947"/>
              <a:gd name="connsiteY348" fmla="*/ 945931 h 1245476"/>
              <a:gd name="connsiteX349" fmla="*/ 1876097 w 4240947"/>
              <a:gd name="connsiteY349" fmla="*/ 804041 h 1245476"/>
              <a:gd name="connsiteX350" fmla="*/ 1860332 w 4240947"/>
              <a:gd name="connsiteY350" fmla="*/ 677917 h 1245476"/>
              <a:gd name="connsiteX351" fmla="*/ 1907628 w 4240947"/>
              <a:gd name="connsiteY351" fmla="*/ 630621 h 1245476"/>
              <a:gd name="connsiteX352" fmla="*/ 2333297 w 4240947"/>
              <a:gd name="connsiteY352" fmla="*/ 630621 h 1245476"/>
              <a:gd name="connsiteX353" fmla="*/ 2412125 w 4240947"/>
              <a:gd name="connsiteY353" fmla="*/ 599090 h 1245476"/>
              <a:gd name="connsiteX354" fmla="*/ 2443656 w 4240947"/>
              <a:gd name="connsiteY354" fmla="*/ 551793 h 1245476"/>
              <a:gd name="connsiteX355" fmla="*/ 2349063 w 4240947"/>
              <a:gd name="connsiteY355" fmla="*/ 457200 h 1245476"/>
              <a:gd name="connsiteX356" fmla="*/ 2207173 w 4240947"/>
              <a:gd name="connsiteY356" fmla="*/ 472966 h 1245476"/>
              <a:gd name="connsiteX357" fmla="*/ 2096814 w 4240947"/>
              <a:gd name="connsiteY357" fmla="*/ 536028 h 1245476"/>
              <a:gd name="connsiteX358" fmla="*/ 2112580 w 4240947"/>
              <a:gd name="connsiteY358" fmla="*/ 599090 h 1245476"/>
              <a:gd name="connsiteX359" fmla="*/ 2238704 w 4240947"/>
              <a:gd name="connsiteY359" fmla="*/ 646386 h 1245476"/>
              <a:gd name="connsiteX360" fmla="*/ 2443656 w 4240947"/>
              <a:gd name="connsiteY360" fmla="*/ 693683 h 1245476"/>
              <a:gd name="connsiteX361" fmla="*/ 2758966 w 4240947"/>
              <a:gd name="connsiteY361" fmla="*/ 677917 h 1245476"/>
              <a:gd name="connsiteX362" fmla="*/ 2743200 w 4240947"/>
              <a:gd name="connsiteY362" fmla="*/ 614855 h 1245476"/>
              <a:gd name="connsiteX363" fmla="*/ 2695904 w 4240947"/>
              <a:gd name="connsiteY363" fmla="*/ 599090 h 1245476"/>
              <a:gd name="connsiteX364" fmla="*/ 2617076 w 4240947"/>
              <a:gd name="connsiteY364" fmla="*/ 646386 h 1245476"/>
              <a:gd name="connsiteX365" fmla="*/ 2680138 w 4240947"/>
              <a:gd name="connsiteY365" fmla="*/ 693683 h 1245476"/>
              <a:gd name="connsiteX366" fmla="*/ 2774732 w 4240947"/>
              <a:gd name="connsiteY366" fmla="*/ 740979 h 1245476"/>
              <a:gd name="connsiteX367" fmla="*/ 2837794 w 4240947"/>
              <a:gd name="connsiteY367" fmla="*/ 709448 h 1245476"/>
              <a:gd name="connsiteX368" fmla="*/ 2790497 w 4240947"/>
              <a:gd name="connsiteY368" fmla="*/ 677917 h 1245476"/>
              <a:gd name="connsiteX369" fmla="*/ 2711669 w 4240947"/>
              <a:gd name="connsiteY369" fmla="*/ 662152 h 1245476"/>
              <a:gd name="connsiteX370" fmla="*/ 2664373 w 4240947"/>
              <a:gd name="connsiteY370" fmla="*/ 646386 h 1245476"/>
              <a:gd name="connsiteX371" fmla="*/ 2727435 w 4240947"/>
              <a:gd name="connsiteY371" fmla="*/ 709448 h 1245476"/>
              <a:gd name="connsiteX372" fmla="*/ 3105807 w 4240947"/>
              <a:gd name="connsiteY372" fmla="*/ 709448 h 1245476"/>
              <a:gd name="connsiteX373" fmla="*/ 3153104 w 4240947"/>
              <a:gd name="connsiteY373" fmla="*/ 677917 h 1245476"/>
              <a:gd name="connsiteX374" fmla="*/ 3074276 w 4240947"/>
              <a:gd name="connsiteY374" fmla="*/ 567559 h 1245476"/>
              <a:gd name="connsiteX375" fmla="*/ 2963918 w 4240947"/>
              <a:gd name="connsiteY375" fmla="*/ 520262 h 1245476"/>
              <a:gd name="connsiteX376" fmla="*/ 2617076 w 4240947"/>
              <a:gd name="connsiteY376" fmla="*/ 583324 h 1245476"/>
              <a:gd name="connsiteX377" fmla="*/ 2585545 w 4240947"/>
              <a:gd name="connsiteY377" fmla="*/ 630621 h 1245476"/>
              <a:gd name="connsiteX378" fmla="*/ 2617076 w 4240947"/>
              <a:gd name="connsiteY378" fmla="*/ 740979 h 1245476"/>
              <a:gd name="connsiteX379" fmla="*/ 2680138 w 4240947"/>
              <a:gd name="connsiteY379" fmla="*/ 756745 h 1245476"/>
              <a:gd name="connsiteX380" fmla="*/ 2853559 w 4240947"/>
              <a:gd name="connsiteY380" fmla="*/ 740979 h 1245476"/>
              <a:gd name="connsiteX381" fmla="*/ 2885090 w 4240947"/>
              <a:gd name="connsiteY381" fmla="*/ 693683 h 1245476"/>
              <a:gd name="connsiteX382" fmla="*/ 2806263 w 4240947"/>
              <a:gd name="connsiteY382" fmla="*/ 662152 h 1245476"/>
              <a:gd name="connsiteX383" fmla="*/ 2522483 w 4240947"/>
              <a:gd name="connsiteY383" fmla="*/ 646386 h 1245476"/>
              <a:gd name="connsiteX384" fmla="*/ 2301766 w 4240947"/>
              <a:gd name="connsiteY384" fmla="*/ 677917 h 1245476"/>
              <a:gd name="connsiteX385" fmla="*/ 2238704 w 4240947"/>
              <a:gd name="connsiteY385" fmla="*/ 693683 h 1245476"/>
              <a:gd name="connsiteX386" fmla="*/ 2191407 w 4240947"/>
              <a:gd name="connsiteY386" fmla="*/ 725214 h 1245476"/>
              <a:gd name="connsiteX387" fmla="*/ 2175642 w 4240947"/>
              <a:gd name="connsiteY387" fmla="*/ 788276 h 1245476"/>
              <a:gd name="connsiteX388" fmla="*/ 2286000 w 4240947"/>
              <a:gd name="connsiteY388" fmla="*/ 961697 h 1245476"/>
              <a:gd name="connsiteX389" fmla="*/ 2995449 w 4240947"/>
              <a:gd name="connsiteY389" fmla="*/ 867104 h 1245476"/>
              <a:gd name="connsiteX390" fmla="*/ 3405352 w 4240947"/>
              <a:gd name="connsiteY390" fmla="*/ 961696 h 1245476"/>
              <a:gd name="connsiteX391" fmla="*/ 3626069 w 4240947"/>
              <a:gd name="connsiteY391" fmla="*/ 945931 h 1245476"/>
              <a:gd name="connsiteX392" fmla="*/ 3767959 w 4240947"/>
              <a:gd name="connsiteY392" fmla="*/ 945931 h 1245476"/>
              <a:gd name="connsiteX393" fmla="*/ 3578773 w 4240947"/>
              <a:gd name="connsiteY393" fmla="*/ 1056290 h 1245476"/>
              <a:gd name="connsiteX394" fmla="*/ 3563007 w 4240947"/>
              <a:gd name="connsiteY394" fmla="*/ 898635 h 1245476"/>
              <a:gd name="connsiteX395" fmla="*/ 3452649 w 4240947"/>
              <a:gd name="connsiteY395" fmla="*/ 772510 h 1245476"/>
              <a:gd name="connsiteX396" fmla="*/ 3373821 w 4240947"/>
              <a:gd name="connsiteY396" fmla="*/ 725214 h 1245476"/>
              <a:gd name="connsiteX397" fmla="*/ 3326525 w 4240947"/>
              <a:gd name="connsiteY397" fmla="*/ 693683 h 1245476"/>
              <a:gd name="connsiteX398" fmla="*/ 3373821 w 4240947"/>
              <a:gd name="connsiteY398" fmla="*/ 709448 h 1245476"/>
              <a:gd name="connsiteX399" fmla="*/ 3436883 w 4240947"/>
              <a:gd name="connsiteY399" fmla="*/ 725214 h 1245476"/>
              <a:gd name="connsiteX400" fmla="*/ 3563007 w 4240947"/>
              <a:gd name="connsiteY400" fmla="*/ 740979 h 1245476"/>
              <a:gd name="connsiteX401" fmla="*/ 3641835 w 4240947"/>
              <a:gd name="connsiteY401" fmla="*/ 709448 h 1245476"/>
              <a:gd name="connsiteX402" fmla="*/ 3578773 w 4240947"/>
              <a:gd name="connsiteY402" fmla="*/ 693683 h 1245476"/>
              <a:gd name="connsiteX403" fmla="*/ 3499945 w 4240947"/>
              <a:gd name="connsiteY403" fmla="*/ 677917 h 1245476"/>
              <a:gd name="connsiteX404" fmla="*/ 3168869 w 4240947"/>
              <a:gd name="connsiteY404" fmla="*/ 709448 h 1245476"/>
              <a:gd name="connsiteX405" fmla="*/ 3042745 w 4240947"/>
              <a:gd name="connsiteY405" fmla="*/ 740979 h 1245476"/>
              <a:gd name="connsiteX406" fmla="*/ 3011214 w 4240947"/>
              <a:gd name="connsiteY406" fmla="*/ 788276 h 1245476"/>
              <a:gd name="connsiteX407" fmla="*/ 3310759 w 4240947"/>
              <a:gd name="connsiteY407" fmla="*/ 851338 h 1245476"/>
              <a:gd name="connsiteX408" fmla="*/ 3594538 w 4240947"/>
              <a:gd name="connsiteY408" fmla="*/ 819807 h 1245476"/>
              <a:gd name="connsiteX409" fmla="*/ 3689132 w 4240947"/>
              <a:gd name="connsiteY409" fmla="*/ 788276 h 1245476"/>
              <a:gd name="connsiteX410" fmla="*/ 3641835 w 4240947"/>
              <a:gd name="connsiteY410" fmla="*/ 725214 h 1245476"/>
              <a:gd name="connsiteX411" fmla="*/ 3247697 w 4240947"/>
              <a:gd name="connsiteY411" fmla="*/ 709448 h 1245476"/>
              <a:gd name="connsiteX412" fmla="*/ 3279228 w 4240947"/>
              <a:gd name="connsiteY412" fmla="*/ 819807 h 1245476"/>
              <a:gd name="connsiteX413" fmla="*/ 3326525 w 4240947"/>
              <a:gd name="connsiteY413" fmla="*/ 867104 h 1245476"/>
              <a:gd name="connsiteX414" fmla="*/ 3531476 w 4240947"/>
              <a:gd name="connsiteY414" fmla="*/ 914400 h 1245476"/>
              <a:gd name="connsiteX415" fmla="*/ 3767959 w 4240947"/>
              <a:gd name="connsiteY415" fmla="*/ 898635 h 1245476"/>
              <a:gd name="connsiteX416" fmla="*/ 3894083 w 4240947"/>
              <a:gd name="connsiteY416" fmla="*/ 835573 h 1245476"/>
              <a:gd name="connsiteX417" fmla="*/ 3925614 w 4240947"/>
              <a:gd name="connsiteY417" fmla="*/ 804041 h 1245476"/>
              <a:gd name="connsiteX418" fmla="*/ 3909849 w 4240947"/>
              <a:gd name="connsiteY418" fmla="*/ 662152 h 1245476"/>
              <a:gd name="connsiteX419" fmla="*/ 3878318 w 4240947"/>
              <a:gd name="connsiteY419" fmla="*/ 614855 h 1245476"/>
              <a:gd name="connsiteX420" fmla="*/ 3941380 w 4240947"/>
              <a:gd name="connsiteY420" fmla="*/ 630621 h 1245476"/>
              <a:gd name="connsiteX421" fmla="*/ 4051738 w 4240947"/>
              <a:gd name="connsiteY421" fmla="*/ 567559 h 1245476"/>
              <a:gd name="connsiteX422" fmla="*/ 4020207 w 4240947"/>
              <a:gd name="connsiteY422" fmla="*/ 520262 h 1245476"/>
              <a:gd name="connsiteX423" fmla="*/ 3799490 w 4240947"/>
              <a:gd name="connsiteY423" fmla="*/ 536028 h 1245476"/>
              <a:gd name="connsiteX424" fmla="*/ 3752194 w 4240947"/>
              <a:gd name="connsiteY424" fmla="*/ 551793 h 1245476"/>
              <a:gd name="connsiteX425" fmla="*/ 3720663 w 4240947"/>
              <a:gd name="connsiteY425" fmla="*/ 599090 h 1245476"/>
              <a:gd name="connsiteX426" fmla="*/ 3846787 w 4240947"/>
              <a:gd name="connsiteY426" fmla="*/ 709448 h 1245476"/>
              <a:gd name="connsiteX427" fmla="*/ 4209394 w 4240947"/>
              <a:gd name="connsiteY427" fmla="*/ 725214 h 1245476"/>
              <a:gd name="connsiteX428" fmla="*/ 4193628 w 4240947"/>
              <a:gd name="connsiteY428" fmla="*/ 677917 h 1245476"/>
              <a:gd name="connsiteX429" fmla="*/ 4146332 w 4240947"/>
              <a:gd name="connsiteY429" fmla="*/ 646386 h 1245476"/>
              <a:gd name="connsiteX430" fmla="*/ 4114800 w 4240947"/>
              <a:gd name="connsiteY430" fmla="*/ 614855 h 1245476"/>
              <a:gd name="connsiteX431" fmla="*/ 3894083 w 4240947"/>
              <a:gd name="connsiteY431" fmla="*/ 662152 h 1245476"/>
              <a:gd name="connsiteX432" fmla="*/ 3799490 w 4240947"/>
              <a:gd name="connsiteY432" fmla="*/ 693683 h 1245476"/>
              <a:gd name="connsiteX433" fmla="*/ 3736428 w 4240947"/>
              <a:gd name="connsiteY433" fmla="*/ 725214 h 1245476"/>
              <a:gd name="connsiteX434" fmla="*/ 3689132 w 4240947"/>
              <a:gd name="connsiteY434" fmla="*/ 756745 h 1245476"/>
              <a:gd name="connsiteX435" fmla="*/ 3641835 w 4240947"/>
              <a:gd name="connsiteY435" fmla="*/ 772510 h 1245476"/>
              <a:gd name="connsiteX436" fmla="*/ 3531476 w 4240947"/>
              <a:gd name="connsiteY436" fmla="*/ 882869 h 1245476"/>
              <a:gd name="connsiteX437" fmla="*/ 3468414 w 4240947"/>
              <a:gd name="connsiteY437" fmla="*/ 945931 h 1245476"/>
              <a:gd name="connsiteX438" fmla="*/ 3484180 w 4240947"/>
              <a:gd name="connsiteY438" fmla="*/ 1056290 h 1245476"/>
              <a:gd name="connsiteX439" fmla="*/ 3846787 w 4240947"/>
              <a:gd name="connsiteY439" fmla="*/ 1056290 h 1245476"/>
              <a:gd name="connsiteX440" fmla="*/ 3925614 w 4240947"/>
              <a:gd name="connsiteY440" fmla="*/ 1008993 h 1245476"/>
              <a:gd name="connsiteX441" fmla="*/ 4020207 w 4240947"/>
              <a:gd name="connsiteY441" fmla="*/ 819807 h 1245476"/>
              <a:gd name="connsiteX442" fmla="*/ 4004442 w 4240947"/>
              <a:gd name="connsiteY442" fmla="*/ 630621 h 1245476"/>
              <a:gd name="connsiteX443" fmla="*/ 3972911 w 4240947"/>
              <a:gd name="connsiteY443" fmla="*/ 677917 h 1245476"/>
              <a:gd name="connsiteX444" fmla="*/ 3957145 w 4240947"/>
              <a:gd name="connsiteY444" fmla="*/ 725214 h 1245476"/>
              <a:gd name="connsiteX445" fmla="*/ 4020207 w 4240947"/>
              <a:gd name="connsiteY445" fmla="*/ 756745 h 1245476"/>
              <a:gd name="connsiteX446" fmla="*/ 4130566 w 4240947"/>
              <a:gd name="connsiteY446" fmla="*/ 662152 h 1245476"/>
              <a:gd name="connsiteX447" fmla="*/ 4130566 w 4240947"/>
              <a:gd name="connsiteY447" fmla="*/ 457200 h 1245476"/>
              <a:gd name="connsiteX448" fmla="*/ 4114800 w 4240947"/>
              <a:gd name="connsiteY448" fmla="*/ 409904 h 1245476"/>
              <a:gd name="connsiteX449" fmla="*/ 4067504 w 4240947"/>
              <a:gd name="connsiteY449" fmla="*/ 394138 h 1245476"/>
              <a:gd name="connsiteX450" fmla="*/ 3957145 w 4240947"/>
              <a:gd name="connsiteY450" fmla="*/ 425669 h 1245476"/>
              <a:gd name="connsiteX451" fmla="*/ 3815256 w 4240947"/>
              <a:gd name="connsiteY451" fmla="*/ 536028 h 1245476"/>
              <a:gd name="connsiteX452" fmla="*/ 3767959 w 4240947"/>
              <a:gd name="connsiteY452" fmla="*/ 599090 h 1245476"/>
              <a:gd name="connsiteX453" fmla="*/ 3736428 w 4240947"/>
              <a:gd name="connsiteY453" fmla="*/ 677917 h 1245476"/>
              <a:gd name="connsiteX454" fmla="*/ 3704897 w 4240947"/>
              <a:gd name="connsiteY454" fmla="*/ 788276 h 1245476"/>
              <a:gd name="connsiteX455" fmla="*/ 3720663 w 4240947"/>
              <a:gd name="connsiteY455" fmla="*/ 835573 h 1245476"/>
              <a:gd name="connsiteX456" fmla="*/ 3831021 w 4240947"/>
              <a:gd name="connsiteY456" fmla="*/ 882869 h 1245476"/>
              <a:gd name="connsiteX457" fmla="*/ 3941380 w 4240947"/>
              <a:gd name="connsiteY457" fmla="*/ 835573 h 1245476"/>
              <a:gd name="connsiteX458" fmla="*/ 4004442 w 4240947"/>
              <a:gd name="connsiteY458" fmla="*/ 740979 h 1245476"/>
              <a:gd name="connsiteX459" fmla="*/ 3988676 w 4240947"/>
              <a:gd name="connsiteY459" fmla="*/ 488731 h 1245476"/>
              <a:gd name="connsiteX460" fmla="*/ 3941380 w 4240947"/>
              <a:gd name="connsiteY460" fmla="*/ 441435 h 1245476"/>
              <a:gd name="connsiteX461" fmla="*/ 3846787 w 4240947"/>
              <a:gd name="connsiteY461" fmla="*/ 457200 h 1245476"/>
              <a:gd name="connsiteX462" fmla="*/ 3815256 w 4240947"/>
              <a:gd name="connsiteY462" fmla="*/ 504497 h 1245476"/>
              <a:gd name="connsiteX463" fmla="*/ 3799490 w 4240947"/>
              <a:gd name="connsiteY463" fmla="*/ 551793 h 12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</a:cxnLst>
            <a:rect l="l" t="t" r="r" b="b"/>
            <a:pathLst>
              <a:path w="4240947" h="1245476">
                <a:moveTo>
                  <a:pt x="268014" y="346841"/>
                </a:moveTo>
                <a:cubicBezTo>
                  <a:pt x="278524" y="320565"/>
                  <a:pt x="289608" y="294512"/>
                  <a:pt x="299545" y="268014"/>
                </a:cubicBezTo>
                <a:cubicBezTo>
                  <a:pt x="305380" y="252454"/>
                  <a:pt x="307879" y="235581"/>
                  <a:pt x="315311" y="220717"/>
                </a:cubicBezTo>
                <a:cubicBezTo>
                  <a:pt x="323785" y="203770"/>
                  <a:pt x="331077" y="183931"/>
                  <a:pt x="346842" y="173421"/>
                </a:cubicBezTo>
                <a:cubicBezTo>
                  <a:pt x="364871" y="161402"/>
                  <a:pt x="388883" y="162910"/>
                  <a:pt x="409904" y="157655"/>
                </a:cubicBezTo>
                <a:cubicBezTo>
                  <a:pt x="453376" y="201128"/>
                  <a:pt x="459468" y="201037"/>
                  <a:pt x="488732" y="252248"/>
                </a:cubicBezTo>
                <a:cubicBezTo>
                  <a:pt x="500392" y="272653"/>
                  <a:pt x="511005" y="293708"/>
                  <a:pt x="520263" y="315310"/>
                </a:cubicBezTo>
                <a:cubicBezTo>
                  <a:pt x="526809" y="330585"/>
                  <a:pt x="525647" y="349630"/>
                  <a:pt x="536028" y="362607"/>
                </a:cubicBezTo>
                <a:cubicBezTo>
                  <a:pt x="547865" y="377403"/>
                  <a:pt x="567559" y="383628"/>
                  <a:pt x="583325" y="394138"/>
                </a:cubicBezTo>
                <a:cubicBezTo>
                  <a:pt x="604346" y="378372"/>
                  <a:pt x="629566" y="367027"/>
                  <a:pt x="646387" y="346841"/>
                </a:cubicBezTo>
                <a:cubicBezTo>
                  <a:pt x="657026" y="334075"/>
                  <a:pt x="651771" y="312522"/>
                  <a:pt x="662152" y="299545"/>
                </a:cubicBezTo>
                <a:cubicBezTo>
                  <a:pt x="684378" y="271763"/>
                  <a:pt x="725589" y="262634"/>
                  <a:pt x="756745" y="252248"/>
                </a:cubicBezTo>
                <a:cubicBezTo>
                  <a:pt x="815036" y="271679"/>
                  <a:pt x="805918" y="260805"/>
                  <a:pt x="851338" y="315310"/>
                </a:cubicBezTo>
                <a:cubicBezTo>
                  <a:pt x="863468" y="329866"/>
                  <a:pt x="868073" y="350770"/>
                  <a:pt x="882869" y="362607"/>
                </a:cubicBezTo>
                <a:cubicBezTo>
                  <a:pt x="895846" y="372989"/>
                  <a:pt x="914400" y="373118"/>
                  <a:pt x="930166" y="378373"/>
                </a:cubicBezTo>
                <a:cubicBezTo>
                  <a:pt x="951187" y="373118"/>
                  <a:pt x="973848" y="372297"/>
                  <a:pt x="993228" y="362607"/>
                </a:cubicBezTo>
                <a:cubicBezTo>
                  <a:pt x="1027123" y="345660"/>
                  <a:pt x="1087821" y="299545"/>
                  <a:pt x="1087821" y="299545"/>
                </a:cubicBezTo>
                <a:cubicBezTo>
                  <a:pt x="1098331" y="283779"/>
                  <a:pt x="1107222" y="266804"/>
                  <a:pt x="1119352" y="252248"/>
                </a:cubicBezTo>
                <a:cubicBezTo>
                  <a:pt x="1157284" y="206730"/>
                  <a:pt x="1167442" y="204423"/>
                  <a:pt x="1213945" y="173421"/>
                </a:cubicBezTo>
                <a:cubicBezTo>
                  <a:pt x="1229711" y="183931"/>
                  <a:pt x="1247844" y="191554"/>
                  <a:pt x="1261242" y="204952"/>
                </a:cubicBezTo>
                <a:cubicBezTo>
                  <a:pt x="1274640" y="218350"/>
                  <a:pt x="1277977" y="240411"/>
                  <a:pt x="1292773" y="252248"/>
                </a:cubicBezTo>
                <a:cubicBezTo>
                  <a:pt x="1305750" y="262629"/>
                  <a:pt x="1324304" y="262759"/>
                  <a:pt x="1340069" y="268014"/>
                </a:cubicBezTo>
                <a:cubicBezTo>
                  <a:pt x="1361090" y="283779"/>
                  <a:pt x="1381750" y="300037"/>
                  <a:pt x="1403132" y="315310"/>
                </a:cubicBezTo>
                <a:cubicBezTo>
                  <a:pt x="1418550" y="326323"/>
                  <a:pt x="1431627" y="344491"/>
                  <a:pt x="1450428" y="346841"/>
                </a:cubicBezTo>
                <a:cubicBezTo>
                  <a:pt x="1477017" y="350165"/>
                  <a:pt x="1502980" y="336331"/>
                  <a:pt x="1529256" y="331076"/>
                </a:cubicBezTo>
                <a:cubicBezTo>
                  <a:pt x="1601536" y="222656"/>
                  <a:pt x="1580335" y="272434"/>
                  <a:pt x="1608083" y="189186"/>
                </a:cubicBezTo>
                <a:cubicBezTo>
                  <a:pt x="1639614" y="199696"/>
                  <a:pt x="1673622" y="204576"/>
                  <a:pt x="1702676" y="220717"/>
                </a:cubicBezTo>
                <a:cubicBezTo>
                  <a:pt x="1722166" y="231545"/>
                  <a:pt x="1732845" y="253740"/>
                  <a:pt x="1749973" y="268014"/>
                </a:cubicBezTo>
                <a:cubicBezTo>
                  <a:pt x="1764529" y="280144"/>
                  <a:pt x="1780322" y="291071"/>
                  <a:pt x="1797269" y="299545"/>
                </a:cubicBezTo>
                <a:cubicBezTo>
                  <a:pt x="1812133" y="306977"/>
                  <a:pt x="1829291" y="308764"/>
                  <a:pt x="1844566" y="315310"/>
                </a:cubicBezTo>
                <a:cubicBezTo>
                  <a:pt x="1866168" y="324568"/>
                  <a:pt x="1886607" y="336331"/>
                  <a:pt x="1907628" y="346841"/>
                </a:cubicBezTo>
                <a:cubicBezTo>
                  <a:pt x="1918138" y="357352"/>
                  <a:pt x="1924739" y="381978"/>
                  <a:pt x="1939159" y="378373"/>
                </a:cubicBezTo>
                <a:cubicBezTo>
                  <a:pt x="1957541" y="373778"/>
                  <a:pt x="1958560" y="345632"/>
                  <a:pt x="1970690" y="331076"/>
                </a:cubicBezTo>
                <a:cubicBezTo>
                  <a:pt x="1984964" y="313948"/>
                  <a:pt x="2003713" y="300907"/>
                  <a:pt x="2017987" y="283779"/>
                </a:cubicBezTo>
                <a:cubicBezTo>
                  <a:pt x="2030117" y="269223"/>
                  <a:pt x="2036930" y="250645"/>
                  <a:pt x="2049518" y="236483"/>
                </a:cubicBezTo>
                <a:cubicBezTo>
                  <a:pt x="2079143" y="203155"/>
                  <a:pt x="2144111" y="141890"/>
                  <a:pt x="2144111" y="141890"/>
                </a:cubicBezTo>
                <a:cubicBezTo>
                  <a:pt x="2148316" y="158709"/>
                  <a:pt x="2189079" y="335466"/>
                  <a:pt x="2207173" y="362607"/>
                </a:cubicBezTo>
                <a:lnTo>
                  <a:pt x="2238704" y="409904"/>
                </a:lnTo>
                <a:cubicBezTo>
                  <a:pt x="2254469" y="404649"/>
                  <a:pt x="2274249" y="405889"/>
                  <a:pt x="2286000" y="394138"/>
                </a:cubicBezTo>
                <a:cubicBezTo>
                  <a:pt x="2297751" y="382387"/>
                  <a:pt x="2294334" y="361705"/>
                  <a:pt x="2301766" y="346841"/>
                </a:cubicBezTo>
                <a:cubicBezTo>
                  <a:pt x="2362891" y="224593"/>
                  <a:pt x="2309434" y="371131"/>
                  <a:pt x="2349063" y="252248"/>
                </a:cubicBezTo>
                <a:cubicBezTo>
                  <a:pt x="2364828" y="268014"/>
                  <a:pt x="2374594" y="294708"/>
                  <a:pt x="2396359" y="299545"/>
                </a:cubicBezTo>
                <a:cubicBezTo>
                  <a:pt x="2429652" y="306943"/>
                  <a:pt x="2501017" y="280424"/>
                  <a:pt x="2538249" y="268014"/>
                </a:cubicBezTo>
                <a:cubicBezTo>
                  <a:pt x="2550546" y="304905"/>
                  <a:pt x="2550973" y="338451"/>
                  <a:pt x="2601311" y="346841"/>
                </a:cubicBezTo>
                <a:cubicBezTo>
                  <a:pt x="2617703" y="349573"/>
                  <a:pt x="2632842" y="336331"/>
                  <a:pt x="2648607" y="331076"/>
                </a:cubicBezTo>
                <a:cubicBezTo>
                  <a:pt x="2758966" y="367862"/>
                  <a:pt x="2732689" y="394138"/>
                  <a:pt x="2758966" y="315310"/>
                </a:cubicBezTo>
                <a:cubicBezTo>
                  <a:pt x="2873250" y="391498"/>
                  <a:pt x="2753648" y="333735"/>
                  <a:pt x="2822028" y="299545"/>
                </a:cubicBezTo>
                <a:cubicBezTo>
                  <a:pt x="2836892" y="292113"/>
                  <a:pt x="2853559" y="310055"/>
                  <a:pt x="2869325" y="315310"/>
                </a:cubicBezTo>
                <a:cubicBezTo>
                  <a:pt x="2898433" y="271648"/>
                  <a:pt x="2926470" y="226634"/>
                  <a:pt x="2963918" y="189186"/>
                </a:cubicBezTo>
                <a:cubicBezTo>
                  <a:pt x="2994481" y="158623"/>
                  <a:pt x="3020043" y="154712"/>
                  <a:pt x="3058511" y="141890"/>
                </a:cubicBezTo>
                <a:cubicBezTo>
                  <a:pt x="3074276" y="162911"/>
                  <a:pt x="3090535" y="183571"/>
                  <a:pt x="3105807" y="204952"/>
                </a:cubicBezTo>
                <a:cubicBezTo>
                  <a:pt x="3116820" y="220370"/>
                  <a:pt x="3122542" y="240412"/>
                  <a:pt x="3137338" y="252248"/>
                </a:cubicBezTo>
                <a:cubicBezTo>
                  <a:pt x="3150315" y="262629"/>
                  <a:pt x="3168869" y="262759"/>
                  <a:pt x="3184635" y="268014"/>
                </a:cubicBezTo>
                <a:cubicBezTo>
                  <a:pt x="3249971" y="366017"/>
                  <a:pt x="3170799" y="278846"/>
                  <a:pt x="3294994" y="299545"/>
                </a:cubicBezTo>
                <a:cubicBezTo>
                  <a:pt x="3334471" y="306125"/>
                  <a:pt x="3367740" y="333164"/>
                  <a:pt x="3405352" y="346841"/>
                </a:cubicBezTo>
                <a:cubicBezTo>
                  <a:pt x="3425715" y="354246"/>
                  <a:pt x="3447580" y="356654"/>
                  <a:pt x="3468414" y="362607"/>
                </a:cubicBezTo>
                <a:cubicBezTo>
                  <a:pt x="3484393" y="367173"/>
                  <a:pt x="3499945" y="373118"/>
                  <a:pt x="3515711" y="378373"/>
                </a:cubicBezTo>
                <a:cubicBezTo>
                  <a:pt x="3531476" y="373118"/>
                  <a:pt x="3552626" y="375584"/>
                  <a:pt x="3563007" y="362607"/>
                </a:cubicBezTo>
                <a:cubicBezTo>
                  <a:pt x="3603729" y="311704"/>
                  <a:pt x="3548949" y="254810"/>
                  <a:pt x="3610304" y="346841"/>
                </a:cubicBezTo>
                <a:cubicBezTo>
                  <a:pt x="3681596" y="323077"/>
                  <a:pt x="3701244" y="297718"/>
                  <a:pt x="3767959" y="331076"/>
                </a:cubicBezTo>
                <a:cubicBezTo>
                  <a:pt x="3801854" y="348023"/>
                  <a:pt x="3862552" y="394138"/>
                  <a:pt x="3862552" y="394138"/>
                </a:cubicBezTo>
                <a:cubicBezTo>
                  <a:pt x="3883573" y="388883"/>
                  <a:pt x="3907585" y="390392"/>
                  <a:pt x="3925614" y="378373"/>
                </a:cubicBezTo>
                <a:cubicBezTo>
                  <a:pt x="3941380" y="367863"/>
                  <a:pt x="3949205" y="348280"/>
                  <a:pt x="3957145" y="331076"/>
                </a:cubicBezTo>
                <a:cubicBezTo>
                  <a:pt x="3980864" y="279686"/>
                  <a:pt x="4000640" y="226531"/>
                  <a:pt x="4020207" y="173421"/>
                </a:cubicBezTo>
                <a:cubicBezTo>
                  <a:pt x="4079065" y="13664"/>
                  <a:pt x="4018105" y="47997"/>
                  <a:pt x="4114800" y="15766"/>
                </a:cubicBezTo>
                <a:cubicBezTo>
                  <a:pt x="4125311" y="63062"/>
                  <a:pt x="4134581" y="110651"/>
                  <a:pt x="4146332" y="157655"/>
                </a:cubicBezTo>
                <a:cubicBezTo>
                  <a:pt x="4150363" y="173777"/>
                  <a:pt x="4178679" y="203847"/>
                  <a:pt x="4162097" y="204952"/>
                </a:cubicBezTo>
                <a:cubicBezTo>
                  <a:pt x="4077548" y="210589"/>
                  <a:pt x="3909849" y="173421"/>
                  <a:pt x="3909849" y="173421"/>
                </a:cubicBezTo>
                <a:cubicBezTo>
                  <a:pt x="3888828" y="162911"/>
                  <a:pt x="3868389" y="151148"/>
                  <a:pt x="3846787" y="141890"/>
                </a:cubicBezTo>
                <a:cubicBezTo>
                  <a:pt x="3815119" y="128318"/>
                  <a:pt x="3768435" y="118360"/>
                  <a:pt x="3736428" y="110359"/>
                </a:cubicBezTo>
                <a:cubicBezTo>
                  <a:pt x="3731173" y="157655"/>
                  <a:pt x="3725645" y="204922"/>
                  <a:pt x="3720663" y="252248"/>
                </a:cubicBezTo>
                <a:cubicBezTo>
                  <a:pt x="3715134" y="304772"/>
                  <a:pt x="3742242" y="372559"/>
                  <a:pt x="3704897" y="409904"/>
                </a:cubicBezTo>
                <a:cubicBezTo>
                  <a:pt x="3679970" y="434831"/>
                  <a:pt x="3639636" y="382162"/>
                  <a:pt x="3610304" y="362607"/>
                </a:cubicBezTo>
                <a:cubicBezTo>
                  <a:pt x="3567180" y="333858"/>
                  <a:pt x="3478963" y="201845"/>
                  <a:pt x="3468414" y="189186"/>
                </a:cubicBezTo>
                <a:cubicBezTo>
                  <a:pt x="3420627" y="131841"/>
                  <a:pt x="3411812" y="130430"/>
                  <a:pt x="3358056" y="94593"/>
                </a:cubicBezTo>
                <a:cubicBezTo>
                  <a:pt x="3347546" y="120869"/>
                  <a:pt x="3333971" y="146118"/>
                  <a:pt x="3326525" y="173421"/>
                </a:cubicBezTo>
                <a:cubicBezTo>
                  <a:pt x="3306751" y="245925"/>
                  <a:pt x="3300752" y="403454"/>
                  <a:pt x="3294994" y="457200"/>
                </a:cubicBezTo>
                <a:cubicBezTo>
                  <a:pt x="3285967" y="541455"/>
                  <a:pt x="3273973" y="625365"/>
                  <a:pt x="3263463" y="709448"/>
                </a:cubicBezTo>
                <a:cubicBezTo>
                  <a:pt x="3247697" y="672662"/>
                  <a:pt x="3234065" y="634887"/>
                  <a:pt x="3216166" y="599090"/>
                </a:cubicBezTo>
                <a:cubicBezTo>
                  <a:pt x="3207692" y="582142"/>
                  <a:pt x="3193109" y="568740"/>
                  <a:pt x="3184635" y="551793"/>
                </a:cubicBezTo>
                <a:cubicBezTo>
                  <a:pt x="3177203" y="536929"/>
                  <a:pt x="3175415" y="519771"/>
                  <a:pt x="3168869" y="504497"/>
                </a:cubicBezTo>
                <a:cubicBezTo>
                  <a:pt x="3159611" y="482895"/>
                  <a:pt x="3146596" y="463037"/>
                  <a:pt x="3137338" y="441435"/>
                </a:cubicBezTo>
                <a:cubicBezTo>
                  <a:pt x="3111783" y="381806"/>
                  <a:pt x="3126955" y="389327"/>
                  <a:pt x="3105807" y="315310"/>
                </a:cubicBezTo>
                <a:cubicBezTo>
                  <a:pt x="3092111" y="267374"/>
                  <a:pt x="3074276" y="186559"/>
                  <a:pt x="3058511" y="173421"/>
                </a:cubicBezTo>
                <a:cubicBezTo>
                  <a:pt x="3042746" y="160283"/>
                  <a:pt x="3121256" y="401544"/>
                  <a:pt x="3011214" y="236483"/>
                </a:cubicBezTo>
                <a:cubicBezTo>
                  <a:pt x="3016469" y="278524"/>
                  <a:pt x="3063766" y="210207"/>
                  <a:pt x="3042745" y="173421"/>
                </a:cubicBezTo>
                <a:cubicBezTo>
                  <a:pt x="3021724" y="136635"/>
                  <a:pt x="2908738" y="5256"/>
                  <a:pt x="2885090" y="15766"/>
                </a:cubicBezTo>
                <a:cubicBezTo>
                  <a:pt x="2861442" y="26276"/>
                  <a:pt x="2892238" y="163228"/>
                  <a:pt x="2900856" y="236483"/>
                </a:cubicBezTo>
                <a:cubicBezTo>
                  <a:pt x="2902798" y="252987"/>
                  <a:pt x="2913016" y="267557"/>
                  <a:pt x="2916621" y="283779"/>
                </a:cubicBezTo>
                <a:cubicBezTo>
                  <a:pt x="2923555" y="314984"/>
                  <a:pt x="2926118" y="347027"/>
                  <a:pt x="2932387" y="378373"/>
                </a:cubicBezTo>
                <a:cubicBezTo>
                  <a:pt x="2936636" y="399620"/>
                  <a:pt x="2960171" y="459464"/>
                  <a:pt x="2948152" y="441435"/>
                </a:cubicBezTo>
                <a:cubicBezTo>
                  <a:pt x="2925952" y="408134"/>
                  <a:pt x="2918754" y="366873"/>
                  <a:pt x="2900856" y="331076"/>
                </a:cubicBezTo>
                <a:cubicBezTo>
                  <a:pt x="2839729" y="208820"/>
                  <a:pt x="2893190" y="355370"/>
                  <a:pt x="2853559" y="236483"/>
                </a:cubicBezTo>
                <a:cubicBezTo>
                  <a:pt x="2843049" y="257504"/>
                  <a:pt x="2830280" y="277540"/>
                  <a:pt x="2822028" y="299545"/>
                </a:cubicBezTo>
                <a:cubicBezTo>
                  <a:pt x="2803837" y="348056"/>
                  <a:pt x="2805476" y="391505"/>
                  <a:pt x="2790497" y="441435"/>
                </a:cubicBezTo>
                <a:cubicBezTo>
                  <a:pt x="2782365" y="468541"/>
                  <a:pt x="2768903" y="493764"/>
                  <a:pt x="2758966" y="520262"/>
                </a:cubicBezTo>
                <a:cubicBezTo>
                  <a:pt x="2753131" y="535822"/>
                  <a:pt x="2748455" y="551793"/>
                  <a:pt x="2743200" y="567559"/>
                </a:cubicBezTo>
                <a:cubicBezTo>
                  <a:pt x="2704410" y="528769"/>
                  <a:pt x="2672618" y="505222"/>
                  <a:pt x="2648607" y="457200"/>
                </a:cubicBezTo>
                <a:cubicBezTo>
                  <a:pt x="2631705" y="423396"/>
                  <a:pt x="2624271" y="363452"/>
                  <a:pt x="2617076" y="331076"/>
                </a:cubicBezTo>
                <a:cubicBezTo>
                  <a:pt x="2603877" y="271681"/>
                  <a:pt x="2603104" y="273391"/>
                  <a:pt x="2585545" y="220717"/>
                </a:cubicBezTo>
                <a:cubicBezTo>
                  <a:pt x="2575035" y="236483"/>
                  <a:pt x="2561478" y="250598"/>
                  <a:pt x="2554014" y="268014"/>
                </a:cubicBezTo>
                <a:cubicBezTo>
                  <a:pt x="2545479" y="287930"/>
                  <a:pt x="2544202" y="310242"/>
                  <a:pt x="2538249" y="331076"/>
                </a:cubicBezTo>
                <a:cubicBezTo>
                  <a:pt x="2533684" y="347055"/>
                  <a:pt x="2527738" y="362607"/>
                  <a:pt x="2522483" y="378373"/>
                </a:cubicBezTo>
                <a:cubicBezTo>
                  <a:pt x="2492438" y="288235"/>
                  <a:pt x="2480145" y="243919"/>
                  <a:pt x="2412125" y="141890"/>
                </a:cubicBezTo>
                <a:lnTo>
                  <a:pt x="2349063" y="47297"/>
                </a:lnTo>
                <a:cubicBezTo>
                  <a:pt x="2313970" y="257856"/>
                  <a:pt x="2333038" y="174460"/>
                  <a:pt x="2301766" y="299545"/>
                </a:cubicBezTo>
                <a:cubicBezTo>
                  <a:pt x="2286000" y="294290"/>
                  <a:pt x="2266220" y="295530"/>
                  <a:pt x="2254469" y="283779"/>
                </a:cubicBezTo>
                <a:cubicBezTo>
                  <a:pt x="2242718" y="272028"/>
                  <a:pt x="2246136" y="251347"/>
                  <a:pt x="2238704" y="236483"/>
                </a:cubicBezTo>
                <a:cubicBezTo>
                  <a:pt x="2230230" y="219535"/>
                  <a:pt x="2217683" y="204952"/>
                  <a:pt x="2207173" y="189186"/>
                </a:cubicBezTo>
                <a:cubicBezTo>
                  <a:pt x="2135406" y="404487"/>
                  <a:pt x="2213702" y="184463"/>
                  <a:pt x="2144111" y="346841"/>
                </a:cubicBezTo>
                <a:cubicBezTo>
                  <a:pt x="2137565" y="362116"/>
                  <a:pt x="2134891" y="378863"/>
                  <a:pt x="2128345" y="394138"/>
                </a:cubicBezTo>
                <a:cubicBezTo>
                  <a:pt x="2069905" y="530496"/>
                  <a:pt x="2118018" y="393586"/>
                  <a:pt x="2081049" y="504497"/>
                </a:cubicBezTo>
                <a:cubicBezTo>
                  <a:pt x="2054773" y="472966"/>
                  <a:pt x="2023338" y="445099"/>
                  <a:pt x="2002221" y="409904"/>
                </a:cubicBezTo>
                <a:cubicBezTo>
                  <a:pt x="1991073" y="391324"/>
                  <a:pt x="1993308" y="367397"/>
                  <a:pt x="1986456" y="346841"/>
                </a:cubicBezTo>
                <a:cubicBezTo>
                  <a:pt x="1972750" y="305722"/>
                  <a:pt x="1929068" y="205580"/>
                  <a:pt x="1907628" y="173421"/>
                </a:cubicBezTo>
                <a:cubicBezTo>
                  <a:pt x="1895261" y="154870"/>
                  <a:pt x="1876097" y="141890"/>
                  <a:pt x="1860332" y="126124"/>
                </a:cubicBezTo>
                <a:cubicBezTo>
                  <a:pt x="1849821" y="141890"/>
                  <a:pt x="1832516" y="154841"/>
                  <a:pt x="1828800" y="173421"/>
                </a:cubicBezTo>
                <a:cubicBezTo>
                  <a:pt x="1816390" y="235473"/>
                  <a:pt x="1821398" y="299882"/>
                  <a:pt x="1813035" y="362607"/>
                </a:cubicBezTo>
                <a:cubicBezTo>
                  <a:pt x="1810839" y="379080"/>
                  <a:pt x="1802524" y="394138"/>
                  <a:pt x="1797269" y="409904"/>
                </a:cubicBezTo>
                <a:cubicBezTo>
                  <a:pt x="1778775" y="354419"/>
                  <a:pt x="1756352" y="285202"/>
                  <a:pt x="1734207" y="236483"/>
                </a:cubicBezTo>
                <a:cubicBezTo>
                  <a:pt x="1726366" y="219233"/>
                  <a:pt x="1713186" y="204952"/>
                  <a:pt x="1702676" y="189186"/>
                </a:cubicBezTo>
                <a:cubicBezTo>
                  <a:pt x="1665153" y="76618"/>
                  <a:pt x="1689581" y="122247"/>
                  <a:pt x="1639614" y="47297"/>
                </a:cubicBezTo>
                <a:cubicBezTo>
                  <a:pt x="1634359" y="84083"/>
                  <a:pt x="1633626" y="121805"/>
                  <a:pt x="1623849" y="157655"/>
                </a:cubicBezTo>
                <a:cubicBezTo>
                  <a:pt x="1617665" y="180329"/>
                  <a:pt x="1597603" y="197817"/>
                  <a:pt x="1592318" y="220717"/>
                </a:cubicBezTo>
                <a:cubicBezTo>
                  <a:pt x="1581617" y="267086"/>
                  <a:pt x="1583788" y="315573"/>
                  <a:pt x="1576552" y="362607"/>
                </a:cubicBezTo>
                <a:cubicBezTo>
                  <a:pt x="1573257" y="384023"/>
                  <a:pt x="1566042" y="404648"/>
                  <a:pt x="1560787" y="425669"/>
                </a:cubicBezTo>
                <a:cubicBezTo>
                  <a:pt x="1468069" y="394764"/>
                  <a:pt x="1537984" y="431161"/>
                  <a:pt x="1466194" y="299545"/>
                </a:cubicBezTo>
                <a:cubicBezTo>
                  <a:pt x="1453612" y="276477"/>
                  <a:pt x="1434170" y="257865"/>
                  <a:pt x="1418897" y="236483"/>
                </a:cubicBezTo>
                <a:cubicBezTo>
                  <a:pt x="1407884" y="221064"/>
                  <a:pt x="1397876" y="204952"/>
                  <a:pt x="1387366" y="189186"/>
                </a:cubicBezTo>
                <a:cubicBezTo>
                  <a:pt x="1316412" y="295618"/>
                  <a:pt x="1395405" y="162390"/>
                  <a:pt x="1340069" y="346841"/>
                </a:cubicBezTo>
                <a:cubicBezTo>
                  <a:pt x="1334624" y="364990"/>
                  <a:pt x="1316233" y="376823"/>
                  <a:pt x="1308538" y="394138"/>
                </a:cubicBezTo>
                <a:cubicBezTo>
                  <a:pt x="1295039" y="424510"/>
                  <a:pt x="1287517" y="457200"/>
                  <a:pt x="1277007" y="488731"/>
                </a:cubicBezTo>
                <a:cubicBezTo>
                  <a:pt x="1255986" y="472966"/>
                  <a:pt x="1226981" y="464249"/>
                  <a:pt x="1213945" y="441435"/>
                </a:cubicBezTo>
                <a:cubicBezTo>
                  <a:pt x="1155548" y="339240"/>
                  <a:pt x="1156747" y="260493"/>
                  <a:pt x="1119352" y="157655"/>
                </a:cubicBezTo>
                <a:cubicBezTo>
                  <a:pt x="1111320" y="135568"/>
                  <a:pt x="1097079" y="116195"/>
                  <a:pt x="1087821" y="94593"/>
                </a:cubicBezTo>
                <a:cubicBezTo>
                  <a:pt x="1081275" y="79319"/>
                  <a:pt x="1077311" y="63062"/>
                  <a:pt x="1072056" y="47297"/>
                </a:cubicBezTo>
                <a:cubicBezTo>
                  <a:pt x="1061546" y="105104"/>
                  <a:pt x="1048834" y="162553"/>
                  <a:pt x="1040525" y="220717"/>
                </a:cubicBezTo>
                <a:cubicBezTo>
                  <a:pt x="1033056" y="273000"/>
                  <a:pt x="1045564" y="329829"/>
                  <a:pt x="1024759" y="378373"/>
                </a:cubicBezTo>
                <a:cubicBezTo>
                  <a:pt x="1017295" y="395789"/>
                  <a:pt x="1002301" y="347710"/>
                  <a:pt x="993228" y="331076"/>
                </a:cubicBezTo>
                <a:cubicBezTo>
                  <a:pt x="970720" y="289812"/>
                  <a:pt x="949616" y="247743"/>
                  <a:pt x="930166" y="204952"/>
                </a:cubicBezTo>
                <a:cubicBezTo>
                  <a:pt x="923289" y="189823"/>
                  <a:pt x="920572" y="173085"/>
                  <a:pt x="914400" y="157655"/>
                </a:cubicBezTo>
                <a:cubicBezTo>
                  <a:pt x="868766" y="43570"/>
                  <a:pt x="884983" y="74116"/>
                  <a:pt x="835573" y="0"/>
                </a:cubicBezTo>
                <a:cubicBezTo>
                  <a:pt x="825887" y="77484"/>
                  <a:pt x="819193" y="144960"/>
                  <a:pt x="804042" y="220717"/>
                </a:cubicBezTo>
                <a:cubicBezTo>
                  <a:pt x="799793" y="241964"/>
                  <a:pt x="792976" y="262627"/>
                  <a:pt x="788276" y="283779"/>
                </a:cubicBezTo>
                <a:cubicBezTo>
                  <a:pt x="765547" y="386059"/>
                  <a:pt x="789671" y="336866"/>
                  <a:pt x="740980" y="409904"/>
                </a:cubicBezTo>
                <a:cubicBezTo>
                  <a:pt x="735725" y="388883"/>
                  <a:pt x="731167" y="367675"/>
                  <a:pt x="725214" y="346841"/>
                </a:cubicBezTo>
                <a:cubicBezTo>
                  <a:pt x="720649" y="330862"/>
                  <a:pt x="725214" y="294290"/>
                  <a:pt x="709449" y="299545"/>
                </a:cubicBezTo>
                <a:cubicBezTo>
                  <a:pt x="687153" y="306977"/>
                  <a:pt x="688428" y="341586"/>
                  <a:pt x="677918" y="362607"/>
                </a:cubicBezTo>
                <a:cubicBezTo>
                  <a:pt x="656897" y="346841"/>
                  <a:pt x="632313" y="334949"/>
                  <a:pt x="614856" y="315310"/>
                </a:cubicBezTo>
                <a:cubicBezTo>
                  <a:pt x="589680" y="286986"/>
                  <a:pt x="551794" y="220717"/>
                  <a:pt x="551794" y="220717"/>
                </a:cubicBezTo>
                <a:cubicBezTo>
                  <a:pt x="541284" y="236483"/>
                  <a:pt x="526255" y="250038"/>
                  <a:pt x="520263" y="268014"/>
                </a:cubicBezTo>
                <a:cubicBezTo>
                  <a:pt x="510154" y="298340"/>
                  <a:pt x="511431" y="331402"/>
                  <a:pt x="504497" y="362607"/>
                </a:cubicBezTo>
                <a:cubicBezTo>
                  <a:pt x="500892" y="378830"/>
                  <a:pt x="493987" y="394138"/>
                  <a:pt x="488732" y="409904"/>
                </a:cubicBezTo>
                <a:cubicBezTo>
                  <a:pt x="392161" y="345524"/>
                  <a:pt x="468458" y="412145"/>
                  <a:pt x="409904" y="236483"/>
                </a:cubicBezTo>
                <a:cubicBezTo>
                  <a:pt x="398756" y="203039"/>
                  <a:pt x="376924" y="174104"/>
                  <a:pt x="362607" y="141890"/>
                </a:cubicBezTo>
                <a:cubicBezTo>
                  <a:pt x="355858" y="126704"/>
                  <a:pt x="352097" y="110359"/>
                  <a:pt x="346842" y="94593"/>
                </a:cubicBezTo>
                <a:cubicBezTo>
                  <a:pt x="329507" y="146597"/>
                  <a:pt x="324680" y="164164"/>
                  <a:pt x="299545" y="220717"/>
                </a:cubicBezTo>
                <a:cubicBezTo>
                  <a:pt x="290000" y="242193"/>
                  <a:pt x="277272" y="262177"/>
                  <a:pt x="268014" y="283779"/>
                </a:cubicBezTo>
                <a:cubicBezTo>
                  <a:pt x="261468" y="299054"/>
                  <a:pt x="258084" y="315516"/>
                  <a:pt x="252249" y="331076"/>
                </a:cubicBezTo>
                <a:cubicBezTo>
                  <a:pt x="242312" y="357574"/>
                  <a:pt x="229667" y="383056"/>
                  <a:pt x="220718" y="409904"/>
                </a:cubicBezTo>
                <a:cubicBezTo>
                  <a:pt x="213866" y="430460"/>
                  <a:pt x="220273" y="457645"/>
                  <a:pt x="204952" y="472966"/>
                </a:cubicBezTo>
                <a:cubicBezTo>
                  <a:pt x="189631" y="488287"/>
                  <a:pt x="162911" y="483476"/>
                  <a:pt x="141890" y="488731"/>
                </a:cubicBezTo>
                <a:cubicBezTo>
                  <a:pt x="136635" y="472966"/>
                  <a:pt x="133557" y="456299"/>
                  <a:pt x="126125" y="441435"/>
                </a:cubicBezTo>
                <a:cubicBezTo>
                  <a:pt x="117651" y="424487"/>
                  <a:pt x="105607" y="409557"/>
                  <a:pt x="94594" y="394138"/>
                </a:cubicBezTo>
                <a:cubicBezTo>
                  <a:pt x="-3182" y="257252"/>
                  <a:pt x="90075" y="395244"/>
                  <a:pt x="15766" y="283779"/>
                </a:cubicBezTo>
                <a:cubicBezTo>
                  <a:pt x="10511" y="299545"/>
                  <a:pt x="0" y="314457"/>
                  <a:pt x="0" y="331076"/>
                </a:cubicBezTo>
                <a:cubicBezTo>
                  <a:pt x="0" y="446557"/>
                  <a:pt x="25382" y="435285"/>
                  <a:pt x="110359" y="520262"/>
                </a:cubicBezTo>
                <a:lnTo>
                  <a:pt x="157656" y="567559"/>
                </a:lnTo>
                <a:lnTo>
                  <a:pt x="204952" y="614855"/>
                </a:lnTo>
                <a:cubicBezTo>
                  <a:pt x="246993" y="609600"/>
                  <a:pt x="290200" y="610238"/>
                  <a:pt x="331076" y="599090"/>
                </a:cubicBezTo>
                <a:cubicBezTo>
                  <a:pt x="349356" y="594105"/>
                  <a:pt x="361426" y="576033"/>
                  <a:pt x="378373" y="567559"/>
                </a:cubicBezTo>
                <a:cubicBezTo>
                  <a:pt x="508917" y="502286"/>
                  <a:pt x="337418" y="610626"/>
                  <a:pt x="472966" y="520262"/>
                </a:cubicBezTo>
                <a:cubicBezTo>
                  <a:pt x="603510" y="563777"/>
                  <a:pt x="539904" y="570229"/>
                  <a:pt x="662152" y="488731"/>
                </a:cubicBezTo>
                <a:cubicBezTo>
                  <a:pt x="672662" y="472966"/>
                  <a:pt x="678887" y="453271"/>
                  <a:pt x="693683" y="441435"/>
                </a:cubicBezTo>
                <a:cubicBezTo>
                  <a:pt x="743507" y="401576"/>
                  <a:pt x="749376" y="432480"/>
                  <a:pt x="772511" y="472966"/>
                </a:cubicBezTo>
                <a:cubicBezTo>
                  <a:pt x="784171" y="493371"/>
                  <a:pt x="793532" y="515007"/>
                  <a:pt x="804042" y="536028"/>
                </a:cubicBezTo>
                <a:cubicBezTo>
                  <a:pt x="849300" y="717067"/>
                  <a:pt x="786015" y="493969"/>
                  <a:pt x="851338" y="646386"/>
                </a:cubicBezTo>
                <a:cubicBezTo>
                  <a:pt x="859873" y="666302"/>
                  <a:pt x="853568" y="692528"/>
                  <a:pt x="867104" y="709448"/>
                </a:cubicBezTo>
                <a:cubicBezTo>
                  <a:pt x="877485" y="722425"/>
                  <a:pt x="898635" y="719959"/>
                  <a:pt x="914400" y="725214"/>
                </a:cubicBezTo>
                <a:cubicBezTo>
                  <a:pt x="940676" y="714704"/>
                  <a:pt x="967916" y="706339"/>
                  <a:pt x="993228" y="693683"/>
                </a:cubicBezTo>
                <a:cubicBezTo>
                  <a:pt x="1070858" y="654868"/>
                  <a:pt x="1119699" y="624572"/>
                  <a:pt x="1182414" y="567559"/>
                </a:cubicBezTo>
                <a:cubicBezTo>
                  <a:pt x="1215409" y="537563"/>
                  <a:pt x="1277007" y="472966"/>
                  <a:pt x="1277007" y="472966"/>
                </a:cubicBezTo>
                <a:cubicBezTo>
                  <a:pt x="1298028" y="478221"/>
                  <a:pt x="1323149" y="475195"/>
                  <a:pt x="1340069" y="488731"/>
                </a:cubicBezTo>
                <a:cubicBezTo>
                  <a:pt x="1353046" y="499112"/>
                  <a:pt x="1339539" y="532769"/>
                  <a:pt x="1355835" y="536028"/>
                </a:cubicBezTo>
                <a:cubicBezTo>
                  <a:pt x="1390420" y="542945"/>
                  <a:pt x="1448214" y="475180"/>
                  <a:pt x="1466194" y="457200"/>
                </a:cubicBezTo>
                <a:cubicBezTo>
                  <a:pt x="1471449" y="441435"/>
                  <a:pt x="1465341" y="409904"/>
                  <a:pt x="1481959" y="409904"/>
                </a:cubicBezTo>
                <a:cubicBezTo>
                  <a:pt x="1535121" y="409904"/>
                  <a:pt x="1559489" y="563340"/>
                  <a:pt x="1560787" y="567559"/>
                </a:cubicBezTo>
                <a:cubicBezTo>
                  <a:pt x="1570561" y="599326"/>
                  <a:pt x="1592318" y="662152"/>
                  <a:pt x="1592318" y="662152"/>
                </a:cubicBezTo>
                <a:cubicBezTo>
                  <a:pt x="1608083" y="651642"/>
                  <a:pt x="1625058" y="642751"/>
                  <a:pt x="1639614" y="630621"/>
                </a:cubicBezTo>
                <a:cubicBezTo>
                  <a:pt x="1656742" y="616347"/>
                  <a:pt x="1665759" y="590375"/>
                  <a:pt x="1686911" y="583324"/>
                </a:cubicBezTo>
                <a:lnTo>
                  <a:pt x="1734207" y="599090"/>
                </a:lnTo>
                <a:cubicBezTo>
                  <a:pt x="1760483" y="583324"/>
                  <a:pt x="1787183" y="568244"/>
                  <a:pt x="1813035" y="551793"/>
                </a:cubicBezTo>
                <a:cubicBezTo>
                  <a:pt x="1845006" y="531448"/>
                  <a:pt x="1907628" y="488731"/>
                  <a:pt x="1907628" y="488731"/>
                </a:cubicBezTo>
                <a:cubicBezTo>
                  <a:pt x="1926924" y="508027"/>
                  <a:pt x="1991983" y="577545"/>
                  <a:pt x="2017987" y="583324"/>
                </a:cubicBezTo>
                <a:cubicBezTo>
                  <a:pt x="2044145" y="589137"/>
                  <a:pt x="2070538" y="572814"/>
                  <a:pt x="2096814" y="567559"/>
                </a:cubicBezTo>
                <a:cubicBezTo>
                  <a:pt x="2123090" y="588580"/>
                  <a:pt x="2153286" y="605471"/>
                  <a:pt x="2175642" y="630621"/>
                </a:cubicBezTo>
                <a:cubicBezTo>
                  <a:pt x="2300104" y="770640"/>
                  <a:pt x="2155754" y="664659"/>
                  <a:pt x="2270235" y="740979"/>
                </a:cubicBezTo>
                <a:cubicBezTo>
                  <a:pt x="2291256" y="725214"/>
                  <a:pt x="2314717" y="712263"/>
                  <a:pt x="2333297" y="693683"/>
                </a:cubicBezTo>
                <a:cubicBezTo>
                  <a:pt x="2361837" y="665143"/>
                  <a:pt x="2389281" y="604774"/>
                  <a:pt x="2427890" y="583324"/>
                </a:cubicBezTo>
                <a:cubicBezTo>
                  <a:pt x="2456944" y="567183"/>
                  <a:pt x="2494828" y="570229"/>
                  <a:pt x="2522483" y="551793"/>
                </a:cubicBezTo>
                <a:cubicBezTo>
                  <a:pt x="2554014" y="530772"/>
                  <a:pt x="2584343" y="507825"/>
                  <a:pt x="2617076" y="488731"/>
                </a:cubicBezTo>
                <a:cubicBezTo>
                  <a:pt x="2647527" y="470968"/>
                  <a:pt x="2681440" y="459572"/>
                  <a:pt x="2711669" y="441435"/>
                </a:cubicBezTo>
                <a:cubicBezTo>
                  <a:pt x="2830977" y="369851"/>
                  <a:pt x="2722641" y="411501"/>
                  <a:pt x="2822028" y="378373"/>
                </a:cubicBezTo>
                <a:cubicBezTo>
                  <a:pt x="2837794" y="383628"/>
                  <a:pt x="2858686" y="381371"/>
                  <a:pt x="2869325" y="394138"/>
                </a:cubicBezTo>
                <a:cubicBezTo>
                  <a:pt x="2881512" y="408762"/>
                  <a:pt x="2929122" y="557764"/>
                  <a:pt x="2932387" y="567559"/>
                </a:cubicBezTo>
                <a:cubicBezTo>
                  <a:pt x="2937642" y="599090"/>
                  <a:pt x="2923191" y="642183"/>
                  <a:pt x="2948152" y="662152"/>
                </a:cubicBezTo>
                <a:cubicBezTo>
                  <a:pt x="2966504" y="676834"/>
                  <a:pt x="2993370" y="645916"/>
                  <a:pt x="3011214" y="630621"/>
                </a:cubicBezTo>
                <a:cubicBezTo>
                  <a:pt x="3026426" y="617582"/>
                  <a:pt x="3075271" y="542419"/>
                  <a:pt x="3090042" y="520262"/>
                </a:cubicBezTo>
                <a:cubicBezTo>
                  <a:pt x="3105807" y="541283"/>
                  <a:pt x="3125587" y="559822"/>
                  <a:pt x="3137338" y="583324"/>
                </a:cubicBezTo>
                <a:cubicBezTo>
                  <a:pt x="3147028" y="602704"/>
                  <a:pt x="3139233" y="629740"/>
                  <a:pt x="3153104" y="646386"/>
                </a:cubicBezTo>
                <a:cubicBezTo>
                  <a:pt x="3168150" y="664441"/>
                  <a:pt x="3195145" y="667407"/>
                  <a:pt x="3216166" y="677917"/>
                </a:cubicBezTo>
                <a:cubicBezTo>
                  <a:pt x="3258207" y="651641"/>
                  <a:pt x="3302195" y="628250"/>
                  <a:pt x="3342290" y="599090"/>
                </a:cubicBezTo>
                <a:cubicBezTo>
                  <a:pt x="3360322" y="585976"/>
                  <a:pt x="3372659" y="566303"/>
                  <a:pt x="3389587" y="551793"/>
                </a:cubicBezTo>
                <a:cubicBezTo>
                  <a:pt x="3393526" y="548417"/>
                  <a:pt x="3484351" y="479204"/>
                  <a:pt x="3499945" y="472966"/>
                </a:cubicBezTo>
                <a:cubicBezTo>
                  <a:pt x="3535467" y="458757"/>
                  <a:pt x="3573518" y="451945"/>
                  <a:pt x="3610304" y="441435"/>
                </a:cubicBezTo>
                <a:cubicBezTo>
                  <a:pt x="3631325" y="425669"/>
                  <a:pt x="3650552" y="407174"/>
                  <a:pt x="3673366" y="394138"/>
                </a:cubicBezTo>
                <a:cubicBezTo>
                  <a:pt x="3687795" y="385893"/>
                  <a:pt x="3710692" y="365078"/>
                  <a:pt x="3720663" y="378373"/>
                </a:cubicBezTo>
                <a:cubicBezTo>
                  <a:pt x="3795537" y="478205"/>
                  <a:pt x="3718273" y="515424"/>
                  <a:pt x="3815256" y="551793"/>
                </a:cubicBezTo>
                <a:cubicBezTo>
                  <a:pt x="3840346" y="561202"/>
                  <a:pt x="3867807" y="562304"/>
                  <a:pt x="3894083" y="567559"/>
                </a:cubicBezTo>
                <a:cubicBezTo>
                  <a:pt x="3899338" y="588580"/>
                  <a:pt x="3903896" y="609787"/>
                  <a:pt x="3909849" y="630621"/>
                </a:cubicBezTo>
                <a:cubicBezTo>
                  <a:pt x="3939459" y="734256"/>
                  <a:pt x="3925949" y="677624"/>
                  <a:pt x="4051738" y="567559"/>
                </a:cubicBezTo>
                <a:cubicBezTo>
                  <a:pt x="4075242" y="497046"/>
                  <a:pt x="4069881" y="466125"/>
                  <a:pt x="4130566" y="425669"/>
                </a:cubicBezTo>
                <a:cubicBezTo>
                  <a:pt x="4144393" y="416451"/>
                  <a:pt x="4162097" y="415159"/>
                  <a:pt x="4177863" y="409904"/>
                </a:cubicBezTo>
                <a:cubicBezTo>
                  <a:pt x="4341872" y="450905"/>
                  <a:pt x="4142931" y="397738"/>
                  <a:pt x="4067504" y="409904"/>
                </a:cubicBezTo>
                <a:cubicBezTo>
                  <a:pt x="3959173" y="427377"/>
                  <a:pt x="3857297" y="472966"/>
                  <a:pt x="3752194" y="504497"/>
                </a:cubicBezTo>
                <a:cubicBezTo>
                  <a:pt x="3710152" y="536028"/>
                  <a:pt x="3666742" y="565812"/>
                  <a:pt x="3626069" y="599090"/>
                </a:cubicBezTo>
                <a:cubicBezTo>
                  <a:pt x="3608813" y="613208"/>
                  <a:pt x="3595901" y="632113"/>
                  <a:pt x="3578773" y="646386"/>
                </a:cubicBezTo>
                <a:cubicBezTo>
                  <a:pt x="3564217" y="658516"/>
                  <a:pt x="3546032" y="665787"/>
                  <a:pt x="3531476" y="677917"/>
                </a:cubicBezTo>
                <a:cubicBezTo>
                  <a:pt x="3333858" y="842600"/>
                  <a:pt x="3657276" y="595393"/>
                  <a:pt x="3421118" y="772510"/>
                </a:cubicBezTo>
                <a:cubicBezTo>
                  <a:pt x="3410608" y="788276"/>
                  <a:pt x="3398061" y="836754"/>
                  <a:pt x="3389587" y="819807"/>
                </a:cubicBezTo>
                <a:cubicBezTo>
                  <a:pt x="3368305" y="777243"/>
                  <a:pt x="3381644" y="724857"/>
                  <a:pt x="3373821" y="677917"/>
                </a:cubicBezTo>
                <a:cubicBezTo>
                  <a:pt x="3371089" y="661525"/>
                  <a:pt x="3371033" y="641002"/>
                  <a:pt x="3358056" y="630621"/>
                </a:cubicBezTo>
                <a:cubicBezTo>
                  <a:pt x="3341136" y="617085"/>
                  <a:pt x="3316015" y="620110"/>
                  <a:pt x="3294994" y="614855"/>
                </a:cubicBezTo>
                <a:cubicBezTo>
                  <a:pt x="3247697" y="625365"/>
                  <a:pt x="3197758" y="627585"/>
                  <a:pt x="3153104" y="646386"/>
                </a:cubicBezTo>
                <a:cubicBezTo>
                  <a:pt x="2792490" y="798223"/>
                  <a:pt x="3120092" y="709817"/>
                  <a:pt x="2932387" y="756745"/>
                </a:cubicBezTo>
                <a:cubicBezTo>
                  <a:pt x="2900856" y="751490"/>
                  <a:pt x="2868806" y="748732"/>
                  <a:pt x="2837794" y="740979"/>
                </a:cubicBezTo>
                <a:cubicBezTo>
                  <a:pt x="2805549" y="732918"/>
                  <a:pt x="2743200" y="709448"/>
                  <a:pt x="2743200" y="709448"/>
                </a:cubicBezTo>
                <a:cubicBezTo>
                  <a:pt x="2711669" y="714703"/>
                  <a:pt x="2678287" y="713342"/>
                  <a:pt x="2648607" y="725214"/>
                </a:cubicBezTo>
                <a:cubicBezTo>
                  <a:pt x="2624211" y="734973"/>
                  <a:pt x="2607827" y="758584"/>
                  <a:pt x="2585545" y="772510"/>
                </a:cubicBezTo>
                <a:cubicBezTo>
                  <a:pt x="2565615" y="784966"/>
                  <a:pt x="2543504" y="793531"/>
                  <a:pt x="2522483" y="804041"/>
                </a:cubicBezTo>
                <a:cubicBezTo>
                  <a:pt x="2514148" y="812376"/>
                  <a:pt x="2465983" y="869944"/>
                  <a:pt x="2443656" y="851338"/>
                </a:cubicBezTo>
                <a:cubicBezTo>
                  <a:pt x="2416574" y="828770"/>
                  <a:pt x="2410947" y="788838"/>
                  <a:pt x="2396359" y="756745"/>
                </a:cubicBezTo>
                <a:cubicBezTo>
                  <a:pt x="2372795" y="704904"/>
                  <a:pt x="2365475" y="679858"/>
                  <a:pt x="2349063" y="630621"/>
                </a:cubicBezTo>
                <a:cubicBezTo>
                  <a:pt x="2328042" y="635876"/>
                  <a:pt x="2305916" y="637851"/>
                  <a:pt x="2286000" y="646386"/>
                </a:cubicBezTo>
                <a:cubicBezTo>
                  <a:pt x="2221762" y="673916"/>
                  <a:pt x="2204657" y="732146"/>
                  <a:pt x="2144111" y="772510"/>
                </a:cubicBezTo>
                <a:cubicBezTo>
                  <a:pt x="2082987" y="813259"/>
                  <a:pt x="2114789" y="798049"/>
                  <a:pt x="2049518" y="819807"/>
                </a:cubicBezTo>
                <a:cubicBezTo>
                  <a:pt x="1977238" y="711387"/>
                  <a:pt x="2022407" y="737198"/>
                  <a:pt x="1939159" y="709448"/>
                </a:cubicBezTo>
                <a:cubicBezTo>
                  <a:pt x="1753005" y="762635"/>
                  <a:pt x="1859407" y="718024"/>
                  <a:pt x="1639614" y="882869"/>
                </a:cubicBezTo>
                <a:lnTo>
                  <a:pt x="1639614" y="882869"/>
                </a:lnTo>
                <a:cubicBezTo>
                  <a:pt x="1559605" y="922874"/>
                  <a:pt x="1596107" y="901363"/>
                  <a:pt x="1529256" y="945931"/>
                </a:cubicBezTo>
                <a:cubicBezTo>
                  <a:pt x="1497725" y="940676"/>
                  <a:pt x="1463254" y="944462"/>
                  <a:pt x="1434663" y="930166"/>
                </a:cubicBezTo>
                <a:cubicBezTo>
                  <a:pt x="1417715" y="921692"/>
                  <a:pt x="1414969" y="897665"/>
                  <a:pt x="1403132" y="882869"/>
                </a:cubicBezTo>
                <a:cubicBezTo>
                  <a:pt x="1371654" y="843522"/>
                  <a:pt x="1372503" y="851639"/>
                  <a:pt x="1324304" y="835573"/>
                </a:cubicBezTo>
                <a:cubicBezTo>
                  <a:pt x="1260874" y="740427"/>
                  <a:pt x="1317587" y="840235"/>
                  <a:pt x="1277007" y="677917"/>
                </a:cubicBezTo>
                <a:cubicBezTo>
                  <a:pt x="1270143" y="650462"/>
                  <a:pt x="1255413" y="625588"/>
                  <a:pt x="1245476" y="599090"/>
                </a:cubicBezTo>
                <a:cubicBezTo>
                  <a:pt x="1239641" y="583530"/>
                  <a:pt x="1243538" y="561011"/>
                  <a:pt x="1229711" y="551793"/>
                </a:cubicBezTo>
                <a:cubicBezTo>
                  <a:pt x="1207415" y="536929"/>
                  <a:pt x="1177159" y="541283"/>
                  <a:pt x="1150883" y="536028"/>
                </a:cubicBezTo>
                <a:cubicBezTo>
                  <a:pt x="1119352" y="541283"/>
                  <a:pt x="1080182" y="530556"/>
                  <a:pt x="1056290" y="551793"/>
                </a:cubicBezTo>
                <a:cubicBezTo>
                  <a:pt x="1026377" y="578382"/>
                  <a:pt x="1029585" y="627833"/>
                  <a:pt x="1008994" y="662152"/>
                </a:cubicBezTo>
                <a:cubicBezTo>
                  <a:pt x="997523" y="681270"/>
                  <a:pt x="977463" y="693683"/>
                  <a:pt x="961697" y="709448"/>
                </a:cubicBezTo>
                <a:cubicBezTo>
                  <a:pt x="951187" y="730469"/>
                  <a:pt x="939424" y="750908"/>
                  <a:pt x="930166" y="772510"/>
                </a:cubicBezTo>
                <a:cubicBezTo>
                  <a:pt x="923620" y="787785"/>
                  <a:pt x="922471" y="805280"/>
                  <a:pt x="914400" y="819807"/>
                </a:cubicBezTo>
                <a:cubicBezTo>
                  <a:pt x="895996" y="852934"/>
                  <a:pt x="851338" y="914400"/>
                  <a:pt x="851338" y="914400"/>
                </a:cubicBezTo>
                <a:cubicBezTo>
                  <a:pt x="835573" y="909145"/>
                  <a:pt x="817869" y="907853"/>
                  <a:pt x="804042" y="898635"/>
                </a:cubicBezTo>
                <a:cubicBezTo>
                  <a:pt x="727840" y="847834"/>
                  <a:pt x="776581" y="866343"/>
                  <a:pt x="740980" y="804041"/>
                </a:cubicBezTo>
                <a:cubicBezTo>
                  <a:pt x="727944" y="781227"/>
                  <a:pt x="709449" y="762000"/>
                  <a:pt x="693683" y="740979"/>
                </a:cubicBezTo>
                <a:cubicBezTo>
                  <a:pt x="683173" y="756745"/>
                  <a:pt x="669616" y="770860"/>
                  <a:pt x="662152" y="788276"/>
                </a:cubicBezTo>
                <a:cubicBezTo>
                  <a:pt x="653617" y="808192"/>
                  <a:pt x="651087" y="830186"/>
                  <a:pt x="646387" y="851338"/>
                </a:cubicBezTo>
                <a:cubicBezTo>
                  <a:pt x="606357" y="1031472"/>
                  <a:pt x="653303" y="839434"/>
                  <a:pt x="614856" y="993228"/>
                </a:cubicBezTo>
                <a:cubicBezTo>
                  <a:pt x="579026" y="921568"/>
                  <a:pt x="581990" y="931860"/>
                  <a:pt x="551794" y="851338"/>
                </a:cubicBezTo>
                <a:cubicBezTo>
                  <a:pt x="545959" y="835778"/>
                  <a:pt x="543460" y="818905"/>
                  <a:pt x="536028" y="804041"/>
                </a:cubicBezTo>
                <a:cubicBezTo>
                  <a:pt x="527554" y="787094"/>
                  <a:pt x="515007" y="772510"/>
                  <a:pt x="504497" y="756745"/>
                </a:cubicBezTo>
                <a:cubicBezTo>
                  <a:pt x="499242" y="772510"/>
                  <a:pt x="500483" y="815792"/>
                  <a:pt x="488732" y="804041"/>
                </a:cubicBezTo>
                <a:cubicBezTo>
                  <a:pt x="465230" y="780539"/>
                  <a:pt x="457200" y="709448"/>
                  <a:pt x="457200" y="709448"/>
                </a:cubicBezTo>
                <a:lnTo>
                  <a:pt x="394138" y="898635"/>
                </a:lnTo>
                <a:cubicBezTo>
                  <a:pt x="383628" y="930166"/>
                  <a:pt x="370668" y="960984"/>
                  <a:pt x="362607" y="993228"/>
                </a:cubicBezTo>
                <a:cubicBezTo>
                  <a:pt x="352097" y="1035269"/>
                  <a:pt x="340820" y="1077127"/>
                  <a:pt x="331076" y="1119352"/>
                </a:cubicBezTo>
                <a:cubicBezTo>
                  <a:pt x="325051" y="1145462"/>
                  <a:pt x="324720" y="1173089"/>
                  <a:pt x="315311" y="1198179"/>
                </a:cubicBezTo>
                <a:cubicBezTo>
                  <a:pt x="308658" y="1215921"/>
                  <a:pt x="294290" y="1229710"/>
                  <a:pt x="283780" y="1245476"/>
                </a:cubicBezTo>
                <a:cubicBezTo>
                  <a:pt x="268014" y="1229710"/>
                  <a:pt x="248851" y="1216730"/>
                  <a:pt x="236483" y="1198179"/>
                </a:cubicBezTo>
                <a:cubicBezTo>
                  <a:pt x="227265" y="1184352"/>
                  <a:pt x="225090" y="1166916"/>
                  <a:pt x="220718" y="1150883"/>
                </a:cubicBezTo>
                <a:cubicBezTo>
                  <a:pt x="209316" y="1109075"/>
                  <a:pt x="203996" y="1065485"/>
                  <a:pt x="189187" y="1024759"/>
                </a:cubicBezTo>
                <a:cubicBezTo>
                  <a:pt x="182712" y="1006952"/>
                  <a:pt x="166130" y="994409"/>
                  <a:pt x="157656" y="977462"/>
                </a:cubicBezTo>
                <a:cubicBezTo>
                  <a:pt x="92383" y="846918"/>
                  <a:pt x="200723" y="1018417"/>
                  <a:pt x="110359" y="882869"/>
                </a:cubicBezTo>
                <a:cubicBezTo>
                  <a:pt x="131380" y="830317"/>
                  <a:pt x="147240" y="775395"/>
                  <a:pt x="173421" y="725214"/>
                </a:cubicBezTo>
                <a:cubicBezTo>
                  <a:pt x="210527" y="654095"/>
                  <a:pt x="274177" y="596362"/>
                  <a:pt x="299545" y="520262"/>
                </a:cubicBezTo>
                <a:cubicBezTo>
                  <a:pt x="322362" y="451814"/>
                  <a:pt x="303560" y="484717"/>
                  <a:pt x="362607" y="425669"/>
                </a:cubicBezTo>
                <a:cubicBezTo>
                  <a:pt x="357352" y="467710"/>
                  <a:pt x="362577" y="512455"/>
                  <a:pt x="346842" y="551793"/>
                </a:cubicBezTo>
                <a:cubicBezTo>
                  <a:pt x="340670" y="567223"/>
                  <a:pt x="347694" y="504497"/>
                  <a:pt x="331076" y="504497"/>
                </a:cubicBezTo>
                <a:cubicBezTo>
                  <a:pt x="314458" y="504497"/>
                  <a:pt x="320086" y="535876"/>
                  <a:pt x="315311" y="551793"/>
                </a:cubicBezTo>
                <a:cubicBezTo>
                  <a:pt x="304318" y="588438"/>
                  <a:pt x="294290" y="625366"/>
                  <a:pt x="283780" y="662152"/>
                </a:cubicBezTo>
                <a:cubicBezTo>
                  <a:pt x="278525" y="709448"/>
                  <a:pt x="292498" y="763235"/>
                  <a:pt x="268014" y="804041"/>
                </a:cubicBezTo>
                <a:cubicBezTo>
                  <a:pt x="255922" y="824194"/>
                  <a:pt x="248939" y="760909"/>
                  <a:pt x="236483" y="740979"/>
                </a:cubicBezTo>
                <a:cubicBezTo>
                  <a:pt x="202774" y="687044"/>
                  <a:pt x="184887" y="673617"/>
                  <a:pt x="141890" y="630621"/>
                </a:cubicBezTo>
                <a:cubicBezTo>
                  <a:pt x="136635" y="651642"/>
                  <a:pt x="130825" y="672531"/>
                  <a:pt x="126125" y="693683"/>
                </a:cubicBezTo>
                <a:cubicBezTo>
                  <a:pt x="120312" y="719841"/>
                  <a:pt x="135780" y="780984"/>
                  <a:pt x="110359" y="772510"/>
                </a:cubicBezTo>
                <a:cubicBezTo>
                  <a:pt x="78828" y="761999"/>
                  <a:pt x="78828" y="677917"/>
                  <a:pt x="78828" y="677917"/>
                </a:cubicBezTo>
                <a:cubicBezTo>
                  <a:pt x="73573" y="714703"/>
                  <a:pt x="59977" y="751245"/>
                  <a:pt x="63063" y="788276"/>
                </a:cubicBezTo>
                <a:cubicBezTo>
                  <a:pt x="65413" y="816478"/>
                  <a:pt x="84657" y="840606"/>
                  <a:pt x="94594" y="867104"/>
                </a:cubicBezTo>
                <a:cubicBezTo>
                  <a:pt x="100429" y="882664"/>
                  <a:pt x="102927" y="899536"/>
                  <a:pt x="110359" y="914400"/>
                </a:cubicBezTo>
                <a:cubicBezTo>
                  <a:pt x="139246" y="972174"/>
                  <a:pt x="182378" y="1000847"/>
                  <a:pt x="236483" y="1040524"/>
                </a:cubicBezTo>
                <a:cubicBezTo>
                  <a:pt x="352699" y="1125749"/>
                  <a:pt x="350100" y="1126485"/>
                  <a:pt x="457200" y="1166648"/>
                </a:cubicBezTo>
                <a:cubicBezTo>
                  <a:pt x="472760" y="1172483"/>
                  <a:pt x="488201" y="1179155"/>
                  <a:pt x="504497" y="1182414"/>
                </a:cubicBezTo>
                <a:cubicBezTo>
                  <a:pt x="540935" y="1189702"/>
                  <a:pt x="578070" y="1192924"/>
                  <a:pt x="614856" y="1198179"/>
                </a:cubicBezTo>
                <a:cubicBezTo>
                  <a:pt x="662152" y="1182414"/>
                  <a:pt x="714685" y="1177649"/>
                  <a:pt x="756745" y="1150883"/>
                </a:cubicBezTo>
                <a:cubicBezTo>
                  <a:pt x="776573" y="1138265"/>
                  <a:pt x="780024" y="1109826"/>
                  <a:pt x="788276" y="1087821"/>
                </a:cubicBezTo>
                <a:cubicBezTo>
                  <a:pt x="795884" y="1067533"/>
                  <a:pt x="798089" y="1045593"/>
                  <a:pt x="804042" y="1024759"/>
                </a:cubicBezTo>
                <a:cubicBezTo>
                  <a:pt x="808607" y="1008780"/>
                  <a:pt x="815434" y="993495"/>
                  <a:pt x="819807" y="977462"/>
                </a:cubicBezTo>
                <a:cubicBezTo>
                  <a:pt x="831209" y="935654"/>
                  <a:pt x="826487" y="886840"/>
                  <a:pt x="851338" y="851338"/>
                </a:cubicBezTo>
                <a:cubicBezTo>
                  <a:pt x="865342" y="831332"/>
                  <a:pt x="967746" y="811686"/>
                  <a:pt x="993228" y="804041"/>
                </a:cubicBezTo>
                <a:cubicBezTo>
                  <a:pt x="1250921" y="726732"/>
                  <a:pt x="940946" y="816212"/>
                  <a:pt x="1166649" y="740979"/>
                </a:cubicBezTo>
                <a:cubicBezTo>
                  <a:pt x="1187205" y="734127"/>
                  <a:pt x="1208559" y="729914"/>
                  <a:pt x="1229711" y="725214"/>
                </a:cubicBezTo>
                <a:cubicBezTo>
                  <a:pt x="1255869" y="719401"/>
                  <a:pt x="1282686" y="716499"/>
                  <a:pt x="1308538" y="709448"/>
                </a:cubicBezTo>
                <a:cubicBezTo>
                  <a:pt x="1340604" y="700703"/>
                  <a:pt x="1403132" y="677917"/>
                  <a:pt x="1403132" y="677917"/>
                </a:cubicBezTo>
                <a:cubicBezTo>
                  <a:pt x="1424153" y="683172"/>
                  <a:pt x="1450873" y="678362"/>
                  <a:pt x="1466194" y="693683"/>
                </a:cubicBezTo>
                <a:cubicBezTo>
                  <a:pt x="1486205" y="713694"/>
                  <a:pt x="1485069" y="747198"/>
                  <a:pt x="1497725" y="772510"/>
                </a:cubicBezTo>
                <a:cubicBezTo>
                  <a:pt x="1506199" y="789458"/>
                  <a:pt x="1517887" y="804649"/>
                  <a:pt x="1529256" y="819807"/>
                </a:cubicBezTo>
                <a:cubicBezTo>
                  <a:pt x="1608993" y="926123"/>
                  <a:pt x="1575432" y="888986"/>
                  <a:pt x="1702676" y="961697"/>
                </a:cubicBezTo>
                <a:cubicBezTo>
                  <a:pt x="1765738" y="951187"/>
                  <a:pt x="1829172" y="942704"/>
                  <a:pt x="1891863" y="930166"/>
                </a:cubicBezTo>
                <a:cubicBezTo>
                  <a:pt x="1908158" y="926907"/>
                  <a:pt x="1927408" y="926151"/>
                  <a:pt x="1939159" y="914400"/>
                </a:cubicBezTo>
                <a:cubicBezTo>
                  <a:pt x="1950910" y="902649"/>
                  <a:pt x="1947493" y="881968"/>
                  <a:pt x="1954925" y="867104"/>
                </a:cubicBezTo>
                <a:cubicBezTo>
                  <a:pt x="1963399" y="850157"/>
                  <a:pt x="1976414" y="835875"/>
                  <a:pt x="1986456" y="819807"/>
                </a:cubicBezTo>
                <a:cubicBezTo>
                  <a:pt x="2002696" y="793822"/>
                  <a:pt x="2017987" y="767255"/>
                  <a:pt x="2033752" y="740979"/>
                </a:cubicBezTo>
                <a:cubicBezTo>
                  <a:pt x="2028497" y="677917"/>
                  <a:pt x="2026350" y="614518"/>
                  <a:pt x="2017987" y="551793"/>
                </a:cubicBezTo>
                <a:cubicBezTo>
                  <a:pt x="2015791" y="535321"/>
                  <a:pt x="2011439" y="518324"/>
                  <a:pt x="2002221" y="504497"/>
                </a:cubicBezTo>
                <a:cubicBezTo>
                  <a:pt x="1989854" y="485946"/>
                  <a:pt x="1972181" y="471319"/>
                  <a:pt x="1954925" y="457200"/>
                </a:cubicBezTo>
                <a:cubicBezTo>
                  <a:pt x="1814809" y="342560"/>
                  <a:pt x="1869696" y="368450"/>
                  <a:pt x="1718442" y="346841"/>
                </a:cubicBezTo>
                <a:cubicBezTo>
                  <a:pt x="1638018" y="366948"/>
                  <a:pt x="1588320" y="356391"/>
                  <a:pt x="1545021" y="425669"/>
                </a:cubicBezTo>
                <a:cubicBezTo>
                  <a:pt x="1530022" y="449667"/>
                  <a:pt x="1524000" y="478221"/>
                  <a:pt x="1513490" y="504497"/>
                </a:cubicBezTo>
                <a:cubicBezTo>
                  <a:pt x="1518745" y="520262"/>
                  <a:pt x="1516138" y="541590"/>
                  <a:pt x="1529256" y="551793"/>
                </a:cubicBezTo>
                <a:cubicBezTo>
                  <a:pt x="1587701" y="597250"/>
                  <a:pt x="1679665" y="622950"/>
                  <a:pt x="1749973" y="646386"/>
                </a:cubicBezTo>
                <a:cubicBezTo>
                  <a:pt x="1865587" y="641131"/>
                  <a:pt x="1981422" y="639497"/>
                  <a:pt x="2096814" y="630621"/>
                </a:cubicBezTo>
                <a:cubicBezTo>
                  <a:pt x="2122543" y="628642"/>
                  <a:pt x="2180318" y="608041"/>
                  <a:pt x="2207173" y="599090"/>
                </a:cubicBezTo>
                <a:cubicBezTo>
                  <a:pt x="2233302" y="520701"/>
                  <a:pt x="2247769" y="529696"/>
                  <a:pt x="2096814" y="520262"/>
                </a:cubicBezTo>
                <a:cubicBezTo>
                  <a:pt x="2020567" y="515497"/>
                  <a:pt x="1836312" y="569622"/>
                  <a:pt x="1781504" y="583324"/>
                </a:cubicBezTo>
                <a:cubicBezTo>
                  <a:pt x="1760483" y="599090"/>
                  <a:pt x="1740305" y="616046"/>
                  <a:pt x="1718442" y="630621"/>
                </a:cubicBezTo>
                <a:cubicBezTo>
                  <a:pt x="1673403" y="660647"/>
                  <a:pt x="1615834" y="685932"/>
                  <a:pt x="1576552" y="725214"/>
                </a:cubicBezTo>
                <a:cubicBezTo>
                  <a:pt x="1563154" y="738612"/>
                  <a:pt x="1557151" y="757954"/>
                  <a:pt x="1545021" y="772510"/>
                </a:cubicBezTo>
                <a:cubicBezTo>
                  <a:pt x="1507085" y="818033"/>
                  <a:pt x="1496935" y="820333"/>
                  <a:pt x="1450428" y="851338"/>
                </a:cubicBezTo>
                <a:cubicBezTo>
                  <a:pt x="1304646" y="814894"/>
                  <a:pt x="1449541" y="862608"/>
                  <a:pt x="1355835" y="804041"/>
                </a:cubicBezTo>
                <a:cubicBezTo>
                  <a:pt x="1293292" y="764951"/>
                  <a:pt x="1272570" y="760521"/>
                  <a:pt x="1213945" y="740979"/>
                </a:cubicBezTo>
                <a:cubicBezTo>
                  <a:pt x="1187669" y="756745"/>
                  <a:pt x="1142136" y="758448"/>
                  <a:pt x="1135118" y="788276"/>
                </a:cubicBezTo>
                <a:cubicBezTo>
                  <a:pt x="1079697" y="1023817"/>
                  <a:pt x="1128602" y="948668"/>
                  <a:pt x="1182414" y="1056290"/>
                </a:cubicBezTo>
                <a:cubicBezTo>
                  <a:pt x="1216185" y="1123832"/>
                  <a:pt x="1170292" y="1116848"/>
                  <a:pt x="1277007" y="1166648"/>
                </a:cubicBezTo>
                <a:cubicBezTo>
                  <a:pt x="1326726" y="1189850"/>
                  <a:pt x="1382111" y="1198179"/>
                  <a:pt x="1434663" y="1213945"/>
                </a:cubicBezTo>
                <a:cubicBezTo>
                  <a:pt x="1455152" y="1211896"/>
                  <a:pt x="1623651" y="1200224"/>
                  <a:pt x="1671145" y="1182414"/>
                </a:cubicBezTo>
                <a:cubicBezTo>
                  <a:pt x="1718448" y="1164676"/>
                  <a:pt x="1756317" y="1108037"/>
                  <a:pt x="1781504" y="1072055"/>
                </a:cubicBezTo>
                <a:cubicBezTo>
                  <a:pt x="1799076" y="1046952"/>
                  <a:pt x="1815096" y="1020635"/>
                  <a:pt x="1828800" y="993228"/>
                </a:cubicBezTo>
                <a:cubicBezTo>
                  <a:pt x="1836232" y="978364"/>
                  <a:pt x="1840000" y="961910"/>
                  <a:pt x="1844566" y="945931"/>
                </a:cubicBezTo>
                <a:cubicBezTo>
                  <a:pt x="1859411" y="893974"/>
                  <a:pt x="1865259" y="858233"/>
                  <a:pt x="1876097" y="804041"/>
                </a:cubicBezTo>
                <a:cubicBezTo>
                  <a:pt x="1870842" y="762000"/>
                  <a:pt x="1872507" y="718499"/>
                  <a:pt x="1860332" y="677917"/>
                </a:cubicBezTo>
                <a:cubicBezTo>
                  <a:pt x="1843188" y="620771"/>
                  <a:pt x="1754127" y="661320"/>
                  <a:pt x="1907628" y="630621"/>
                </a:cubicBezTo>
                <a:cubicBezTo>
                  <a:pt x="2081685" y="665431"/>
                  <a:pt x="2038536" y="663372"/>
                  <a:pt x="2333297" y="630621"/>
                </a:cubicBezTo>
                <a:cubicBezTo>
                  <a:pt x="2361424" y="627496"/>
                  <a:pt x="2385849" y="609600"/>
                  <a:pt x="2412125" y="599090"/>
                </a:cubicBezTo>
                <a:cubicBezTo>
                  <a:pt x="2422635" y="583324"/>
                  <a:pt x="2443656" y="570741"/>
                  <a:pt x="2443656" y="551793"/>
                </a:cubicBezTo>
                <a:cubicBezTo>
                  <a:pt x="2443656" y="462743"/>
                  <a:pt x="2409277" y="472254"/>
                  <a:pt x="2349063" y="457200"/>
                </a:cubicBezTo>
                <a:cubicBezTo>
                  <a:pt x="2301766" y="462455"/>
                  <a:pt x="2253542" y="462265"/>
                  <a:pt x="2207173" y="472966"/>
                </a:cubicBezTo>
                <a:cubicBezTo>
                  <a:pt x="2176582" y="480026"/>
                  <a:pt x="2123823" y="518022"/>
                  <a:pt x="2096814" y="536028"/>
                </a:cubicBezTo>
                <a:cubicBezTo>
                  <a:pt x="2102069" y="557049"/>
                  <a:pt x="2095477" y="585787"/>
                  <a:pt x="2112580" y="599090"/>
                </a:cubicBezTo>
                <a:cubicBezTo>
                  <a:pt x="2148022" y="626656"/>
                  <a:pt x="2196420" y="631285"/>
                  <a:pt x="2238704" y="646386"/>
                </a:cubicBezTo>
                <a:cubicBezTo>
                  <a:pt x="2354124" y="687607"/>
                  <a:pt x="2316524" y="675521"/>
                  <a:pt x="2443656" y="693683"/>
                </a:cubicBezTo>
                <a:lnTo>
                  <a:pt x="2758966" y="677917"/>
                </a:lnTo>
                <a:cubicBezTo>
                  <a:pt x="2779920" y="672403"/>
                  <a:pt x="2756736" y="631775"/>
                  <a:pt x="2743200" y="614855"/>
                </a:cubicBezTo>
                <a:cubicBezTo>
                  <a:pt x="2732819" y="601878"/>
                  <a:pt x="2711669" y="604345"/>
                  <a:pt x="2695904" y="599090"/>
                </a:cubicBezTo>
                <a:cubicBezTo>
                  <a:pt x="2669628" y="614855"/>
                  <a:pt x="2622114" y="616160"/>
                  <a:pt x="2617076" y="646386"/>
                </a:cubicBezTo>
                <a:cubicBezTo>
                  <a:pt x="2612756" y="672304"/>
                  <a:pt x="2658756" y="678410"/>
                  <a:pt x="2680138" y="693683"/>
                </a:cubicBezTo>
                <a:cubicBezTo>
                  <a:pt x="2733621" y="731885"/>
                  <a:pt x="2716161" y="721456"/>
                  <a:pt x="2774732" y="740979"/>
                </a:cubicBezTo>
                <a:cubicBezTo>
                  <a:pt x="2795753" y="730469"/>
                  <a:pt x="2832094" y="732248"/>
                  <a:pt x="2837794" y="709448"/>
                </a:cubicBezTo>
                <a:cubicBezTo>
                  <a:pt x="2842389" y="691066"/>
                  <a:pt x="2808239" y="684570"/>
                  <a:pt x="2790497" y="677917"/>
                </a:cubicBezTo>
                <a:cubicBezTo>
                  <a:pt x="2765407" y="668508"/>
                  <a:pt x="2737665" y="668651"/>
                  <a:pt x="2711669" y="662152"/>
                </a:cubicBezTo>
                <a:cubicBezTo>
                  <a:pt x="2695547" y="658121"/>
                  <a:pt x="2680138" y="651641"/>
                  <a:pt x="2664373" y="646386"/>
                </a:cubicBezTo>
                <a:cubicBezTo>
                  <a:pt x="2685394" y="667407"/>
                  <a:pt x="2700111" y="697738"/>
                  <a:pt x="2727435" y="709448"/>
                </a:cubicBezTo>
                <a:cubicBezTo>
                  <a:pt x="2865754" y="768727"/>
                  <a:pt x="2959912" y="730290"/>
                  <a:pt x="3105807" y="709448"/>
                </a:cubicBezTo>
                <a:cubicBezTo>
                  <a:pt x="3121573" y="698938"/>
                  <a:pt x="3150754" y="696719"/>
                  <a:pt x="3153104" y="677917"/>
                </a:cubicBezTo>
                <a:cubicBezTo>
                  <a:pt x="3166109" y="573881"/>
                  <a:pt x="3128208" y="590673"/>
                  <a:pt x="3074276" y="567559"/>
                </a:cubicBezTo>
                <a:cubicBezTo>
                  <a:pt x="2937888" y="509108"/>
                  <a:pt x="3074848" y="557240"/>
                  <a:pt x="2963918" y="520262"/>
                </a:cubicBezTo>
                <a:cubicBezTo>
                  <a:pt x="2903808" y="526589"/>
                  <a:pt x="2699168" y="501232"/>
                  <a:pt x="2617076" y="583324"/>
                </a:cubicBezTo>
                <a:cubicBezTo>
                  <a:pt x="2603678" y="596722"/>
                  <a:pt x="2596055" y="614855"/>
                  <a:pt x="2585545" y="630621"/>
                </a:cubicBezTo>
                <a:cubicBezTo>
                  <a:pt x="2596055" y="667407"/>
                  <a:pt x="2594121" y="710373"/>
                  <a:pt x="2617076" y="740979"/>
                </a:cubicBezTo>
                <a:cubicBezTo>
                  <a:pt x="2630077" y="758313"/>
                  <a:pt x="2658470" y="756745"/>
                  <a:pt x="2680138" y="756745"/>
                </a:cubicBezTo>
                <a:cubicBezTo>
                  <a:pt x="2738183" y="756745"/>
                  <a:pt x="2795752" y="746234"/>
                  <a:pt x="2853559" y="740979"/>
                </a:cubicBezTo>
                <a:cubicBezTo>
                  <a:pt x="2864069" y="725214"/>
                  <a:pt x="2894838" y="709930"/>
                  <a:pt x="2885090" y="693683"/>
                </a:cubicBezTo>
                <a:cubicBezTo>
                  <a:pt x="2870530" y="669416"/>
                  <a:pt x="2834325" y="665812"/>
                  <a:pt x="2806263" y="662152"/>
                </a:cubicBezTo>
                <a:cubicBezTo>
                  <a:pt x="2712320" y="649898"/>
                  <a:pt x="2617076" y="651641"/>
                  <a:pt x="2522483" y="646386"/>
                </a:cubicBezTo>
                <a:cubicBezTo>
                  <a:pt x="2448911" y="656896"/>
                  <a:pt x="2375074" y="665699"/>
                  <a:pt x="2301766" y="677917"/>
                </a:cubicBezTo>
                <a:cubicBezTo>
                  <a:pt x="2280393" y="681479"/>
                  <a:pt x="2258620" y="685148"/>
                  <a:pt x="2238704" y="693683"/>
                </a:cubicBezTo>
                <a:cubicBezTo>
                  <a:pt x="2221288" y="701147"/>
                  <a:pt x="2207173" y="714704"/>
                  <a:pt x="2191407" y="725214"/>
                </a:cubicBezTo>
                <a:cubicBezTo>
                  <a:pt x="2186152" y="746235"/>
                  <a:pt x="2175642" y="766608"/>
                  <a:pt x="2175642" y="788276"/>
                </a:cubicBezTo>
                <a:cubicBezTo>
                  <a:pt x="2175642" y="857930"/>
                  <a:pt x="2149366" y="948559"/>
                  <a:pt x="2286000" y="961697"/>
                </a:cubicBezTo>
                <a:cubicBezTo>
                  <a:pt x="2422634" y="974835"/>
                  <a:pt x="2808890" y="867104"/>
                  <a:pt x="2995449" y="867104"/>
                </a:cubicBezTo>
                <a:cubicBezTo>
                  <a:pt x="3182008" y="867104"/>
                  <a:pt x="3289738" y="956441"/>
                  <a:pt x="3405352" y="961696"/>
                </a:cubicBezTo>
                <a:cubicBezTo>
                  <a:pt x="3411703" y="960789"/>
                  <a:pt x="3565635" y="948558"/>
                  <a:pt x="3626069" y="945931"/>
                </a:cubicBezTo>
                <a:cubicBezTo>
                  <a:pt x="3686503" y="943304"/>
                  <a:pt x="3736428" y="966952"/>
                  <a:pt x="3767959" y="945931"/>
                </a:cubicBezTo>
                <a:cubicBezTo>
                  <a:pt x="3783725" y="919655"/>
                  <a:pt x="3612932" y="1064173"/>
                  <a:pt x="3578773" y="1056290"/>
                </a:cubicBezTo>
                <a:cubicBezTo>
                  <a:pt x="3544614" y="1048407"/>
                  <a:pt x="3577516" y="949417"/>
                  <a:pt x="3563007" y="898635"/>
                </a:cubicBezTo>
                <a:cubicBezTo>
                  <a:pt x="3555605" y="872729"/>
                  <a:pt x="3468975" y="785208"/>
                  <a:pt x="3452649" y="772510"/>
                </a:cubicBezTo>
                <a:cubicBezTo>
                  <a:pt x="3428461" y="753697"/>
                  <a:pt x="3399806" y="741455"/>
                  <a:pt x="3373821" y="725214"/>
                </a:cubicBezTo>
                <a:cubicBezTo>
                  <a:pt x="3357753" y="715172"/>
                  <a:pt x="3326525" y="712631"/>
                  <a:pt x="3326525" y="693683"/>
                </a:cubicBezTo>
                <a:cubicBezTo>
                  <a:pt x="3326525" y="677065"/>
                  <a:pt x="3357842" y="704883"/>
                  <a:pt x="3373821" y="709448"/>
                </a:cubicBezTo>
                <a:cubicBezTo>
                  <a:pt x="3394655" y="715401"/>
                  <a:pt x="3415510" y="721652"/>
                  <a:pt x="3436883" y="725214"/>
                </a:cubicBezTo>
                <a:cubicBezTo>
                  <a:pt x="3478675" y="732179"/>
                  <a:pt x="3520966" y="735724"/>
                  <a:pt x="3563007" y="740979"/>
                </a:cubicBezTo>
                <a:cubicBezTo>
                  <a:pt x="3589283" y="730469"/>
                  <a:pt x="3632885" y="736296"/>
                  <a:pt x="3641835" y="709448"/>
                </a:cubicBezTo>
                <a:cubicBezTo>
                  <a:pt x="3648687" y="688892"/>
                  <a:pt x="3599925" y="698383"/>
                  <a:pt x="3578773" y="693683"/>
                </a:cubicBezTo>
                <a:cubicBezTo>
                  <a:pt x="3552615" y="687870"/>
                  <a:pt x="3526221" y="683172"/>
                  <a:pt x="3499945" y="677917"/>
                </a:cubicBezTo>
                <a:cubicBezTo>
                  <a:pt x="3313780" y="689553"/>
                  <a:pt x="3300782" y="679007"/>
                  <a:pt x="3168869" y="709448"/>
                </a:cubicBezTo>
                <a:cubicBezTo>
                  <a:pt x="3126644" y="719192"/>
                  <a:pt x="3042745" y="740979"/>
                  <a:pt x="3042745" y="740979"/>
                </a:cubicBezTo>
                <a:cubicBezTo>
                  <a:pt x="3032235" y="756745"/>
                  <a:pt x="3000704" y="772510"/>
                  <a:pt x="3011214" y="788276"/>
                </a:cubicBezTo>
                <a:cubicBezTo>
                  <a:pt x="3057556" y="857790"/>
                  <a:pt x="3283557" y="849246"/>
                  <a:pt x="3310759" y="851338"/>
                </a:cubicBezTo>
                <a:cubicBezTo>
                  <a:pt x="3405352" y="840828"/>
                  <a:pt x="3500658" y="835454"/>
                  <a:pt x="3594538" y="819807"/>
                </a:cubicBezTo>
                <a:cubicBezTo>
                  <a:pt x="3627323" y="814343"/>
                  <a:pt x="3689132" y="788276"/>
                  <a:pt x="3689132" y="788276"/>
                </a:cubicBezTo>
                <a:cubicBezTo>
                  <a:pt x="3673366" y="767255"/>
                  <a:pt x="3663698" y="739789"/>
                  <a:pt x="3641835" y="725214"/>
                </a:cubicBezTo>
                <a:cubicBezTo>
                  <a:pt x="3540180" y="657444"/>
                  <a:pt x="3316322" y="705836"/>
                  <a:pt x="3247697" y="709448"/>
                </a:cubicBezTo>
                <a:cubicBezTo>
                  <a:pt x="3258207" y="746234"/>
                  <a:pt x="3262118" y="785588"/>
                  <a:pt x="3279228" y="819807"/>
                </a:cubicBezTo>
                <a:cubicBezTo>
                  <a:pt x="3289199" y="839749"/>
                  <a:pt x="3307035" y="856276"/>
                  <a:pt x="3326525" y="867104"/>
                </a:cubicBezTo>
                <a:cubicBezTo>
                  <a:pt x="3386454" y="900398"/>
                  <a:pt x="3466384" y="905101"/>
                  <a:pt x="3531476" y="914400"/>
                </a:cubicBezTo>
                <a:cubicBezTo>
                  <a:pt x="3610304" y="909145"/>
                  <a:pt x="3689830" y="910354"/>
                  <a:pt x="3767959" y="898635"/>
                </a:cubicBezTo>
                <a:cubicBezTo>
                  <a:pt x="3805590" y="892990"/>
                  <a:pt x="3862601" y="860759"/>
                  <a:pt x="3894083" y="835573"/>
                </a:cubicBezTo>
                <a:cubicBezTo>
                  <a:pt x="3905690" y="826287"/>
                  <a:pt x="3915104" y="814552"/>
                  <a:pt x="3925614" y="804041"/>
                </a:cubicBezTo>
                <a:cubicBezTo>
                  <a:pt x="3920359" y="756745"/>
                  <a:pt x="3921391" y="708319"/>
                  <a:pt x="3909849" y="662152"/>
                </a:cubicBezTo>
                <a:cubicBezTo>
                  <a:pt x="3905254" y="643770"/>
                  <a:pt x="3864920" y="628253"/>
                  <a:pt x="3878318" y="614855"/>
                </a:cubicBezTo>
                <a:cubicBezTo>
                  <a:pt x="3893639" y="599534"/>
                  <a:pt x="3920359" y="625366"/>
                  <a:pt x="3941380" y="630621"/>
                </a:cubicBezTo>
                <a:cubicBezTo>
                  <a:pt x="3979728" y="624229"/>
                  <a:pt x="4063626" y="638887"/>
                  <a:pt x="4051738" y="567559"/>
                </a:cubicBezTo>
                <a:cubicBezTo>
                  <a:pt x="4048623" y="548869"/>
                  <a:pt x="4030717" y="536028"/>
                  <a:pt x="4020207" y="520262"/>
                </a:cubicBezTo>
                <a:cubicBezTo>
                  <a:pt x="3946635" y="525517"/>
                  <a:pt x="3872745" y="527410"/>
                  <a:pt x="3799490" y="536028"/>
                </a:cubicBezTo>
                <a:cubicBezTo>
                  <a:pt x="3782986" y="537970"/>
                  <a:pt x="3765171" y="541412"/>
                  <a:pt x="3752194" y="551793"/>
                </a:cubicBezTo>
                <a:cubicBezTo>
                  <a:pt x="3737398" y="563630"/>
                  <a:pt x="3731173" y="583324"/>
                  <a:pt x="3720663" y="599090"/>
                </a:cubicBezTo>
                <a:cubicBezTo>
                  <a:pt x="3883108" y="653238"/>
                  <a:pt x="3874643" y="598020"/>
                  <a:pt x="3846787" y="709448"/>
                </a:cubicBezTo>
                <a:cubicBezTo>
                  <a:pt x="3987206" y="765616"/>
                  <a:pt x="3985640" y="777862"/>
                  <a:pt x="4209394" y="725214"/>
                </a:cubicBezTo>
                <a:cubicBezTo>
                  <a:pt x="4225571" y="721408"/>
                  <a:pt x="4204009" y="690894"/>
                  <a:pt x="4193628" y="677917"/>
                </a:cubicBezTo>
                <a:cubicBezTo>
                  <a:pt x="4181792" y="663121"/>
                  <a:pt x="4161128" y="658222"/>
                  <a:pt x="4146332" y="646386"/>
                </a:cubicBezTo>
                <a:cubicBezTo>
                  <a:pt x="4134725" y="637101"/>
                  <a:pt x="4125311" y="625365"/>
                  <a:pt x="4114800" y="614855"/>
                </a:cubicBezTo>
                <a:cubicBezTo>
                  <a:pt x="3985488" y="633329"/>
                  <a:pt x="4020692" y="623195"/>
                  <a:pt x="3894083" y="662152"/>
                </a:cubicBezTo>
                <a:cubicBezTo>
                  <a:pt x="3862316" y="671926"/>
                  <a:pt x="3829218" y="678819"/>
                  <a:pt x="3799490" y="693683"/>
                </a:cubicBezTo>
                <a:cubicBezTo>
                  <a:pt x="3778469" y="704193"/>
                  <a:pt x="3756833" y="713554"/>
                  <a:pt x="3736428" y="725214"/>
                </a:cubicBezTo>
                <a:cubicBezTo>
                  <a:pt x="3719977" y="734615"/>
                  <a:pt x="3706079" y="748271"/>
                  <a:pt x="3689132" y="756745"/>
                </a:cubicBezTo>
                <a:cubicBezTo>
                  <a:pt x="3674268" y="764177"/>
                  <a:pt x="3657601" y="767255"/>
                  <a:pt x="3641835" y="772510"/>
                </a:cubicBezTo>
                <a:lnTo>
                  <a:pt x="3531476" y="882869"/>
                </a:lnTo>
                <a:lnTo>
                  <a:pt x="3468414" y="945931"/>
                </a:lnTo>
                <a:cubicBezTo>
                  <a:pt x="3473669" y="982717"/>
                  <a:pt x="3465061" y="1024426"/>
                  <a:pt x="3484180" y="1056290"/>
                </a:cubicBezTo>
                <a:cubicBezTo>
                  <a:pt x="3551532" y="1168543"/>
                  <a:pt x="3826047" y="1059747"/>
                  <a:pt x="3846787" y="1056290"/>
                </a:cubicBezTo>
                <a:cubicBezTo>
                  <a:pt x="3873063" y="1040524"/>
                  <a:pt x="3903946" y="1030661"/>
                  <a:pt x="3925614" y="1008993"/>
                </a:cubicBezTo>
                <a:cubicBezTo>
                  <a:pt x="3959561" y="975046"/>
                  <a:pt x="4005172" y="854889"/>
                  <a:pt x="4020207" y="819807"/>
                </a:cubicBezTo>
                <a:cubicBezTo>
                  <a:pt x="4014952" y="756745"/>
                  <a:pt x="4024453" y="690654"/>
                  <a:pt x="4004442" y="630621"/>
                </a:cubicBezTo>
                <a:cubicBezTo>
                  <a:pt x="3998450" y="612646"/>
                  <a:pt x="3981385" y="660970"/>
                  <a:pt x="3972911" y="677917"/>
                </a:cubicBezTo>
                <a:cubicBezTo>
                  <a:pt x="3965479" y="692781"/>
                  <a:pt x="3962400" y="709448"/>
                  <a:pt x="3957145" y="725214"/>
                </a:cubicBezTo>
                <a:cubicBezTo>
                  <a:pt x="3978166" y="735724"/>
                  <a:pt x="3996849" y="759340"/>
                  <a:pt x="4020207" y="756745"/>
                </a:cubicBezTo>
                <a:cubicBezTo>
                  <a:pt x="4081815" y="749899"/>
                  <a:pt x="4102731" y="703904"/>
                  <a:pt x="4130566" y="662152"/>
                </a:cubicBezTo>
                <a:cubicBezTo>
                  <a:pt x="4151767" y="556151"/>
                  <a:pt x="4154201" y="587188"/>
                  <a:pt x="4130566" y="457200"/>
                </a:cubicBezTo>
                <a:cubicBezTo>
                  <a:pt x="4127593" y="440850"/>
                  <a:pt x="4126551" y="421655"/>
                  <a:pt x="4114800" y="409904"/>
                </a:cubicBezTo>
                <a:cubicBezTo>
                  <a:pt x="4103049" y="398153"/>
                  <a:pt x="4083269" y="399393"/>
                  <a:pt x="4067504" y="394138"/>
                </a:cubicBezTo>
                <a:cubicBezTo>
                  <a:pt x="4030718" y="404648"/>
                  <a:pt x="3992460" y="410954"/>
                  <a:pt x="3957145" y="425669"/>
                </a:cubicBezTo>
                <a:cubicBezTo>
                  <a:pt x="3896345" y="451003"/>
                  <a:pt x="3857767" y="487444"/>
                  <a:pt x="3815256" y="536028"/>
                </a:cubicBezTo>
                <a:cubicBezTo>
                  <a:pt x="3797953" y="555803"/>
                  <a:pt x="3780720" y="576121"/>
                  <a:pt x="3767959" y="599090"/>
                </a:cubicBezTo>
                <a:cubicBezTo>
                  <a:pt x="3754215" y="623828"/>
                  <a:pt x="3746365" y="651419"/>
                  <a:pt x="3736428" y="677917"/>
                </a:cubicBezTo>
                <a:cubicBezTo>
                  <a:pt x="3719468" y="723145"/>
                  <a:pt x="3717319" y="738591"/>
                  <a:pt x="3704897" y="788276"/>
                </a:cubicBezTo>
                <a:cubicBezTo>
                  <a:pt x="3710152" y="804042"/>
                  <a:pt x="3710282" y="822596"/>
                  <a:pt x="3720663" y="835573"/>
                </a:cubicBezTo>
                <a:cubicBezTo>
                  <a:pt x="3747882" y="869597"/>
                  <a:pt x="3793152" y="873402"/>
                  <a:pt x="3831021" y="882869"/>
                </a:cubicBezTo>
                <a:cubicBezTo>
                  <a:pt x="3867807" y="867104"/>
                  <a:pt x="3910404" y="860917"/>
                  <a:pt x="3941380" y="835573"/>
                </a:cubicBezTo>
                <a:cubicBezTo>
                  <a:pt x="3970710" y="811576"/>
                  <a:pt x="4004442" y="740979"/>
                  <a:pt x="4004442" y="740979"/>
                </a:cubicBezTo>
                <a:cubicBezTo>
                  <a:pt x="3999187" y="656896"/>
                  <a:pt x="4006032" y="571171"/>
                  <a:pt x="3988676" y="488731"/>
                </a:cubicBezTo>
                <a:cubicBezTo>
                  <a:pt x="3984083" y="466914"/>
                  <a:pt x="3963145" y="446272"/>
                  <a:pt x="3941380" y="441435"/>
                </a:cubicBezTo>
                <a:cubicBezTo>
                  <a:pt x="3910175" y="434501"/>
                  <a:pt x="3878318" y="451945"/>
                  <a:pt x="3846787" y="457200"/>
                </a:cubicBezTo>
                <a:cubicBezTo>
                  <a:pt x="3836277" y="472966"/>
                  <a:pt x="3823730" y="487550"/>
                  <a:pt x="3815256" y="504497"/>
                </a:cubicBezTo>
                <a:cubicBezTo>
                  <a:pt x="3807824" y="519361"/>
                  <a:pt x="3799490" y="551793"/>
                  <a:pt x="3799490" y="551793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F3D117-0326-45D9-B95E-9F717DDF871C}"/>
              </a:ext>
            </a:extLst>
          </p:cNvPr>
          <p:cNvSpPr txBox="1"/>
          <p:nvPr/>
        </p:nvSpPr>
        <p:spPr>
          <a:xfrm>
            <a:off x="3338830" y="44053"/>
            <a:ext cx="786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600" b="1" dirty="0">
              <a:ln w="0"/>
              <a:solidFill>
                <a:srgbClr val="FF99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C7731D-FE83-4B01-8A86-FD246F5FFB30}"/>
              </a:ext>
            </a:extLst>
          </p:cNvPr>
          <p:cNvSpPr txBox="1"/>
          <p:nvPr/>
        </p:nvSpPr>
        <p:spPr>
          <a:xfrm>
            <a:off x="4415357" y="603616"/>
            <a:ext cx="111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b="1" dirty="0">
              <a:ln w="0"/>
              <a:solidFill>
                <a:srgbClr val="FF99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912625-2D0C-4BE7-8728-A1A63209FD2E}"/>
              </a:ext>
            </a:extLst>
          </p:cNvPr>
          <p:cNvSpPr txBox="1"/>
          <p:nvPr/>
        </p:nvSpPr>
        <p:spPr>
          <a:xfrm>
            <a:off x="1239384" y="4353961"/>
            <a:ext cx="105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51A117-A45D-4513-B0F2-522F5771B862}"/>
              </a:ext>
            </a:extLst>
          </p:cNvPr>
          <p:cNvSpPr txBox="1"/>
          <p:nvPr/>
        </p:nvSpPr>
        <p:spPr>
          <a:xfrm rot="1466023">
            <a:off x="6257196" y="1251516"/>
            <a:ext cx="162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sz="3600" b="1" dirty="0">
              <a:ln w="0"/>
              <a:solidFill>
                <a:srgbClr val="FF99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24295F-CCCB-45F2-B154-B10E1E3FF499}"/>
              </a:ext>
            </a:extLst>
          </p:cNvPr>
          <p:cNvSpPr txBox="1"/>
          <p:nvPr/>
        </p:nvSpPr>
        <p:spPr>
          <a:xfrm rot="902803">
            <a:off x="5088637" y="3162692"/>
            <a:ext cx="274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্বনডাইঅক্সাইড</a:t>
            </a:r>
            <a:endParaRPr lang="en-US" sz="3600" b="1" dirty="0">
              <a:ln w="0"/>
              <a:solidFill>
                <a:srgbClr val="FF99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AF71A5-58FD-4199-A121-E7F14BC49405}"/>
              </a:ext>
            </a:extLst>
          </p:cNvPr>
          <p:cNvSpPr txBox="1"/>
          <p:nvPr/>
        </p:nvSpPr>
        <p:spPr>
          <a:xfrm>
            <a:off x="233816" y="1987071"/>
            <a:ext cx="156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্যালোক</a:t>
            </a:r>
            <a:endParaRPr lang="en-US" sz="3600" b="1" dirty="0">
              <a:ln w="0"/>
              <a:solidFill>
                <a:srgbClr val="FF99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D6795D-4F04-46E2-B751-9A7389DBA0C1}"/>
              </a:ext>
            </a:extLst>
          </p:cNvPr>
          <p:cNvSpPr txBox="1"/>
          <p:nvPr/>
        </p:nvSpPr>
        <p:spPr>
          <a:xfrm>
            <a:off x="2450432" y="6088686"/>
            <a:ext cx="770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বাচঁতে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BA820A-E34B-4EE7-9EDC-EF6D5D8782BF}"/>
              </a:ext>
            </a:extLst>
          </p:cNvPr>
          <p:cNvSpPr txBox="1"/>
          <p:nvPr/>
        </p:nvSpPr>
        <p:spPr>
          <a:xfrm>
            <a:off x="2677422" y="6178094"/>
            <a:ext cx="852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4728C0-B9EE-4632-935D-6DC7BC98D720}"/>
              </a:ext>
            </a:extLst>
          </p:cNvPr>
          <p:cNvSpPr txBox="1"/>
          <p:nvPr/>
        </p:nvSpPr>
        <p:spPr>
          <a:xfrm>
            <a:off x="2148903" y="6088686"/>
            <a:ext cx="8171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ৈরিতে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কার্বনডাই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অক্সাইডও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3600" b="1" dirty="0">
              <a:ln w="0"/>
              <a:solidFill>
                <a:srgbClr val="FF99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8D593-B6DC-4072-999A-0CC28BDB9EE5}"/>
              </a:ext>
            </a:extLst>
          </p:cNvPr>
          <p:cNvSpPr txBox="1"/>
          <p:nvPr/>
        </p:nvSpPr>
        <p:spPr>
          <a:xfrm>
            <a:off x="149424" y="5935515"/>
            <a:ext cx="1189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ধির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F10118-BAF2-4ED7-BDBF-049CC69CC1CB}"/>
              </a:ext>
            </a:extLst>
          </p:cNvPr>
          <p:cNvSpPr txBox="1"/>
          <p:nvPr/>
        </p:nvSpPr>
        <p:spPr>
          <a:xfrm>
            <a:off x="233816" y="6041225"/>
            <a:ext cx="11262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কার্বনডাই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600" b="1" dirty="0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FF99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3600" b="1" dirty="0">
              <a:ln w="0"/>
              <a:solidFill>
                <a:srgbClr val="FF99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Arrow: Curved Left 25">
            <a:extLst>
              <a:ext uri="{FF2B5EF4-FFF2-40B4-BE49-F238E27FC236}">
                <a16:creationId xmlns:a16="http://schemas.microsoft.com/office/drawing/2014/main" id="{1277BEAA-B5DD-40C8-81B4-2158126E3C51}"/>
              </a:ext>
            </a:extLst>
          </p:cNvPr>
          <p:cNvSpPr/>
          <p:nvPr/>
        </p:nvSpPr>
        <p:spPr>
          <a:xfrm rot="17465642">
            <a:off x="6597873" y="34373"/>
            <a:ext cx="772949" cy="3172627"/>
          </a:xfrm>
          <a:prstGeom prst="curvedLeftArrow">
            <a:avLst>
              <a:gd name="adj1" fmla="val 25000"/>
              <a:gd name="adj2" fmla="val 42258"/>
              <a:gd name="adj3" fmla="val 2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88940182-FDAC-4118-8A88-A357E7594C8A}"/>
              </a:ext>
            </a:extLst>
          </p:cNvPr>
          <p:cNvSpPr/>
          <p:nvPr/>
        </p:nvSpPr>
        <p:spPr>
          <a:xfrm rot="6341532">
            <a:off x="5873560" y="1996598"/>
            <a:ext cx="809925" cy="3207585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C430B29F-7597-4571-8DEE-1650E05BC1F1}"/>
              </a:ext>
            </a:extLst>
          </p:cNvPr>
          <p:cNvSpPr/>
          <p:nvPr/>
        </p:nvSpPr>
        <p:spPr>
          <a:xfrm rot="5400000">
            <a:off x="2386600" y="4357228"/>
            <a:ext cx="321388" cy="67413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1A0486E1-6ED9-4937-92BB-CC6A742A548D}"/>
              </a:ext>
            </a:extLst>
          </p:cNvPr>
          <p:cNvSpPr/>
          <p:nvPr/>
        </p:nvSpPr>
        <p:spPr>
          <a:xfrm rot="4735706">
            <a:off x="1900331" y="1973169"/>
            <a:ext cx="321388" cy="67413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3F29242A-64D2-4968-B516-18F1E0964B80}"/>
              </a:ext>
            </a:extLst>
          </p:cNvPr>
          <p:cNvSpPr/>
          <p:nvPr/>
        </p:nvSpPr>
        <p:spPr>
          <a:xfrm rot="11463818">
            <a:off x="4342953" y="1022495"/>
            <a:ext cx="341044" cy="40230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5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2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8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repeatCount="indefinite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repeatCount="indefinite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repeatCount="indefinite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repeatCount="indefinite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repeatCount="indefinite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14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18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grpId="1" nodeType="withEffect">
                                  <p:stCondLst>
                                    <p:cond delay="2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1">
                <a:lumMod val="45000"/>
                <a:lumOff val="55000"/>
              </a:schemeClr>
            </a:gs>
            <a:gs pos="68000">
              <a:schemeClr val="accent2">
                <a:lumMod val="60000"/>
                <a:lumOff val="40000"/>
              </a:schemeClr>
            </a:gs>
            <a:gs pos="1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3FAFDD4-0FEA-4D58-8A79-02040DACDAF3}"/>
              </a:ext>
            </a:extLst>
          </p:cNvPr>
          <p:cNvGrpSpPr/>
          <p:nvPr/>
        </p:nvGrpSpPr>
        <p:grpSpPr>
          <a:xfrm>
            <a:off x="1905001" y="137160"/>
            <a:ext cx="1668662" cy="2970244"/>
            <a:chOff x="1905001" y="106680"/>
            <a:chExt cx="1668662" cy="2970244"/>
          </a:xfrm>
        </p:grpSpPr>
        <p:sp>
          <p:nvSpPr>
            <p:cNvPr id="16" name="Flowchart: Manual Operation 15">
              <a:extLst>
                <a:ext uri="{FF2B5EF4-FFF2-40B4-BE49-F238E27FC236}">
                  <a16:creationId xmlns:a16="http://schemas.microsoft.com/office/drawing/2014/main" id="{9D639BE8-0738-49B2-A592-BB2DBDB3F748}"/>
                </a:ext>
              </a:extLst>
            </p:cNvPr>
            <p:cNvSpPr/>
            <p:nvPr/>
          </p:nvSpPr>
          <p:spPr>
            <a:xfrm>
              <a:off x="2001000" y="1744354"/>
              <a:ext cx="1522749" cy="1146010"/>
            </a:xfrm>
            <a:prstGeom prst="flowChartManualOperation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flat">
              <a:bevelT/>
              <a:bevelB w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C1EB700-B534-4E58-B94D-2F5779A23C4B}"/>
                </a:ext>
              </a:extLst>
            </p:cNvPr>
            <p:cNvSpPr/>
            <p:nvPr/>
          </p:nvSpPr>
          <p:spPr>
            <a:xfrm>
              <a:off x="2001000" y="1577782"/>
              <a:ext cx="1522749" cy="33314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D619766-5F6F-4AD8-A7E5-8A15F6CB9F1C}"/>
                </a:ext>
              </a:extLst>
            </p:cNvPr>
            <p:cNvSpPr/>
            <p:nvPr/>
          </p:nvSpPr>
          <p:spPr>
            <a:xfrm>
              <a:off x="2314333" y="2737119"/>
              <a:ext cx="917674" cy="33980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6" descr="টবে বাহারি ফুলের চাষ">
              <a:extLst>
                <a:ext uri="{FF2B5EF4-FFF2-40B4-BE49-F238E27FC236}">
                  <a16:creationId xmlns:a16="http://schemas.microsoft.com/office/drawing/2014/main" id="{1E4418FE-F5B0-4C93-BBEE-E3078D9A60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66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2" b="28211"/>
            <a:stretch/>
          </p:blipFill>
          <p:spPr bwMode="auto">
            <a:xfrm>
              <a:off x="1905001" y="106680"/>
              <a:ext cx="1668662" cy="175621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B4812AB-FDE5-449D-9BB0-6CB0BD9442A8}"/>
              </a:ext>
            </a:extLst>
          </p:cNvPr>
          <p:cNvSpPr txBox="1"/>
          <p:nvPr/>
        </p:nvSpPr>
        <p:spPr>
          <a:xfrm>
            <a:off x="2280495" y="3148887"/>
            <a:ext cx="917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টব-১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B24E97-0AC8-4D74-BA23-055FC913B000}"/>
              </a:ext>
            </a:extLst>
          </p:cNvPr>
          <p:cNvSpPr txBox="1"/>
          <p:nvPr/>
        </p:nvSpPr>
        <p:spPr>
          <a:xfrm>
            <a:off x="7122999" y="3255573"/>
            <a:ext cx="917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টব-২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305DEF7-D596-458D-B36E-640748F69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1" y="5070924"/>
            <a:ext cx="7577985" cy="9693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B65569-42BD-4A69-BE73-9A044CDF4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" y="4178808"/>
            <a:ext cx="11993880" cy="969264"/>
          </a:xfrm>
          <a:prstGeom prst="rect">
            <a:avLst/>
          </a:prstGeom>
        </p:spPr>
      </p:pic>
      <p:sp>
        <p:nvSpPr>
          <p:cNvPr id="26" name="Frame 25">
            <a:extLst>
              <a:ext uri="{FF2B5EF4-FFF2-40B4-BE49-F238E27FC236}">
                <a16:creationId xmlns:a16="http://schemas.microsoft.com/office/drawing/2014/main" id="{022C36AB-C8BE-4CFB-9421-7B8B4D54D1AE}"/>
              </a:ext>
            </a:extLst>
          </p:cNvPr>
          <p:cNvSpPr/>
          <p:nvPr/>
        </p:nvSpPr>
        <p:spPr>
          <a:xfrm>
            <a:off x="30480" y="3937156"/>
            <a:ext cx="12131040" cy="2347753"/>
          </a:xfrm>
          <a:prstGeom prst="frame">
            <a:avLst>
              <a:gd name="adj1" fmla="val 6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D242E23-67E6-4905-BA33-E3E2F9E78C9F}"/>
              </a:ext>
            </a:extLst>
          </p:cNvPr>
          <p:cNvGrpSpPr/>
          <p:nvPr/>
        </p:nvGrpSpPr>
        <p:grpSpPr>
          <a:xfrm>
            <a:off x="5942980" y="243840"/>
            <a:ext cx="4058510" cy="2839895"/>
            <a:chOff x="5942980" y="243840"/>
            <a:chExt cx="4058510" cy="283989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C36D51-2F32-4712-B772-7A7F29672309}"/>
                </a:ext>
              </a:extLst>
            </p:cNvPr>
            <p:cNvGrpSpPr/>
            <p:nvPr/>
          </p:nvGrpSpPr>
          <p:grpSpPr>
            <a:xfrm>
              <a:off x="6273100" y="491787"/>
              <a:ext cx="3391162" cy="2591948"/>
              <a:chOff x="5724460" y="1360467"/>
              <a:chExt cx="3391162" cy="2591948"/>
            </a:xfrm>
          </p:grpSpPr>
          <p:sp>
            <p:nvSpPr>
              <p:cNvPr id="2" name="Action Button: Blank 1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517F56CA-FF4A-416F-8681-B2186425F3E6}"/>
                  </a:ext>
                </a:extLst>
              </p:cNvPr>
              <p:cNvSpPr/>
              <p:nvPr/>
            </p:nvSpPr>
            <p:spPr>
              <a:xfrm>
                <a:off x="5724460" y="1919515"/>
                <a:ext cx="2430968" cy="2032900"/>
              </a:xfrm>
              <a:prstGeom prst="actionButtonBlank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Action Button: Blank 3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D37962F5-9EE7-4332-ABF6-440A7F372E5C}"/>
                  </a:ext>
                </a:extLst>
              </p:cNvPr>
              <p:cNvSpPr/>
              <p:nvPr/>
            </p:nvSpPr>
            <p:spPr>
              <a:xfrm>
                <a:off x="8155428" y="1385878"/>
                <a:ext cx="960194" cy="2566537"/>
              </a:xfrm>
              <a:custGeom>
                <a:avLst/>
                <a:gdLst>
                  <a:gd name="connsiteX0" fmla="*/ 0 w 998482"/>
                  <a:gd name="connsiteY0" fmla="*/ 0 h 2438400"/>
                  <a:gd name="connsiteX1" fmla="*/ 998482 w 998482"/>
                  <a:gd name="connsiteY1" fmla="*/ 0 h 2438400"/>
                  <a:gd name="connsiteX2" fmla="*/ 998482 w 998482"/>
                  <a:gd name="connsiteY2" fmla="*/ 2438400 h 2438400"/>
                  <a:gd name="connsiteX3" fmla="*/ 0 w 998482"/>
                  <a:gd name="connsiteY3" fmla="*/ 2438400 h 2438400"/>
                  <a:gd name="connsiteX4" fmla="*/ 0 w 998482"/>
                  <a:gd name="connsiteY4" fmla="*/ 0 h 2438400"/>
                  <a:gd name="connsiteX0" fmla="*/ 0 w 998482"/>
                  <a:gd name="connsiteY0" fmla="*/ 0 h 2438400"/>
                  <a:gd name="connsiteX1" fmla="*/ 998482 w 998482"/>
                  <a:gd name="connsiteY1" fmla="*/ 0 h 2438400"/>
                  <a:gd name="connsiteX2" fmla="*/ 998482 w 998482"/>
                  <a:gd name="connsiteY2" fmla="*/ 2057400 h 2438400"/>
                  <a:gd name="connsiteX3" fmla="*/ 0 w 998482"/>
                  <a:gd name="connsiteY3" fmla="*/ 2438400 h 2438400"/>
                  <a:gd name="connsiteX4" fmla="*/ 0 w 998482"/>
                  <a:gd name="connsiteY4" fmla="*/ 0 h 2438400"/>
                  <a:gd name="connsiteX0" fmla="*/ 0 w 1013722"/>
                  <a:gd name="connsiteY0" fmla="*/ 472440 h 2910840"/>
                  <a:gd name="connsiteX1" fmla="*/ 1013722 w 1013722"/>
                  <a:gd name="connsiteY1" fmla="*/ 0 h 2910840"/>
                  <a:gd name="connsiteX2" fmla="*/ 998482 w 1013722"/>
                  <a:gd name="connsiteY2" fmla="*/ 2529840 h 2910840"/>
                  <a:gd name="connsiteX3" fmla="*/ 0 w 1013722"/>
                  <a:gd name="connsiteY3" fmla="*/ 2910840 h 2910840"/>
                  <a:gd name="connsiteX4" fmla="*/ 0 w 1013722"/>
                  <a:gd name="connsiteY4" fmla="*/ 472440 h 2910840"/>
                  <a:gd name="connsiteX0" fmla="*/ 0 w 1059442"/>
                  <a:gd name="connsiteY0" fmla="*/ 685800 h 3124200"/>
                  <a:gd name="connsiteX1" fmla="*/ 1059442 w 1059442"/>
                  <a:gd name="connsiteY1" fmla="*/ 0 h 3124200"/>
                  <a:gd name="connsiteX2" fmla="*/ 998482 w 1059442"/>
                  <a:gd name="connsiteY2" fmla="*/ 2743200 h 3124200"/>
                  <a:gd name="connsiteX3" fmla="*/ 0 w 1059442"/>
                  <a:gd name="connsiteY3" fmla="*/ 3124200 h 3124200"/>
                  <a:gd name="connsiteX4" fmla="*/ 0 w 1059442"/>
                  <a:gd name="connsiteY4" fmla="*/ 685800 h 3124200"/>
                  <a:gd name="connsiteX0" fmla="*/ 0 w 1028962"/>
                  <a:gd name="connsiteY0" fmla="*/ 685800 h 3124200"/>
                  <a:gd name="connsiteX1" fmla="*/ 1028962 w 1028962"/>
                  <a:gd name="connsiteY1" fmla="*/ 0 h 3124200"/>
                  <a:gd name="connsiteX2" fmla="*/ 998482 w 1028962"/>
                  <a:gd name="connsiteY2" fmla="*/ 2743200 h 3124200"/>
                  <a:gd name="connsiteX3" fmla="*/ 0 w 1028962"/>
                  <a:gd name="connsiteY3" fmla="*/ 3124200 h 3124200"/>
                  <a:gd name="connsiteX4" fmla="*/ 0 w 1028962"/>
                  <a:gd name="connsiteY4" fmla="*/ 685800 h 3124200"/>
                  <a:gd name="connsiteX0" fmla="*/ 0 w 1044202"/>
                  <a:gd name="connsiteY0" fmla="*/ 685800 h 3124200"/>
                  <a:gd name="connsiteX1" fmla="*/ 1044202 w 1044202"/>
                  <a:gd name="connsiteY1" fmla="*/ 0 h 3124200"/>
                  <a:gd name="connsiteX2" fmla="*/ 998482 w 1044202"/>
                  <a:gd name="connsiteY2" fmla="*/ 2743200 h 3124200"/>
                  <a:gd name="connsiteX3" fmla="*/ 0 w 1044202"/>
                  <a:gd name="connsiteY3" fmla="*/ 3124200 h 3124200"/>
                  <a:gd name="connsiteX4" fmla="*/ 0 w 1044202"/>
                  <a:gd name="connsiteY4" fmla="*/ 685800 h 3124200"/>
                  <a:gd name="connsiteX0" fmla="*/ 0 w 1013722"/>
                  <a:gd name="connsiteY0" fmla="*/ 624840 h 3063240"/>
                  <a:gd name="connsiteX1" fmla="*/ 1013722 w 1013722"/>
                  <a:gd name="connsiteY1" fmla="*/ 0 h 3063240"/>
                  <a:gd name="connsiteX2" fmla="*/ 998482 w 1013722"/>
                  <a:gd name="connsiteY2" fmla="*/ 2682240 h 3063240"/>
                  <a:gd name="connsiteX3" fmla="*/ 0 w 1013722"/>
                  <a:gd name="connsiteY3" fmla="*/ 3063240 h 3063240"/>
                  <a:gd name="connsiteX4" fmla="*/ 0 w 1013722"/>
                  <a:gd name="connsiteY4" fmla="*/ 624840 h 3063240"/>
                  <a:gd name="connsiteX0" fmla="*/ 0 w 1089922"/>
                  <a:gd name="connsiteY0" fmla="*/ 655320 h 3093720"/>
                  <a:gd name="connsiteX1" fmla="*/ 1089922 w 1089922"/>
                  <a:gd name="connsiteY1" fmla="*/ 0 h 3093720"/>
                  <a:gd name="connsiteX2" fmla="*/ 998482 w 1089922"/>
                  <a:gd name="connsiteY2" fmla="*/ 2712720 h 3093720"/>
                  <a:gd name="connsiteX3" fmla="*/ 0 w 1089922"/>
                  <a:gd name="connsiteY3" fmla="*/ 3093720 h 3093720"/>
                  <a:gd name="connsiteX4" fmla="*/ 0 w 1089922"/>
                  <a:gd name="connsiteY4" fmla="*/ 655320 h 3093720"/>
                  <a:gd name="connsiteX0" fmla="*/ 0 w 1028962"/>
                  <a:gd name="connsiteY0" fmla="*/ 655320 h 3093720"/>
                  <a:gd name="connsiteX1" fmla="*/ 1028962 w 1028962"/>
                  <a:gd name="connsiteY1" fmla="*/ 0 h 3093720"/>
                  <a:gd name="connsiteX2" fmla="*/ 998482 w 1028962"/>
                  <a:gd name="connsiteY2" fmla="*/ 2712720 h 3093720"/>
                  <a:gd name="connsiteX3" fmla="*/ 0 w 1028962"/>
                  <a:gd name="connsiteY3" fmla="*/ 3093720 h 3093720"/>
                  <a:gd name="connsiteX4" fmla="*/ 0 w 1028962"/>
                  <a:gd name="connsiteY4" fmla="*/ 655320 h 3093720"/>
                  <a:gd name="connsiteX0" fmla="*/ 0 w 1044202"/>
                  <a:gd name="connsiteY0" fmla="*/ 685800 h 3124200"/>
                  <a:gd name="connsiteX1" fmla="*/ 1044202 w 1044202"/>
                  <a:gd name="connsiteY1" fmla="*/ 0 h 3124200"/>
                  <a:gd name="connsiteX2" fmla="*/ 998482 w 1044202"/>
                  <a:gd name="connsiteY2" fmla="*/ 2743200 h 3124200"/>
                  <a:gd name="connsiteX3" fmla="*/ 0 w 1044202"/>
                  <a:gd name="connsiteY3" fmla="*/ 3124200 h 3124200"/>
                  <a:gd name="connsiteX4" fmla="*/ 0 w 1044202"/>
                  <a:gd name="connsiteY4" fmla="*/ 685800 h 3124200"/>
                  <a:gd name="connsiteX0" fmla="*/ 0 w 1059442"/>
                  <a:gd name="connsiteY0" fmla="*/ 640080 h 3078480"/>
                  <a:gd name="connsiteX1" fmla="*/ 1059442 w 1059442"/>
                  <a:gd name="connsiteY1" fmla="*/ 0 h 3078480"/>
                  <a:gd name="connsiteX2" fmla="*/ 998482 w 1059442"/>
                  <a:gd name="connsiteY2" fmla="*/ 2697480 h 3078480"/>
                  <a:gd name="connsiteX3" fmla="*/ 0 w 1059442"/>
                  <a:gd name="connsiteY3" fmla="*/ 3078480 h 3078480"/>
                  <a:gd name="connsiteX4" fmla="*/ 0 w 1059442"/>
                  <a:gd name="connsiteY4" fmla="*/ 640080 h 307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9442" h="3078480">
                    <a:moveTo>
                      <a:pt x="0" y="640080"/>
                    </a:moveTo>
                    <a:lnTo>
                      <a:pt x="1059442" y="0"/>
                    </a:lnTo>
                    <a:lnTo>
                      <a:pt x="998482" y="2697480"/>
                    </a:lnTo>
                    <a:lnTo>
                      <a:pt x="0" y="3078480"/>
                    </a:lnTo>
                    <a:lnTo>
                      <a:pt x="0" y="64008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Action Button: Blank 5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5F27393C-D039-453E-99C1-01EF745CCF74}"/>
                  </a:ext>
                </a:extLst>
              </p:cNvPr>
              <p:cNvSpPr/>
              <p:nvPr/>
            </p:nvSpPr>
            <p:spPr>
              <a:xfrm>
                <a:off x="5724460" y="1360467"/>
                <a:ext cx="3370206" cy="559048"/>
              </a:xfrm>
              <a:custGeom>
                <a:avLst/>
                <a:gdLst>
                  <a:gd name="connsiteX0" fmla="*/ 0 w 2682240"/>
                  <a:gd name="connsiteY0" fmla="*/ 0 h 685800"/>
                  <a:gd name="connsiteX1" fmla="*/ 2682240 w 2682240"/>
                  <a:gd name="connsiteY1" fmla="*/ 0 h 685800"/>
                  <a:gd name="connsiteX2" fmla="*/ 2682240 w 2682240"/>
                  <a:gd name="connsiteY2" fmla="*/ 685800 h 685800"/>
                  <a:gd name="connsiteX3" fmla="*/ 0 w 2682240"/>
                  <a:gd name="connsiteY3" fmla="*/ 685800 h 685800"/>
                  <a:gd name="connsiteX4" fmla="*/ 0 w 2682240"/>
                  <a:gd name="connsiteY4" fmla="*/ 0 h 685800"/>
                  <a:gd name="connsiteX0" fmla="*/ 563880 w 2682240"/>
                  <a:gd name="connsiteY0" fmla="*/ 0 h 685800"/>
                  <a:gd name="connsiteX1" fmla="*/ 2682240 w 2682240"/>
                  <a:gd name="connsiteY1" fmla="*/ 0 h 685800"/>
                  <a:gd name="connsiteX2" fmla="*/ 2682240 w 2682240"/>
                  <a:gd name="connsiteY2" fmla="*/ 685800 h 685800"/>
                  <a:gd name="connsiteX3" fmla="*/ 0 w 2682240"/>
                  <a:gd name="connsiteY3" fmla="*/ 685800 h 685800"/>
                  <a:gd name="connsiteX4" fmla="*/ 563880 w 2682240"/>
                  <a:gd name="connsiteY4" fmla="*/ 0 h 685800"/>
                  <a:gd name="connsiteX0" fmla="*/ 563880 w 3703320"/>
                  <a:gd name="connsiteY0" fmla="*/ 15240 h 701040"/>
                  <a:gd name="connsiteX1" fmla="*/ 3703320 w 3703320"/>
                  <a:gd name="connsiteY1" fmla="*/ 0 h 701040"/>
                  <a:gd name="connsiteX2" fmla="*/ 2682240 w 3703320"/>
                  <a:gd name="connsiteY2" fmla="*/ 701040 h 701040"/>
                  <a:gd name="connsiteX3" fmla="*/ 0 w 3703320"/>
                  <a:gd name="connsiteY3" fmla="*/ 701040 h 701040"/>
                  <a:gd name="connsiteX4" fmla="*/ 563880 w 3703320"/>
                  <a:gd name="connsiteY4" fmla="*/ 15240 h 701040"/>
                  <a:gd name="connsiteX0" fmla="*/ 746760 w 3703320"/>
                  <a:gd name="connsiteY0" fmla="*/ 30480 h 701040"/>
                  <a:gd name="connsiteX1" fmla="*/ 3703320 w 3703320"/>
                  <a:gd name="connsiteY1" fmla="*/ 0 h 701040"/>
                  <a:gd name="connsiteX2" fmla="*/ 2682240 w 3703320"/>
                  <a:gd name="connsiteY2" fmla="*/ 701040 h 701040"/>
                  <a:gd name="connsiteX3" fmla="*/ 0 w 3703320"/>
                  <a:gd name="connsiteY3" fmla="*/ 701040 h 701040"/>
                  <a:gd name="connsiteX4" fmla="*/ 746760 w 3703320"/>
                  <a:gd name="connsiteY4" fmla="*/ 30480 h 701040"/>
                  <a:gd name="connsiteX0" fmla="*/ 746760 w 3718560"/>
                  <a:gd name="connsiteY0" fmla="*/ 0 h 670560"/>
                  <a:gd name="connsiteX1" fmla="*/ 3718560 w 3718560"/>
                  <a:gd name="connsiteY1" fmla="*/ 15240 h 670560"/>
                  <a:gd name="connsiteX2" fmla="*/ 2682240 w 3718560"/>
                  <a:gd name="connsiteY2" fmla="*/ 670560 h 670560"/>
                  <a:gd name="connsiteX3" fmla="*/ 0 w 3718560"/>
                  <a:gd name="connsiteY3" fmla="*/ 670560 h 670560"/>
                  <a:gd name="connsiteX4" fmla="*/ 746760 w 3718560"/>
                  <a:gd name="connsiteY4" fmla="*/ 0 h 67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8560" h="670560">
                    <a:moveTo>
                      <a:pt x="746760" y="0"/>
                    </a:moveTo>
                    <a:lnTo>
                      <a:pt x="3718560" y="15240"/>
                    </a:lnTo>
                    <a:lnTo>
                      <a:pt x="2682240" y="670560"/>
                    </a:lnTo>
                    <a:lnTo>
                      <a:pt x="0" y="670560"/>
                    </a:lnTo>
                    <a:lnTo>
                      <a:pt x="746760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EDFB8A5-65B3-4812-AB13-B90B679DC0F5}"/>
                  </a:ext>
                </a:extLst>
              </p:cNvPr>
              <p:cNvSpPr/>
              <p:nvPr/>
            </p:nvSpPr>
            <p:spPr>
              <a:xfrm>
                <a:off x="6857070" y="1411290"/>
                <a:ext cx="932569" cy="470108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C220AE0-4195-48C7-BCB0-77702A21D2FA}"/>
                  </a:ext>
                </a:extLst>
              </p:cNvPr>
              <p:cNvGrpSpPr/>
              <p:nvPr/>
            </p:nvGrpSpPr>
            <p:grpSpPr>
              <a:xfrm>
                <a:off x="6223429" y="1563757"/>
                <a:ext cx="1619535" cy="2248896"/>
                <a:chOff x="5764335" y="3476307"/>
                <a:chExt cx="1786935" cy="3396933"/>
              </a:xfrm>
            </p:grpSpPr>
            <p:sp>
              <p:nvSpPr>
                <p:cNvPr id="8" name="Flowchart: Manual Operation 7">
                  <a:extLst>
                    <a:ext uri="{FF2B5EF4-FFF2-40B4-BE49-F238E27FC236}">
                      <a16:creationId xmlns:a16="http://schemas.microsoft.com/office/drawing/2014/main" id="{92D9B48A-85DF-4E0D-9D9C-B0A5D7713CC5}"/>
                    </a:ext>
                  </a:extLst>
                </p:cNvPr>
                <p:cNvSpPr/>
                <p:nvPr/>
              </p:nvSpPr>
              <p:spPr>
                <a:xfrm>
                  <a:off x="5867138" y="5349240"/>
                  <a:ext cx="1630680" cy="1310640"/>
                </a:xfrm>
                <a:prstGeom prst="flowChartManualOperation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 prstMaterial="flat">
                  <a:bevelT/>
                  <a:bevelB w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44BB62A-987D-4766-BAB7-031458A84214}"/>
                    </a:ext>
                  </a:extLst>
                </p:cNvPr>
                <p:cNvSpPr/>
                <p:nvPr/>
              </p:nvSpPr>
              <p:spPr>
                <a:xfrm>
                  <a:off x="5867138" y="5158740"/>
                  <a:ext cx="1630680" cy="3810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57150"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A7D7693-C85D-45DF-9057-77064004E30F}"/>
                    </a:ext>
                  </a:extLst>
                </p:cNvPr>
                <p:cNvSpPr/>
                <p:nvPr/>
              </p:nvSpPr>
              <p:spPr>
                <a:xfrm>
                  <a:off x="6202680" y="6484620"/>
                  <a:ext cx="982718" cy="38862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" name="Picture 6" descr="টবে বাহারি ফুলের চাষ">
                  <a:extLst>
                    <a:ext uri="{FF2B5EF4-FFF2-40B4-BE49-F238E27FC236}">
                      <a16:creationId xmlns:a16="http://schemas.microsoft.com/office/drawing/2014/main" id="{F60E5BD6-E17A-40C4-AA69-07992F86EE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22" b="28211"/>
                <a:stretch/>
              </p:blipFill>
              <p:spPr bwMode="auto">
                <a:xfrm>
                  <a:off x="5764335" y="3476307"/>
                  <a:ext cx="1786935" cy="2008507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03759B-AA20-4729-B751-C8E920EF996A}"/>
                </a:ext>
              </a:extLst>
            </p:cNvPr>
            <p:cNvSpPr/>
            <p:nvPr/>
          </p:nvSpPr>
          <p:spPr>
            <a:xfrm rot="19585682">
              <a:off x="9689026" y="243840"/>
              <a:ext cx="312464" cy="435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A110C2-CEEB-4349-B72B-D859312AC12D}"/>
                </a:ext>
              </a:extLst>
            </p:cNvPr>
            <p:cNvSpPr/>
            <p:nvPr/>
          </p:nvSpPr>
          <p:spPr>
            <a:xfrm>
              <a:off x="5942980" y="832836"/>
              <a:ext cx="312464" cy="435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C6A15D38-E900-42CF-BEF8-1B912993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76328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A377F5-7B48-411D-886B-C107E0D175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522" y="-8335"/>
            <a:ext cx="263370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3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5000"/>
                <a:lumOff val="55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8D36B-7A44-444B-9557-7FCDB58AE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40" y="848104"/>
            <a:ext cx="4563035" cy="5856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5DAC00-8DEC-4CA5-83F8-8F29C8503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25" y="848104"/>
            <a:ext cx="4349809" cy="589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C2CDB-51A8-4A56-9CA6-C4F8966EE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76328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BC1568-A791-4F6D-8391-A5EAE628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079" y="37891"/>
            <a:ext cx="6182101" cy="117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2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3500">
              <a:srgbClr val="F7BE86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8A98F9-0F13-4842-A312-E076A818D0E9}"/>
              </a:ext>
            </a:extLst>
          </p:cNvPr>
          <p:cNvSpPr txBox="1"/>
          <p:nvPr/>
        </p:nvSpPr>
        <p:spPr>
          <a:xfrm>
            <a:off x="2267732" y="3223024"/>
            <a:ext cx="8294541" cy="646331"/>
          </a:xfrm>
          <a:prstGeom prst="rect">
            <a:avLst/>
          </a:prstGeom>
          <a:gradFill>
            <a:gsLst>
              <a:gs pos="91000">
                <a:srgbClr val="EA3ED1"/>
              </a:gs>
              <a:gs pos="0">
                <a:schemeClr val="bg1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DE87C4E-2C66-43D9-A9F5-BE41F7B37790}"/>
              </a:ext>
            </a:extLst>
          </p:cNvPr>
          <p:cNvSpPr txBox="1"/>
          <p:nvPr/>
        </p:nvSpPr>
        <p:spPr>
          <a:xfrm>
            <a:off x="2267732" y="4390149"/>
            <a:ext cx="3703820" cy="584775"/>
          </a:xfrm>
          <a:prstGeom prst="rect">
            <a:avLst/>
          </a:prstGeom>
          <a:gradFill>
            <a:gsLst>
              <a:gs pos="69000">
                <a:srgbClr val="D218B7"/>
              </a:gs>
              <a:gs pos="0">
                <a:schemeClr val="bg1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56CC10C9-E1BB-426C-85BC-326C2DD041F8}"/>
              </a:ext>
            </a:extLst>
          </p:cNvPr>
          <p:cNvSpPr txBox="1"/>
          <p:nvPr/>
        </p:nvSpPr>
        <p:spPr>
          <a:xfrm>
            <a:off x="6974926" y="4370628"/>
            <a:ext cx="3533931" cy="584775"/>
          </a:xfrm>
          <a:prstGeom prst="rect">
            <a:avLst/>
          </a:prstGeom>
          <a:gradFill>
            <a:gsLst>
              <a:gs pos="69000">
                <a:srgbClr val="D218B7"/>
              </a:gs>
              <a:gs pos="0">
                <a:schemeClr val="bg1"/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DAF5ED30-E52B-4957-9AAB-DF4D7CB5ADC6}"/>
              </a:ext>
            </a:extLst>
          </p:cNvPr>
          <p:cNvSpPr txBox="1"/>
          <p:nvPr/>
        </p:nvSpPr>
        <p:spPr>
          <a:xfrm>
            <a:off x="2252742" y="5410878"/>
            <a:ext cx="3718810" cy="584775"/>
          </a:xfrm>
          <a:prstGeom prst="rect">
            <a:avLst/>
          </a:prstGeom>
          <a:gradFill>
            <a:gsLst>
              <a:gs pos="69000">
                <a:srgbClr val="D218B7"/>
              </a:gs>
              <a:gs pos="0">
                <a:schemeClr val="bg1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অক্সাইড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4033DF87-5179-4C55-99FE-D2804400D9A4}"/>
              </a:ext>
            </a:extLst>
          </p:cNvPr>
          <p:cNvSpPr txBox="1"/>
          <p:nvPr/>
        </p:nvSpPr>
        <p:spPr>
          <a:xfrm>
            <a:off x="6974926" y="5361228"/>
            <a:ext cx="3533931" cy="584775"/>
          </a:xfrm>
          <a:prstGeom prst="rect">
            <a:avLst/>
          </a:prstGeom>
          <a:gradFill>
            <a:gsLst>
              <a:gs pos="69000">
                <a:srgbClr val="D218B7"/>
              </a:gs>
              <a:gs pos="0">
                <a:schemeClr val="bg1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জলীয়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বাষ্প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3CB88-8722-4932-8FE3-674C4CE7AE18}"/>
              </a:ext>
            </a:extLst>
          </p:cNvPr>
          <p:cNvSpPr txBox="1"/>
          <p:nvPr/>
        </p:nvSpPr>
        <p:spPr>
          <a:xfrm>
            <a:off x="4119642" y="1681398"/>
            <a:ext cx="3703820" cy="76944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20A50-AE21-475B-A8BC-08DBADBEAE16}"/>
              </a:ext>
            </a:extLst>
          </p:cNvPr>
          <p:cNvSpPr txBox="1"/>
          <p:nvPr/>
        </p:nvSpPr>
        <p:spPr>
          <a:xfrm>
            <a:off x="3928724" y="1461823"/>
            <a:ext cx="4446067" cy="1446550"/>
          </a:xfrm>
          <a:prstGeom prst="rect">
            <a:avLst/>
          </a:prstGeom>
          <a:gradFill>
            <a:gsLst>
              <a:gs pos="100000">
                <a:srgbClr val="D218B7"/>
              </a:gs>
              <a:gs pos="7000">
                <a:schemeClr val="bg1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08DEB-8437-4663-B0C4-8319C2B91C85}"/>
              </a:ext>
            </a:extLst>
          </p:cNvPr>
          <p:cNvSpPr txBox="1"/>
          <p:nvPr/>
        </p:nvSpPr>
        <p:spPr>
          <a:xfrm>
            <a:off x="3962400" y="6231954"/>
            <a:ext cx="44386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r>
              <a:rPr lang="en-US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812E3-387B-4EF2-A581-30CA681C20E4}"/>
              </a:ext>
            </a:extLst>
          </p:cNvPr>
          <p:cNvSpPr txBox="1"/>
          <p:nvPr/>
        </p:nvSpPr>
        <p:spPr>
          <a:xfrm>
            <a:off x="2133599" y="417470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2CE6AD-B11F-488A-94BC-66FBE0F93AE2}"/>
              </a:ext>
            </a:extLst>
          </p:cNvPr>
          <p:cNvSpPr txBox="1"/>
          <p:nvPr/>
        </p:nvSpPr>
        <p:spPr>
          <a:xfrm>
            <a:off x="6355431" y="310552"/>
            <a:ext cx="5319749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</a:t>
            </a: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25410C-5576-4731-9A5B-09C0E512F718}"/>
              </a:ext>
            </a:extLst>
          </p:cNvPr>
          <p:cNvSpPr txBox="1"/>
          <p:nvPr/>
        </p:nvSpPr>
        <p:spPr>
          <a:xfrm>
            <a:off x="1857394" y="64330"/>
            <a:ext cx="258766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60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60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E5FED6-22E4-428A-9C4A-4F923532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76328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39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3500">
              <a:srgbClr val="F7BE86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8A98F9-0F13-4842-A312-E076A818D0E9}"/>
              </a:ext>
            </a:extLst>
          </p:cNvPr>
          <p:cNvSpPr txBox="1"/>
          <p:nvPr/>
        </p:nvSpPr>
        <p:spPr>
          <a:xfrm>
            <a:off x="1857816" y="3223024"/>
            <a:ext cx="9225330" cy="646331"/>
          </a:xfrm>
          <a:prstGeom prst="rect">
            <a:avLst/>
          </a:prstGeom>
          <a:gradFill>
            <a:gsLst>
              <a:gs pos="91000">
                <a:srgbClr val="EA3ED1"/>
              </a:gs>
              <a:gs pos="0">
                <a:schemeClr val="bg1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56CC10C9-E1BB-426C-85BC-326C2DD041F8}"/>
              </a:ext>
            </a:extLst>
          </p:cNvPr>
          <p:cNvSpPr txBox="1"/>
          <p:nvPr/>
        </p:nvSpPr>
        <p:spPr>
          <a:xfrm>
            <a:off x="7028932" y="4336192"/>
            <a:ext cx="3703820" cy="584775"/>
          </a:xfrm>
          <a:prstGeom prst="rect">
            <a:avLst/>
          </a:prstGeom>
          <a:gradFill>
            <a:gsLst>
              <a:gs pos="69000">
                <a:srgbClr val="D218B7"/>
              </a:gs>
              <a:gs pos="0">
                <a:schemeClr val="bg1"/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DAF5ED30-E52B-4957-9AAB-DF4D7CB5ADC6}"/>
              </a:ext>
            </a:extLst>
          </p:cNvPr>
          <p:cNvSpPr txBox="1"/>
          <p:nvPr/>
        </p:nvSpPr>
        <p:spPr>
          <a:xfrm>
            <a:off x="2252742" y="5410878"/>
            <a:ext cx="3718810" cy="584775"/>
          </a:xfrm>
          <a:prstGeom prst="rect">
            <a:avLst/>
          </a:prstGeom>
          <a:gradFill>
            <a:gsLst>
              <a:gs pos="69000">
                <a:srgbClr val="D218B7"/>
              </a:gs>
              <a:gs pos="0">
                <a:schemeClr val="bg1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" action="ppaction://noaction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4033DF87-5179-4C55-99FE-D2804400D9A4}"/>
              </a:ext>
            </a:extLst>
          </p:cNvPr>
          <p:cNvSpPr txBox="1"/>
          <p:nvPr/>
        </p:nvSpPr>
        <p:spPr>
          <a:xfrm>
            <a:off x="2254469" y="4370628"/>
            <a:ext cx="3717083" cy="584775"/>
          </a:xfrm>
          <a:prstGeom prst="rect">
            <a:avLst/>
          </a:prstGeom>
          <a:gradFill>
            <a:gsLst>
              <a:gs pos="69000">
                <a:srgbClr val="D218B7"/>
              </a:gs>
              <a:gs pos="0">
                <a:schemeClr val="bg1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3CB88-8722-4932-8FE3-674C4CE7AE18}"/>
              </a:ext>
            </a:extLst>
          </p:cNvPr>
          <p:cNvSpPr txBox="1"/>
          <p:nvPr/>
        </p:nvSpPr>
        <p:spPr>
          <a:xfrm>
            <a:off x="4119642" y="1681398"/>
            <a:ext cx="3703820" cy="76944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20A50-AE21-475B-A8BC-08DBADBEAE16}"/>
              </a:ext>
            </a:extLst>
          </p:cNvPr>
          <p:cNvSpPr txBox="1"/>
          <p:nvPr/>
        </p:nvSpPr>
        <p:spPr>
          <a:xfrm>
            <a:off x="3928724" y="1461823"/>
            <a:ext cx="4446067" cy="1446550"/>
          </a:xfrm>
          <a:prstGeom prst="rect">
            <a:avLst/>
          </a:prstGeom>
          <a:gradFill>
            <a:gsLst>
              <a:gs pos="100000">
                <a:srgbClr val="D218B7"/>
              </a:gs>
              <a:gs pos="7000">
                <a:schemeClr val="bg1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08DEB-8437-4663-B0C4-8319C2B91C85}"/>
              </a:ext>
            </a:extLst>
          </p:cNvPr>
          <p:cNvSpPr txBox="1"/>
          <p:nvPr/>
        </p:nvSpPr>
        <p:spPr>
          <a:xfrm>
            <a:off x="3962400" y="6231954"/>
            <a:ext cx="44386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r>
              <a:rPr lang="en-US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2CE6AD-B11F-488A-94BC-66FBE0F93AE2}"/>
              </a:ext>
            </a:extLst>
          </p:cNvPr>
          <p:cNvSpPr txBox="1"/>
          <p:nvPr/>
        </p:nvSpPr>
        <p:spPr>
          <a:xfrm>
            <a:off x="6355431" y="310552"/>
            <a:ext cx="5319749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</a:t>
            </a: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25410C-5576-4731-9A5B-09C0E512F718}"/>
              </a:ext>
            </a:extLst>
          </p:cNvPr>
          <p:cNvSpPr txBox="1"/>
          <p:nvPr/>
        </p:nvSpPr>
        <p:spPr>
          <a:xfrm>
            <a:off x="1857394" y="64330"/>
            <a:ext cx="258766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60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60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74FF3682-4006-448E-B6D9-ED803A666BEE}"/>
              </a:ext>
            </a:extLst>
          </p:cNvPr>
          <p:cNvSpPr txBox="1"/>
          <p:nvPr/>
        </p:nvSpPr>
        <p:spPr>
          <a:xfrm>
            <a:off x="7028932" y="5351855"/>
            <a:ext cx="3703820" cy="584775"/>
          </a:xfrm>
          <a:prstGeom prst="rect">
            <a:avLst/>
          </a:prstGeom>
          <a:gradFill>
            <a:gsLst>
              <a:gs pos="69000">
                <a:srgbClr val="D218B7"/>
              </a:gs>
              <a:gs pos="0">
                <a:schemeClr val="bg1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5C69F8-7F4C-4B59-A344-5A4B4B46A63C}"/>
              </a:ext>
            </a:extLst>
          </p:cNvPr>
          <p:cNvSpPr txBox="1"/>
          <p:nvPr/>
        </p:nvSpPr>
        <p:spPr>
          <a:xfrm>
            <a:off x="6894799" y="513641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0DD2AE-E789-4F37-B0E6-89DE5BB8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76328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84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9" grpId="0"/>
      <p:bldP spid="11" grpId="0"/>
      <p:bldP spid="12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3500">
              <a:srgbClr val="F7BE86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3093CA-98FD-4F0B-B08D-E70927A9E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76328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BFEA7-3C19-4858-B887-0F5FDC759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593" y="1090188"/>
            <a:ext cx="3840813" cy="1146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8EE4F3-47A0-4932-A3DD-189C839B0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22" y="3429000"/>
            <a:ext cx="1026655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3500">
              <a:srgbClr val="F7BE86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85B3E9-A62C-475C-AF50-DD4BB501A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481367"/>
            <a:ext cx="7206097" cy="5011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109AB4-0945-4E91-96A8-2ED41B21B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3" y="580599"/>
            <a:ext cx="4234347" cy="521059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976106-6D5F-44FE-BBB4-83B472B5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76328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19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27456E-BCCD-49DB-8159-D6606548594B}"/>
              </a:ext>
            </a:extLst>
          </p:cNvPr>
          <p:cNvSpPr txBox="1"/>
          <p:nvPr/>
        </p:nvSpPr>
        <p:spPr>
          <a:xfrm>
            <a:off x="2362200" y="3068504"/>
            <a:ext cx="1295400" cy="39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12FA49-EDC7-4C96-92BE-5160A372DCE1}"/>
              </a:ext>
            </a:extLst>
          </p:cNvPr>
          <p:cNvGrpSpPr/>
          <p:nvPr/>
        </p:nvGrpSpPr>
        <p:grpSpPr>
          <a:xfrm>
            <a:off x="0" y="79375"/>
            <a:ext cx="12203287" cy="2262848"/>
            <a:chOff x="-614598" y="149278"/>
            <a:chExt cx="12817885" cy="2136722"/>
          </a:xfrm>
        </p:grpSpPr>
        <p:pic>
          <p:nvPicPr>
            <p:cNvPr id="4" name="Picture 3" descr="jbgdfvghcf.jpg">
              <a:extLst>
                <a:ext uri="{FF2B5EF4-FFF2-40B4-BE49-F238E27FC236}">
                  <a16:creationId xmlns:a16="http://schemas.microsoft.com/office/drawing/2014/main" id="{29EF81B4-BD34-4FFF-A82B-C7EFAFB1A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746" y="149278"/>
              <a:ext cx="2584509" cy="2133600"/>
            </a:xfrm>
            <a:prstGeom prst="rect">
              <a:avLst/>
            </a:prstGeom>
          </p:spPr>
        </p:pic>
        <p:pic>
          <p:nvPicPr>
            <p:cNvPr id="5" name="Picture 4" descr="jbgdfvghcf.jpg">
              <a:extLst>
                <a:ext uri="{FF2B5EF4-FFF2-40B4-BE49-F238E27FC236}">
                  <a16:creationId xmlns:a16="http://schemas.microsoft.com/office/drawing/2014/main" id="{6A7F7CAB-4DC7-47D5-8860-D85DB2B9B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2090" y="149278"/>
              <a:ext cx="2584509" cy="2133600"/>
            </a:xfrm>
            <a:prstGeom prst="rect">
              <a:avLst/>
            </a:prstGeom>
          </p:spPr>
        </p:pic>
        <p:pic>
          <p:nvPicPr>
            <p:cNvPr id="6" name="Picture 5" descr="jbgdfvghcf.jpg">
              <a:extLst>
                <a:ext uri="{FF2B5EF4-FFF2-40B4-BE49-F238E27FC236}">
                  <a16:creationId xmlns:a16="http://schemas.microsoft.com/office/drawing/2014/main" id="{B0C93121-5CE2-467F-858C-76643D06D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14598" y="149278"/>
              <a:ext cx="2584509" cy="2133600"/>
            </a:xfrm>
            <a:prstGeom prst="rect">
              <a:avLst/>
            </a:prstGeom>
          </p:spPr>
        </p:pic>
        <p:pic>
          <p:nvPicPr>
            <p:cNvPr id="7" name="Picture 6" descr="jbgdfvghcf.jpg">
              <a:extLst>
                <a:ext uri="{FF2B5EF4-FFF2-40B4-BE49-F238E27FC236}">
                  <a16:creationId xmlns:a16="http://schemas.microsoft.com/office/drawing/2014/main" id="{C0893BA1-D421-4F98-9F3D-3857D4EBA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0434" y="152400"/>
              <a:ext cx="2584509" cy="2133600"/>
            </a:xfrm>
            <a:prstGeom prst="rect">
              <a:avLst/>
            </a:prstGeom>
          </p:spPr>
        </p:pic>
        <p:pic>
          <p:nvPicPr>
            <p:cNvPr id="8" name="Picture 7" descr="jbgdfvghcf.jpg">
              <a:extLst>
                <a:ext uri="{FF2B5EF4-FFF2-40B4-BE49-F238E27FC236}">
                  <a16:creationId xmlns:a16="http://schemas.microsoft.com/office/drawing/2014/main" id="{E32D4061-49FB-4CEC-9D2F-80469508B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18778" y="152400"/>
              <a:ext cx="2584509" cy="2133600"/>
            </a:xfrm>
            <a:prstGeom prst="rect">
              <a:avLst/>
            </a:prstGeom>
          </p:spPr>
        </p:pic>
      </p:grpSp>
      <p:pic>
        <p:nvPicPr>
          <p:cNvPr id="9" name="Picture 8" descr="jbgdfvghcf.jpg">
            <a:extLst>
              <a:ext uri="{FF2B5EF4-FFF2-40B4-BE49-F238E27FC236}">
                <a16:creationId xmlns:a16="http://schemas.microsoft.com/office/drawing/2014/main" id="{28E36F20-A404-41B7-9F51-2B5DE1C78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251" y="2338917"/>
            <a:ext cx="2558344" cy="225954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9328024-0BAC-48E9-96B2-9EED308CBCE6}"/>
              </a:ext>
            </a:extLst>
          </p:cNvPr>
          <p:cNvGrpSpPr/>
          <p:nvPr/>
        </p:nvGrpSpPr>
        <p:grpSpPr>
          <a:xfrm>
            <a:off x="6381" y="4595152"/>
            <a:ext cx="12203287" cy="2262848"/>
            <a:chOff x="-614598" y="149278"/>
            <a:chExt cx="12817885" cy="2136722"/>
          </a:xfrm>
        </p:grpSpPr>
        <p:pic>
          <p:nvPicPr>
            <p:cNvPr id="11" name="Picture 10" descr="jbgdfvghcf.jpg">
              <a:extLst>
                <a:ext uri="{FF2B5EF4-FFF2-40B4-BE49-F238E27FC236}">
                  <a16:creationId xmlns:a16="http://schemas.microsoft.com/office/drawing/2014/main" id="{83077482-01F5-4E6A-979D-BCB23F244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746" y="149278"/>
              <a:ext cx="2584509" cy="2133600"/>
            </a:xfrm>
            <a:prstGeom prst="rect">
              <a:avLst/>
            </a:prstGeom>
          </p:spPr>
        </p:pic>
        <p:pic>
          <p:nvPicPr>
            <p:cNvPr id="12" name="Picture 11" descr="jbgdfvghcf.jpg">
              <a:extLst>
                <a:ext uri="{FF2B5EF4-FFF2-40B4-BE49-F238E27FC236}">
                  <a16:creationId xmlns:a16="http://schemas.microsoft.com/office/drawing/2014/main" id="{4B81769C-BC71-48AF-A35B-54865231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2090" y="149278"/>
              <a:ext cx="2584509" cy="2133600"/>
            </a:xfrm>
            <a:prstGeom prst="rect">
              <a:avLst/>
            </a:prstGeom>
          </p:spPr>
        </p:pic>
        <p:pic>
          <p:nvPicPr>
            <p:cNvPr id="13" name="Picture 12" descr="jbgdfvghcf.jpg">
              <a:extLst>
                <a:ext uri="{FF2B5EF4-FFF2-40B4-BE49-F238E27FC236}">
                  <a16:creationId xmlns:a16="http://schemas.microsoft.com/office/drawing/2014/main" id="{60B84AD6-FBFC-4698-AD04-051B7BB96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14598" y="149278"/>
              <a:ext cx="2584509" cy="2133600"/>
            </a:xfrm>
            <a:prstGeom prst="rect">
              <a:avLst/>
            </a:prstGeom>
          </p:spPr>
        </p:pic>
        <p:pic>
          <p:nvPicPr>
            <p:cNvPr id="14" name="Picture 13" descr="jbgdfvghcf.jpg">
              <a:extLst>
                <a:ext uri="{FF2B5EF4-FFF2-40B4-BE49-F238E27FC236}">
                  <a16:creationId xmlns:a16="http://schemas.microsoft.com/office/drawing/2014/main" id="{90B971F6-DBAC-4545-BB58-4762B842B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0434" y="152400"/>
              <a:ext cx="2584509" cy="2133600"/>
            </a:xfrm>
            <a:prstGeom prst="rect">
              <a:avLst/>
            </a:prstGeom>
          </p:spPr>
        </p:pic>
        <p:pic>
          <p:nvPicPr>
            <p:cNvPr id="15" name="Picture 14" descr="jbgdfvghcf.jpg">
              <a:extLst>
                <a:ext uri="{FF2B5EF4-FFF2-40B4-BE49-F238E27FC236}">
                  <a16:creationId xmlns:a16="http://schemas.microsoft.com/office/drawing/2014/main" id="{6F48071E-6906-457F-8349-E00CB524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18778" y="152400"/>
              <a:ext cx="2584509" cy="2133600"/>
            </a:xfrm>
            <a:prstGeom prst="rect">
              <a:avLst/>
            </a:prstGeom>
          </p:spPr>
        </p:pic>
      </p:grp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059F6759-5937-4738-BEC1-16F0B7D157EE}"/>
              </a:ext>
            </a:extLst>
          </p:cNvPr>
          <p:cNvSpPr/>
          <p:nvPr/>
        </p:nvSpPr>
        <p:spPr>
          <a:xfrm>
            <a:off x="2362200" y="2223161"/>
            <a:ext cx="7467600" cy="25558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jbgdfvghcf.jpg">
            <a:extLst>
              <a:ext uri="{FF2B5EF4-FFF2-40B4-BE49-F238E27FC236}">
                <a16:creationId xmlns:a16="http://schemas.microsoft.com/office/drawing/2014/main" id="{0F2D616C-352D-481B-9E36-9B7AA890A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" y="2338917"/>
            <a:ext cx="2558344" cy="2259542"/>
          </a:xfrm>
          <a:prstGeom prst="rect">
            <a:avLst/>
          </a:prstGeom>
        </p:spPr>
      </p:pic>
      <p:pic>
        <p:nvPicPr>
          <p:cNvPr id="18" name="Picture 17" descr="jbgdfvghcf.jpg">
            <a:extLst>
              <a:ext uri="{FF2B5EF4-FFF2-40B4-BE49-F238E27FC236}">
                <a16:creationId xmlns:a16="http://schemas.microsoft.com/office/drawing/2014/main" id="{CB0E02D3-01F8-4E0D-A3BF-9F4FBA50A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75" y="0"/>
            <a:ext cx="2460586" cy="2259542"/>
          </a:xfrm>
          <a:prstGeom prst="rect">
            <a:avLst/>
          </a:prstGeom>
        </p:spPr>
      </p:pic>
      <p:pic>
        <p:nvPicPr>
          <p:cNvPr id="19" name="Picture 18" descr="jbgdfvghcf.jpg">
            <a:extLst>
              <a:ext uri="{FF2B5EF4-FFF2-40B4-BE49-F238E27FC236}">
                <a16:creationId xmlns:a16="http://schemas.microsoft.com/office/drawing/2014/main" id="{7F57630A-5B52-476B-9F81-6A7673108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351" y="0"/>
            <a:ext cx="2460586" cy="2259542"/>
          </a:xfrm>
          <a:prstGeom prst="rect">
            <a:avLst/>
          </a:prstGeom>
        </p:spPr>
      </p:pic>
      <p:pic>
        <p:nvPicPr>
          <p:cNvPr id="20" name="Picture 19" descr="jbgdfvghcf.jpg">
            <a:extLst>
              <a:ext uri="{FF2B5EF4-FFF2-40B4-BE49-F238E27FC236}">
                <a16:creationId xmlns:a16="http://schemas.microsoft.com/office/drawing/2014/main" id="{EA4C80CA-BF17-421D-AE9F-E6EC936BF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460586" cy="2259542"/>
          </a:xfrm>
          <a:prstGeom prst="rect">
            <a:avLst/>
          </a:prstGeom>
        </p:spPr>
      </p:pic>
      <p:pic>
        <p:nvPicPr>
          <p:cNvPr id="21" name="Picture 20" descr="jbgdfvghcf.jpg">
            <a:extLst>
              <a:ext uri="{FF2B5EF4-FFF2-40B4-BE49-F238E27FC236}">
                <a16:creationId xmlns:a16="http://schemas.microsoft.com/office/drawing/2014/main" id="{DEB460D9-FA2C-44E0-8A94-B6BEEEEE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026" y="3306"/>
            <a:ext cx="2460586" cy="2259542"/>
          </a:xfrm>
          <a:prstGeom prst="rect">
            <a:avLst/>
          </a:prstGeom>
        </p:spPr>
      </p:pic>
      <p:pic>
        <p:nvPicPr>
          <p:cNvPr id="22" name="Picture 21" descr="jbgdfvghcf.jpg">
            <a:extLst>
              <a:ext uri="{FF2B5EF4-FFF2-40B4-BE49-F238E27FC236}">
                <a16:creationId xmlns:a16="http://schemas.microsoft.com/office/drawing/2014/main" id="{BA618A21-779F-4E1F-A33F-E65428F57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701" y="3306"/>
            <a:ext cx="2460586" cy="2259542"/>
          </a:xfrm>
          <a:prstGeom prst="rect">
            <a:avLst/>
          </a:prstGeom>
        </p:spPr>
      </p:pic>
      <p:pic>
        <p:nvPicPr>
          <p:cNvPr id="23" name="Picture 22" descr="jbgdfvghcf.jpg">
            <a:extLst>
              <a:ext uri="{FF2B5EF4-FFF2-40B4-BE49-F238E27FC236}">
                <a16:creationId xmlns:a16="http://schemas.microsoft.com/office/drawing/2014/main" id="{F9EC73E7-3CA8-47CC-81D7-E5B57E3A3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251" y="2259542"/>
            <a:ext cx="2558344" cy="2259542"/>
          </a:xfrm>
          <a:prstGeom prst="rect">
            <a:avLst/>
          </a:prstGeom>
        </p:spPr>
      </p:pic>
      <p:pic>
        <p:nvPicPr>
          <p:cNvPr id="24" name="Picture 23" descr="jbgdfvghcf.jpg">
            <a:extLst>
              <a:ext uri="{FF2B5EF4-FFF2-40B4-BE49-F238E27FC236}">
                <a16:creationId xmlns:a16="http://schemas.microsoft.com/office/drawing/2014/main" id="{BF0B1A8F-1A09-4644-AFF0-87F7E5C19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056" y="4515777"/>
            <a:ext cx="2460586" cy="2259542"/>
          </a:xfrm>
          <a:prstGeom prst="rect">
            <a:avLst/>
          </a:prstGeom>
        </p:spPr>
      </p:pic>
      <p:pic>
        <p:nvPicPr>
          <p:cNvPr id="25" name="Picture 24" descr="jbgdfvghcf.jpg">
            <a:extLst>
              <a:ext uri="{FF2B5EF4-FFF2-40B4-BE49-F238E27FC236}">
                <a16:creationId xmlns:a16="http://schemas.microsoft.com/office/drawing/2014/main" id="{3BE9109D-1485-47A9-8A2F-C30E00E8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732" y="4515777"/>
            <a:ext cx="2460586" cy="2259542"/>
          </a:xfrm>
          <a:prstGeom prst="rect">
            <a:avLst/>
          </a:prstGeom>
        </p:spPr>
      </p:pic>
      <p:pic>
        <p:nvPicPr>
          <p:cNvPr id="26" name="Picture 25" descr="jbgdfvghcf.jpg">
            <a:extLst>
              <a:ext uri="{FF2B5EF4-FFF2-40B4-BE49-F238E27FC236}">
                <a16:creationId xmlns:a16="http://schemas.microsoft.com/office/drawing/2014/main" id="{A4946B27-5E45-4EF0-8D89-5AB563689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" y="4515777"/>
            <a:ext cx="2460586" cy="2259542"/>
          </a:xfrm>
          <a:prstGeom prst="rect">
            <a:avLst/>
          </a:prstGeom>
        </p:spPr>
      </p:pic>
      <p:pic>
        <p:nvPicPr>
          <p:cNvPr id="27" name="Picture 26" descr="jbgdfvghcf.jpg">
            <a:extLst>
              <a:ext uri="{FF2B5EF4-FFF2-40B4-BE49-F238E27FC236}">
                <a16:creationId xmlns:a16="http://schemas.microsoft.com/office/drawing/2014/main" id="{D6A3C7A7-6D76-426F-A92F-5D17A040F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407" y="4519083"/>
            <a:ext cx="2460586" cy="2259542"/>
          </a:xfrm>
          <a:prstGeom prst="rect">
            <a:avLst/>
          </a:prstGeom>
        </p:spPr>
      </p:pic>
      <p:pic>
        <p:nvPicPr>
          <p:cNvPr id="28" name="Picture 27" descr="jbgdfvghcf.jpg">
            <a:extLst>
              <a:ext uri="{FF2B5EF4-FFF2-40B4-BE49-F238E27FC236}">
                <a16:creationId xmlns:a16="http://schemas.microsoft.com/office/drawing/2014/main" id="{8D52D0F4-A03E-49A8-8D53-2007FBBB0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082" y="4519083"/>
            <a:ext cx="2460586" cy="22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0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3500">
              <a:srgbClr val="F7BE86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C7B2F-DD68-4BAE-B0BD-1D30BE658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61088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C591F8-7DEB-44F9-8EB6-9C4368C4B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911" y="686598"/>
            <a:ext cx="9847969" cy="513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9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4B40D09-07C4-4F67-9CB7-A3D1A8598A35}"/>
              </a:ext>
            </a:extLst>
          </p:cNvPr>
          <p:cNvGrpSpPr/>
          <p:nvPr/>
        </p:nvGrpSpPr>
        <p:grpSpPr>
          <a:xfrm>
            <a:off x="1323361" y="996397"/>
            <a:ext cx="9873968" cy="4865205"/>
            <a:chOff x="126953" y="3726178"/>
            <a:chExt cx="5315532" cy="360426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106A7A-8886-4729-B2C9-47C2096E3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53" y="3786752"/>
              <a:ext cx="5315532" cy="354368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44C3A9-BE9E-493B-8B11-721E23621347}"/>
                </a:ext>
              </a:extLst>
            </p:cNvPr>
            <p:cNvSpPr txBox="1"/>
            <p:nvPr/>
          </p:nvSpPr>
          <p:spPr>
            <a:xfrm>
              <a:off x="4215665" y="3726178"/>
              <a:ext cx="1226820" cy="92333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7CB639-55CE-433F-BC4B-BA05FB489BEE}"/>
              </a:ext>
            </a:extLst>
          </p:cNvPr>
          <p:cNvGrpSpPr/>
          <p:nvPr/>
        </p:nvGrpSpPr>
        <p:grpSpPr>
          <a:xfrm>
            <a:off x="1327075" y="1027230"/>
            <a:ext cx="9873966" cy="4663666"/>
            <a:chOff x="6749516" y="3567057"/>
            <a:chExt cx="5299664" cy="326280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BA0A28-4024-4267-8136-09B0FAE54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516" y="3567057"/>
              <a:ext cx="5299664" cy="326280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AFE8B8-9563-4C67-B6EB-92A2B8D3AD8C}"/>
                </a:ext>
              </a:extLst>
            </p:cNvPr>
            <p:cNvSpPr txBox="1"/>
            <p:nvPr/>
          </p:nvSpPr>
          <p:spPr>
            <a:xfrm>
              <a:off x="10822360" y="3567057"/>
              <a:ext cx="1226820" cy="92333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093316-49EE-48F8-B0CC-1085D8F2AAEC}"/>
              </a:ext>
            </a:extLst>
          </p:cNvPr>
          <p:cNvGrpSpPr/>
          <p:nvPr/>
        </p:nvGrpSpPr>
        <p:grpSpPr>
          <a:xfrm>
            <a:off x="1325417" y="1143825"/>
            <a:ext cx="9867007" cy="4723724"/>
            <a:chOff x="-129091" y="-94298"/>
            <a:chExt cx="5986911" cy="342109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75A49B-8270-4DB8-BC04-8AFE6FDB9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091" y="-94298"/>
              <a:ext cx="5986911" cy="342109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EFA5CC-476F-444B-A473-902AE79B37C1}"/>
                </a:ext>
              </a:extLst>
            </p:cNvPr>
            <p:cNvSpPr txBox="1"/>
            <p:nvPr/>
          </p:nvSpPr>
          <p:spPr>
            <a:xfrm>
              <a:off x="3977639" y="-91024"/>
              <a:ext cx="1855297" cy="92333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85B591-2EC5-4C80-A994-42FA723D6A47}"/>
              </a:ext>
            </a:extLst>
          </p:cNvPr>
          <p:cNvGrpSpPr/>
          <p:nvPr/>
        </p:nvGrpSpPr>
        <p:grpSpPr>
          <a:xfrm>
            <a:off x="1295399" y="990450"/>
            <a:ext cx="9905641" cy="4833949"/>
            <a:chOff x="8059921" y="3139440"/>
            <a:chExt cx="6751697" cy="438860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04F3E81-6DF6-4617-8A38-2AF454D7F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9921" y="3139440"/>
              <a:ext cx="6751697" cy="438860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CDE48B-E1E2-4C79-87AE-34D5328991C8}"/>
                </a:ext>
              </a:extLst>
            </p:cNvPr>
            <p:cNvSpPr txBox="1"/>
            <p:nvPr/>
          </p:nvSpPr>
          <p:spPr>
            <a:xfrm>
              <a:off x="13129072" y="3261040"/>
              <a:ext cx="1631378" cy="8382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আশ্র</a:t>
              </a:r>
              <a:r>
                <a:rPr lang="as-IN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5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থল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26DA5A-808C-4ECF-9BB8-166012112B95}"/>
              </a:ext>
            </a:extLst>
          </p:cNvPr>
          <p:cNvGrpSpPr/>
          <p:nvPr/>
        </p:nvGrpSpPr>
        <p:grpSpPr>
          <a:xfrm>
            <a:off x="1279023" y="890944"/>
            <a:ext cx="10024171" cy="5032960"/>
            <a:chOff x="6780684" y="17660"/>
            <a:chExt cx="4975581" cy="34269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3F9E95-1B18-4FF2-899C-C84EFD489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684" y="86102"/>
              <a:ext cx="4975581" cy="335851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7EC0128-6CF0-45BF-BD53-F9BD91D11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50329" y="17660"/>
              <a:ext cx="1054699" cy="926672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CB918B4-9CCF-4C97-910F-4C375C32F8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78" y="2813"/>
            <a:ext cx="3645724" cy="10729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70E072B-BC48-476A-ACBB-E35768F826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1737" y="5964558"/>
            <a:ext cx="709026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EA190F-D2E3-44B5-9F31-47C85A862F32}"/>
              </a:ext>
            </a:extLst>
          </p:cNvPr>
          <p:cNvSpPr txBox="1"/>
          <p:nvPr/>
        </p:nvSpPr>
        <p:spPr>
          <a:xfrm>
            <a:off x="3666020" y="51302"/>
            <a:ext cx="423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71F1F22-4C96-4A5F-BA5C-81C3E7FFE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6"/>
          <a:stretch/>
        </p:blipFill>
        <p:spPr>
          <a:xfrm>
            <a:off x="6828253" y="1164764"/>
            <a:ext cx="4915913" cy="4202667"/>
          </a:xfrm>
          <a:custGeom>
            <a:avLst/>
            <a:gdLst>
              <a:gd name="connsiteX0" fmla="*/ 0 w 4915913"/>
              <a:gd name="connsiteY0" fmla="*/ 1189929 h 4202667"/>
              <a:gd name="connsiteX1" fmla="*/ 672035 w 4915913"/>
              <a:gd name="connsiteY1" fmla="*/ 1490999 h 4202667"/>
              <a:gd name="connsiteX2" fmla="*/ 0 w 4915913"/>
              <a:gd name="connsiteY2" fmla="*/ 1490999 h 4202667"/>
              <a:gd name="connsiteX3" fmla="*/ 784318 w 4915913"/>
              <a:gd name="connsiteY3" fmla="*/ 0 h 4202667"/>
              <a:gd name="connsiteX4" fmla="*/ 4025312 w 4915913"/>
              <a:gd name="connsiteY4" fmla="*/ 0 h 4202667"/>
              <a:gd name="connsiteX5" fmla="*/ 4025312 w 4915913"/>
              <a:gd name="connsiteY5" fmla="*/ 523796 h 4202667"/>
              <a:gd name="connsiteX6" fmla="*/ 4915913 w 4915913"/>
              <a:gd name="connsiteY6" fmla="*/ 523796 h 4202667"/>
              <a:gd name="connsiteX7" fmla="*/ 4915913 w 4915913"/>
              <a:gd name="connsiteY7" fmla="*/ 559607 h 4202667"/>
              <a:gd name="connsiteX8" fmla="*/ 4470612 w 4915913"/>
              <a:gd name="connsiteY8" fmla="*/ 559607 h 4202667"/>
              <a:gd name="connsiteX9" fmla="*/ 4470612 w 4915913"/>
              <a:gd name="connsiteY9" fmla="*/ 1137679 h 4202667"/>
              <a:gd name="connsiteX10" fmla="*/ 4915913 w 4915913"/>
              <a:gd name="connsiteY10" fmla="*/ 1137679 h 4202667"/>
              <a:gd name="connsiteX11" fmla="*/ 4915913 w 4915913"/>
              <a:gd name="connsiteY11" fmla="*/ 4202667 h 4202667"/>
              <a:gd name="connsiteX12" fmla="*/ 0 w 4915913"/>
              <a:gd name="connsiteY12" fmla="*/ 4202667 h 4202667"/>
              <a:gd name="connsiteX13" fmla="*/ 0 w 4915913"/>
              <a:gd name="connsiteY13" fmla="*/ 4029248 h 4202667"/>
              <a:gd name="connsiteX14" fmla="*/ 1292772 w 4915913"/>
              <a:gd name="connsiteY14" fmla="*/ 4029248 h 4202667"/>
              <a:gd name="connsiteX15" fmla="*/ 1497724 w 4915913"/>
              <a:gd name="connsiteY15" fmla="*/ 4029248 h 4202667"/>
              <a:gd name="connsiteX16" fmla="*/ 2317530 w 4915913"/>
              <a:gd name="connsiteY16" fmla="*/ 4029248 h 4202667"/>
              <a:gd name="connsiteX17" fmla="*/ 2317530 w 4915913"/>
              <a:gd name="connsiteY17" fmla="*/ 3616461 h 4202667"/>
              <a:gd name="connsiteX18" fmla="*/ 1497724 w 4915913"/>
              <a:gd name="connsiteY18" fmla="*/ 3616461 h 4202667"/>
              <a:gd name="connsiteX19" fmla="*/ 1497724 w 4915913"/>
              <a:gd name="connsiteY19" fmla="*/ 1860905 h 4202667"/>
              <a:gd name="connsiteX20" fmla="*/ 1912022 w 4915913"/>
              <a:gd name="connsiteY20" fmla="*/ 2046510 h 4202667"/>
              <a:gd name="connsiteX21" fmla="*/ 2487101 w 4915913"/>
              <a:gd name="connsiteY21" fmla="*/ 762842 h 4202667"/>
              <a:gd name="connsiteX22" fmla="*/ 2333296 w 4915913"/>
              <a:gd name="connsiteY22" fmla="*/ 693938 h 4202667"/>
              <a:gd name="connsiteX23" fmla="*/ 2333296 w 4915913"/>
              <a:gd name="connsiteY23" fmla="*/ 166697 h 4202667"/>
              <a:gd name="connsiteX24" fmla="*/ 1839310 w 4915913"/>
              <a:gd name="connsiteY24" fmla="*/ 166697 h 4202667"/>
              <a:gd name="connsiteX25" fmla="*/ 1839310 w 4915913"/>
              <a:gd name="connsiteY25" fmla="*/ 472634 h 4202667"/>
              <a:gd name="connsiteX26" fmla="*/ 0 w 4915913"/>
              <a:gd name="connsiteY26" fmla="*/ 0 h 4202667"/>
              <a:gd name="connsiteX27" fmla="*/ 272029 w 4915913"/>
              <a:gd name="connsiteY27" fmla="*/ 0 h 4202667"/>
              <a:gd name="connsiteX28" fmla="*/ 0 w 4915913"/>
              <a:gd name="connsiteY28" fmla="*/ 607211 h 420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15913" h="4202667">
                <a:moveTo>
                  <a:pt x="0" y="1189929"/>
                </a:moveTo>
                <a:lnTo>
                  <a:pt x="672035" y="1490999"/>
                </a:lnTo>
                <a:lnTo>
                  <a:pt x="0" y="1490999"/>
                </a:lnTo>
                <a:close/>
                <a:moveTo>
                  <a:pt x="784318" y="0"/>
                </a:moveTo>
                <a:lnTo>
                  <a:pt x="4025312" y="0"/>
                </a:lnTo>
                <a:lnTo>
                  <a:pt x="4025312" y="523796"/>
                </a:lnTo>
                <a:lnTo>
                  <a:pt x="4915913" y="523796"/>
                </a:lnTo>
                <a:lnTo>
                  <a:pt x="4915913" y="559607"/>
                </a:lnTo>
                <a:lnTo>
                  <a:pt x="4470612" y="559607"/>
                </a:lnTo>
                <a:lnTo>
                  <a:pt x="4470612" y="1137679"/>
                </a:lnTo>
                <a:lnTo>
                  <a:pt x="4915913" y="1137679"/>
                </a:lnTo>
                <a:lnTo>
                  <a:pt x="4915913" y="4202667"/>
                </a:lnTo>
                <a:lnTo>
                  <a:pt x="0" y="4202667"/>
                </a:lnTo>
                <a:lnTo>
                  <a:pt x="0" y="4029248"/>
                </a:lnTo>
                <a:lnTo>
                  <a:pt x="1292772" y="4029248"/>
                </a:lnTo>
                <a:lnTo>
                  <a:pt x="1497724" y="4029248"/>
                </a:lnTo>
                <a:lnTo>
                  <a:pt x="2317530" y="4029248"/>
                </a:lnTo>
                <a:lnTo>
                  <a:pt x="2317530" y="3616461"/>
                </a:lnTo>
                <a:lnTo>
                  <a:pt x="1497724" y="3616461"/>
                </a:lnTo>
                <a:lnTo>
                  <a:pt x="1497724" y="1860905"/>
                </a:lnTo>
                <a:lnTo>
                  <a:pt x="1912022" y="2046510"/>
                </a:lnTo>
                <a:lnTo>
                  <a:pt x="2487101" y="762842"/>
                </a:lnTo>
                <a:lnTo>
                  <a:pt x="2333296" y="693938"/>
                </a:lnTo>
                <a:lnTo>
                  <a:pt x="2333296" y="166697"/>
                </a:lnTo>
                <a:lnTo>
                  <a:pt x="1839310" y="166697"/>
                </a:lnTo>
                <a:lnTo>
                  <a:pt x="1839310" y="472634"/>
                </a:lnTo>
                <a:close/>
                <a:moveTo>
                  <a:pt x="0" y="0"/>
                </a:moveTo>
                <a:lnTo>
                  <a:pt x="272029" y="0"/>
                </a:lnTo>
                <a:lnTo>
                  <a:pt x="0" y="607211"/>
                </a:lnTo>
                <a:close/>
              </a:path>
            </a:pathLst>
          </a:cu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BDB598-AB15-4448-921D-8D662485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65" y="6003003"/>
            <a:ext cx="9010669" cy="97087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23323E1-3E34-48BC-84D9-2850A6180A96}"/>
              </a:ext>
            </a:extLst>
          </p:cNvPr>
          <p:cNvCxnSpPr/>
          <p:nvPr/>
        </p:nvCxnSpPr>
        <p:spPr>
          <a:xfrm>
            <a:off x="5608320" y="1112082"/>
            <a:ext cx="0" cy="429698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CC3E60-8CB3-4A9D-A880-F6F9075CD446}"/>
              </a:ext>
            </a:extLst>
          </p:cNvPr>
          <p:cNvCxnSpPr/>
          <p:nvPr/>
        </p:nvCxnSpPr>
        <p:spPr>
          <a:xfrm>
            <a:off x="5760720" y="1264482"/>
            <a:ext cx="0" cy="429698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901A33-3AE8-44C9-BDD4-B18CB81309D3}"/>
              </a:ext>
            </a:extLst>
          </p:cNvPr>
          <p:cNvCxnSpPr/>
          <p:nvPr/>
        </p:nvCxnSpPr>
        <p:spPr>
          <a:xfrm>
            <a:off x="5913120" y="1416882"/>
            <a:ext cx="0" cy="429698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3C09C9-1D96-4229-B148-FBEDFCDAF000}"/>
              </a:ext>
            </a:extLst>
          </p:cNvPr>
          <p:cNvCxnSpPr>
            <a:cxnSpLocks/>
          </p:cNvCxnSpPr>
          <p:nvPr/>
        </p:nvCxnSpPr>
        <p:spPr>
          <a:xfrm flipH="1">
            <a:off x="149824" y="5866268"/>
            <a:ext cx="11529496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DF7F5414-BD7E-42EF-A1D7-59F7EF4E1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084" y="900716"/>
            <a:ext cx="3665633" cy="4660327"/>
          </a:xfrm>
          <a:custGeom>
            <a:avLst/>
            <a:gdLst>
              <a:gd name="connsiteX0" fmla="*/ 3112106 w 3665633"/>
              <a:gd name="connsiteY0" fmla="*/ 0 h 4660327"/>
              <a:gd name="connsiteX1" fmla="*/ 3665633 w 3665633"/>
              <a:gd name="connsiteY1" fmla="*/ 0 h 4660327"/>
              <a:gd name="connsiteX2" fmla="*/ 3665633 w 3665633"/>
              <a:gd name="connsiteY2" fmla="*/ 4660327 h 4660327"/>
              <a:gd name="connsiteX3" fmla="*/ 1621155 w 3665633"/>
              <a:gd name="connsiteY3" fmla="*/ 4660327 h 4660327"/>
              <a:gd name="connsiteX4" fmla="*/ 1621155 w 3665633"/>
              <a:gd name="connsiteY4" fmla="*/ 4298708 h 4660327"/>
              <a:gd name="connsiteX5" fmla="*/ 590259 w 3665633"/>
              <a:gd name="connsiteY5" fmla="*/ 4298708 h 4660327"/>
              <a:gd name="connsiteX6" fmla="*/ 590259 w 3665633"/>
              <a:gd name="connsiteY6" fmla="*/ 4660327 h 4660327"/>
              <a:gd name="connsiteX7" fmla="*/ 0 w 3665633"/>
              <a:gd name="connsiteY7" fmla="*/ 4660327 h 4660327"/>
              <a:gd name="connsiteX8" fmla="*/ 0 w 3665633"/>
              <a:gd name="connsiteY8" fmla="*/ 2615267 h 4660327"/>
              <a:gd name="connsiteX9" fmla="*/ 738593 w 3665633"/>
              <a:gd name="connsiteY9" fmla="*/ 2615267 h 4660327"/>
              <a:gd name="connsiteX10" fmla="*/ 738593 w 3665633"/>
              <a:gd name="connsiteY10" fmla="*/ 1954342 h 4660327"/>
              <a:gd name="connsiteX11" fmla="*/ 0 w 3665633"/>
              <a:gd name="connsiteY11" fmla="*/ 1954342 h 4660327"/>
              <a:gd name="connsiteX12" fmla="*/ 0 w 3665633"/>
              <a:gd name="connsiteY12" fmla="*/ 1686543 h 4660327"/>
              <a:gd name="connsiteX13" fmla="*/ 741970 w 3665633"/>
              <a:gd name="connsiteY13" fmla="*/ 1686543 h 4660327"/>
              <a:gd name="connsiteX14" fmla="*/ 741970 w 3665633"/>
              <a:gd name="connsiteY14" fmla="*/ 1100268 h 4660327"/>
              <a:gd name="connsiteX15" fmla="*/ 1901044 w 3665633"/>
              <a:gd name="connsiteY15" fmla="*/ 1100268 h 4660327"/>
              <a:gd name="connsiteX16" fmla="*/ 1901044 w 3665633"/>
              <a:gd name="connsiteY16" fmla="*/ 644128 h 4660327"/>
              <a:gd name="connsiteX17" fmla="*/ 3112106 w 3665633"/>
              <a:gd name="connsiteY17" fmla="*/ 644128 h 466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65633" h="4660327">
                <a:moveTo>
                  <a:pt x="3112106" y="0"/>
                </a:moveTo>
                <a:lnTo>
                  <a:pt x="3665633" y="0"/>
                </a:lnTo>
                <a:lnTo>
                  <a:pt x="3665633" y="4660327"/>
                </a:lnTo>
                <a:lnTo>
                  <a:pt x="1621155" y="4660327"/>
                </a:lnTo>
                <a:lnTo>
                  <a:pt x="1621155" y="4298708"/>
                </a:lnTo>
                <a:lnTo>
                  <a:pt x="590259" y="4298708"/>
                </a:lnTo>
                <a:lnTo>
                  <a:pt x="590259" y="4660327"/>
                </a:lnTo>
                <a:lnTo>
                  <a:pt x="0" y="4660327"/>
                </a:lnTo>
                <a:lnTo>
                  <a:pt x="0" y="2615267"/>
                </a:lnTo>
                <a:lnTo>
                  <a:pt x="738593" y="2615267"/>
                </a:lnTo>
                <a:lnTo>
                  <a:pt x="738593" y="1954342"/>
                </a:lnTo>
                <a:lnTo>
                  <a:pt x="0" y="1954342"/>
                </a:lnTo>
                <a:lnTo>
                  <a:pt x="0" y="1686543"/>
                </a:lnTo>
                <a:lnTo>
                  <a:pt x="741970" y="1686543"/>
                </a:lnTo>
                <a:lnTo>
                  <a:pt x="741970" y="1100268"/>
                </a:lnTo>
                <a:lnTo>
                  <a:pt x="1901044" y="1100268"/>
                </a:lnTo>
                <a:lnTo>
                  <a:pt x="1901044" y="644128"/>
                </a:lnTo>
                <a:lnTo>
                  <a:pt x="3112106" y="644128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4BAE36A-F3B0-4F34-8A18-26D976B3E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879" y="5044194"/>
            <a:ext cx="926672" cy="7681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1EAEB2-4495-4EDD-A5A7-FC8FA8D35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71" y="2723047"/>
            <a:ext cx="1444877" cy="11827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D6BF036-3F61-41D9-A1F9-1D1209287A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271" y="1905966"/>
            <a:ext cx="1414395" cy="7620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49D3341-929B-464C-8126-E9CD10EA9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1780" y="1018211"/>
            <a:ext cx="1255885" cy="768163"/>
          </a:xfrm>
          <a:prstGeom prst="rect">
            <a:avLst/>
          </a:prstGeom>
        </p:spPr>
      </p:pic>
      <p:sp>
        <p:nvSpPr>
          <p:cNvPr id="37" name="Star: 24 Points 9">
            <a:extLst>
              <a:ext uri="{FF2B5EF4-FFF2-40B4-BE49-F238E27FC236}">
                <a16:creationId xmlns:a16="http://schemas.microsoft.com/office/drawing/2014/main" id="{0BEF4B67-9896-45DA-93A5-2BBF07A8EC69}"/>
              </a:ext>
            </a:extLst>
          </p:cNvPr>
          <p:cNvSpPr/>
          <p:nvPr/>
        </p:nvSpPr>
        <p:spPr>
          <a:xfrm>
            <a:off x="6833978" y="1085899"/>
            <a:ext cx="1570752" cy="1400949"/>
          </a:xfrm>
          <a:prstGeom prst="star24">
            <a:avLst>
              <a:gd name="adj" fmla="val 5111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tar: 24 Points 9">
            <a:extLst>
              <a:ext uri="{FF2B5EF4-FFF2-40B4-BE49-F238E27FC236}">
                <a16:creationId xmlns:a16="http://schemas.microsoft.com/office/drawing/2014/main" id="{96279574-7993-4878-9364-AE4714F0993A}"/>
              </a:ext>
            </a:extLst>
          </p:cNvPr>
          <p:cNvSpPr/>
          <p:nvPr/>
        </p:nvSpPr>
        <p:spPr>
          <a:xfrm>
            <a:off x="1063422" y="596244"/>
            <a:ext cx="1570752" cy="1400949"/>
          </a:xfrm>
          <a:prstGeom prst="star24">
            <a:avLst>
              <a:gd name="adj" fmla="val 5111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4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3500">
              <a:srgbClr val="F7BE86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EAA62C3-2341-4FE5-ABAD-08E525E56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61088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514D8E-9A18-45F9-883A-67D0A80D8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2441"/>
            <a:ext cx="5949905" cy="1449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B34332-A37A-453B-ACB7-221D1D323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631" y="2905869"/>
            <a:ext cx="8941866" cy="14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1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3500">
              <a:srgbClr val="F7BE86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5B78F-C32B-455A-A5B1-909F1C3DE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641"/>
            <a:ext cx="11887200" cy="1306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69C752-091C-4C3B-AB68-82C6D7635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76328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C95711E-4031-48C6-BF75-D9F9DB2FFF59}"/>
              </a:ext>
            </a:extLst>
          </p:cNvPr>
          <p:cNvGrpSpPr/>
          <p:nvPr/>
        </p:nvGrpSpPr>
        <p:grpSpPr>
          <a:xfrm>
            <a:off x="1521125" y="2188962"/>
            <a:ext cx="10120237" cy="3309860"/>
            <a:chOff x="1521125" y="2188962"/>
            <a:chExt cx="10120237" cy="33098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10DD2B-42C1-45C8-82F3-9E85D3742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2366"/>
            <a:stretch/>
          </p:blipFill>
          <p:spPr>
            <a:xfrm>
              <a:off x="1521125" y="2188962"/>
              <a:ext cx="10120237" cy="228844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28F92C-5015-4B7E-BC9B-542553C5D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1125" y="4477408"/>
              <a:ext cx="9571026" cy="102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43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3500">
              <a:srgbClr val="F7BE86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AF616-C2EF-440E-B01D-B8C2DCA4D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625759"/>
            <a:ext cx="11418798" cy="6139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007DD8-15B8-4D83-8E7D-45331C98F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746" y="-76200"/>
            <a:ext cx="771210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7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3500">
              <a:srgbClr val="F7BE86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2ACC4E2-7657-498F-A5A7-A655F1A441E8}"/>
              </a:ext>
            </a:extLst>
          </p:cNvPr>
          <p:cNvGrpSpPr/>
          <p:nvPr/>
        </p:nvGrpSpPr>
        <p:grpSpPr>
          <a:xfrm>
            <a:off x="4431305" y="783979"/>
            <a:ext cx="3329389" cy="4631226"/>
            <a:chOff x="8463218" y="700241"/>
            <a:chExt cx="3578667" cy="553156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FAE6829-C3C9-40B3-828F-920A9BDB0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3218" y="2269403"/>
              <a:ext cx="2624328" cy="3962400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592E83-4F7E-4E61-8120-5256798A3488}"/>
                </a:ext>
              </a:extLst>
            </p:cNvPr>
            <p:cNvGrpSpPr/>
            <p:nvPr/>
          </p:nvGrpSpPr>
          <p:grpSpPr>
            <a:xfrm>
              <a:off x="10133206" y="700241"/>
              <a:ext cx="1908679" cy="1943949"/>
              <a:chOff x="9892877" y="975439"/>
              <a:chExt cx="1908679" cy="194394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DD0E22A-E72A-4A79-8FA6-F251B4BD7B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5557" b="49809" l="51474" r="6092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93" t="22525" r="37894" b="47159"/>
              <a:stretch/>
            </p:blipFill>
            <p:spPr>
              <a:xfrm>
                <a:off x="9905284" y="975439"/>
                <a:ext cx="1896272" cy="184189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D28DF8F5-D68D-4433-B2A0-ADDBB6E517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39" t="42855" r="46622" b="47258"/>
              <a:stretch/>
            </p:blipFill>
            <p:spPr>
              <a:xfrm>
                <a:off x="9892877" y="2156600"/>
                <a:ext cx="538016" cy="762788"/>
              </a:xfrm>
              <a:custGeom>
                <a:avLst/>
                <a:gdLst>
                  <a:gd name="connsiteX0" fmla="*/ 387109 w 579120"/>
                  <a:gd name="connsiteY0" fmla="*/ 0 h 830664"/>
                  <a:gd name="connsiteX1" fmla="*/ 579120 w 579120"/>
                  <a:gd name="connsiteY1" fmla="*/ 0 h 830664"/>
                  <a:gd name="connsiteX2" fmla="*/ 579120 w 579120"/>
                  <a:gd name="connsiteY2" fmla="*/ 225059 h 830664"/>
                  <a:gd name="connsiteX3" fmla="*/ 567231 w 579120"/>
                  <a:gd name="connsiteY3" fmla="*/ 251016 h 830664"/>
                  <a:gd name="connsiteX4" fmla="*/ 512739 w 579120"/>
                  <a:gd name="connsiteY4" fmla="*/ 599107 h 830664"/>
                  <a:gd name="connsiteX5" fmla="*/ 527360 w 579120"/>
                  <a:gd name="connsiteY5" fmla="*/ 790723 h 830664"/>
                  <a:gd name="connsiteX6" fmla="*/ 535553 w 579120"/>
                  <a:gd name="connsiteY6" fmla="*/ 830664 h 830664"/>
                  <a:gd name="connsiteX7" fmla="*/ 0 w 579120"/>
                  <a:gd name="connsiteY7" fmla="*/ 830664 h 830664"/>
                  <a:gd name="connsiteX8" fmla="*/ 0 w 579120"/>
                  <a:gd name="connsiteY8" fmla="*/ 563829 h 830664"/>
                  <a:gd name="connsiteX9" fmla="*/ 56254 w 579120"/>
                  <a:gd name="connsiteY9" fmla="*/ 452019 h 830664"/>
                  <a:gd name="connsiteX10" fmla="*/ 222226 w 579120"/>
                  <a:gd name="connsiteY10" fmla="*/ 183874 h 830664"/>
                  <a:gd name="connsiteX11" fmla="*/ 324601 w 579120"/>
                  <a:gd name="connsiteY11" fmla="*/ 61173 h 83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9120" h="830664">
                    <a:moveTo>
                      <a:pt x="387109" y="0"/>
                    </a:moveTo>
                    <a:lnTo>
                      <a:pt x="579120" y="0"/>
                    </a:lnTo>
                    <a:lnTo>
                      <a:pt x="579120" y="225059"/>
                    </a:lnTo>
                    <a:lnTo>
                      <a:pt x="567231" y="251016"/>
                    </a:lnTo>
                    <a:cubicBezTo>
                      <a:pt x="533563" y="340100"/>
                      <a:pt x="512739" y="463169"/>
                      <a:pt x="512739" y="599107"/>
                    </a:cubicBezTo>
                    <a:cubicBezTo>
                      <a:pt x="512739" y="667076"/>
                      <a:pt x="517945" y="731828"/>
                      <a:pt x="527360" y="790723"/>
                    </a:cubicBezTo>
                    <a:lnTo>
                      <a:pt x="535553" y="830664"/>
                    </a:lnTo>
                    <a:lnTo>
                      <a:pt x="0" y="830664"/>
                    </a:lnTo>
                    <a:lnTo>
                      <a:pt x="0" y="563829"/>
                    </a:lnTo>
                    <a:lnTo>
                      <a:pt x="56254" y="452019"/>
                    </a:lnTo>
                    <a:cubicBezTo>
                      <a:pt x="102473" y="364663"/>
                      <a:pt x="156811" y="272535"/>
                      <a:pt x="222226" y="183874"/>
                    </a:cubicBezTo>
                    <a:cubicBezTo>
                      <a:pt x="254934" y="139543"/>
                      <a:pt x="289469" y="98774"/>
                      <a:pt x="324601" y="61173"/>
                    </a:cubicBezTo>
                    <a:close/>
                  </a:path>
                </a:pathLst>
              </a:custGeom>
            </p:spPr>
          </p:pic>
        </p:grpSp>
      </p:grpSp>
      <p:sp>
        <p:nvSpPr>
          <p:cNvPr id="29" name="Star: 24 Points 9">
            <a:extLst>
              <a:ext uri="{FF2B5EF4-FFF2-40B4-BE49-F238E27FC236}">
                <a16:creationId xmlns:a16="http://schemas.microsoft.com/office/drawing/2014/main" id="{72D7F2DC-2346-4A21-B66E-4B9185BBD36C}"/>
              </a:ext>
            </a:extLst>
          </p:cNvPr>
          <p:cNvSpPr/>
          <p:nvPr/>
        </p:nvSpPr>
        <p:spPr>
          <a:xfrm>
            <a:off x="473264" y="455513"/>
            <a:ext cx="1954567" cy="1568796"/>
          </a:xfrm>
          <a:prstGeom prst="star24">
            <a:avLst>
              <a:gd name="adj" fmla="val 5111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76BB51-4E95-43E1-8DB2-B3675FACD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97" y="5376328"/>
            <a:ext cx="1831503" cy="1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937DC1-7A99-4C86-BCEC-59D9155D5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5947" y="85915"/>
            <a:ext cx="6639119" cy="835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37089F-609F-40E1-968D-CC2F2306C2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862" y="5219010"/>
            <a:ext cx="10242168" cy="1670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FFCD3E-0339-49B9-8C87-51607F1EF3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829" y="5179387"/>
            <a:ext cx="10754276" cy="166435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218180-8B4E-4E48-AB39-3805B1F7117A}"/>
              </a:ext>
            </a:extLst>
          </p:cNvPr>
          <p:cNvCxnSpPr>
            <a:cxnSpLocks/>
          </p:cNvCxnSpPr>
          <p:nvPr/>
        </p:nvCxnSpPr>
        <p:spPr>
          <a:xfrm flipH="1" flipV="1">
            <a:off x="1198179" y="5415205"/>
            <a:ext cx="9487905" cy="41155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3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351</Words>
  <Application>Microsoft Office PowerPoint</Application>
  <PresentationFormat>Widescreen</PresentationFormat>
  <Paragraphs>58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Habibur Rahman</dc:creator>
  <cp:lastModifiedBy>Habibur Rahman</cp:lastModifiedBy>
  <cp:revision>123</cp:revision>
  <dcterms:created xsi:type="dcterms:W3CDTF">2021-07-06T09:20:03Z</dcterms:created>
  <dcterms:modified xsi:type="dcterms:W3CDTF">2021-07-16T10:55:05Z</dcterms:modified>
</cp:coreProperties>
</file>