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6" r:id="rId5"/>
    <p:sldId id="268" r:id="rId6"/>
    <p:sldId id="274" r:id="rId7"/>
    <p:sldId id="271" r:id="rId8"/>
    <p:sldId id="258" r:id="rId9"/>
    <p:sldId id="289" r:id="rId10"/>
    <p:sldId id="263" r:id="rId11"/>
    <p:sldId id="294" r:id="rId12"/>
    <p:sldId id="270" r:id="rId13"/>
    <p:sldId id="264" r:id="rId14"/>
    <p:sldId id="269" r:id="rId15"/>
    <p:sldId id="290" r:id="rId16"/>
    <p:sldId id="291" r:id="rId17"/>
    <p:sldId id="292" r:id="rId18"/>
    <p:sldId id="293" r:id="rId19"/>
    <p:sldId id="285" r:id="rId20"/>
    <p:sldId id="282" r:id="rId21"/>
    <p:sldId id="284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48B06"/>
    <a:srgbClr val="F28B05"/>
    <a:srgbClr val="ED8A00"/>
    <a:srgbClr val="A25B08"/>
    <a:srgbClr val="4889A7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F0B7-E6AF-43C0-84A9-901660A9A6B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0904-D33E-4E90-BB3D-B99CAFF0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F0B7-E6AF-43C0-84A9-901660A9A6B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0904-D33E-4E90-BB3D-B99CAFF0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5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F0B7-E6AF-43C0-84A9-901660A9A6B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0904-D33E-4E90-BB3D-B99CAFF0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8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F0B7-E6AF-43C0-84A9-901660A9A6B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0904-D33E-4E90-BB3D-B99CAFF0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6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F0B7-E6AF-43C0-84A9-901660A9A6B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0904-D33E-4E90-BB3D-B99CAFF0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8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F0B7-E6AF-43C0-84A9-901660A9A6B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0904-D33E-4E90-BB3D-B99CAFF0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5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F0B7-E6AF-43C0-84A9-901660A9A6B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0904-D33E-4E90-BB3D-B99CAFF0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F0B7-E6AF-43C0-84A9-901660A9A6B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0904-D33E-4E90-BB3D-B99CAFF0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0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F0B7-E6AF-43C0-84A9-901660A9A6B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0904-D33E-4E90-BB3D-B99CAFF0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1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F0B7-E6AF-43C0-84A9-901660A9A6B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0904-D33E-4E90-BB3D-B99CAFF0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1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F0B7-E6AF-43C0-84A9-901660A9A6B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0904-D33E-4E90-BB3D-B99CAFF0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3F0B7-E6AF-43C0-84A9-901660A9A6B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00904-D33E-4E90-BB3D-B99CAFF0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3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231615"/>
            <a:ext cx="12192000" cy="1053885"/>
          </a:xfrm>
          <a:prstGeom prst="rect">
            <a:avLst/>
          </a:prstGeom>
          <a:solidFill>
            <a:srgbClr val="92D05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1371385" y="5347251"/>
            <a:ext cx="11371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ভার্চুয়াল ক্লাশে সবাইকে  জানাচ্ছি শুভেচ্ছা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3723" y="0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71846" y="926123"/>
            <a:ext cx="524021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6600" b="1" dirty="0" err="1" smtClean="0">
                <a:ln w="38100">
                  <a:solidFill>
                    <a:schemeClr val="accent4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38100">
                <a:solidFill>
                  <a:schemeClr val="accent4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61938" y="-4393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5715" y="375138"/>
            <a:ext cx="10682514" cy="10668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44793" y="483682"/>
            <a:ext cx="9358365" cy="8243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জলবায়ু পরিবর্তনের কারন </a:t>
            </a:r>
            <a:endParaRPr lang="en-US" sz="6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19339" y="2685815"/>
            <a:ext cx="3552092" cy="633047"/>
          </a:xfrm>
          <a:prstGeom prst="roundRect">
            <a:avLst>
              <a:gd name="adj" fmla="val 50000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কল-কারখানার বর্জ্য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42432" y="2630639"/>
            <a:ext cx="2436985" cy="202396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মানবসৃষ্ট দূষণ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60924" y="1838058"/>
            <a:ext cx="3640331" cy="633047"/>
          </a:xfrm>
          <a:prstGeom prst="roundRect">
            <a:avLst>
              <a:gd name="adj" fmla="val 50000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ধোঁয়া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49163" y="4806733"/>
            <a:ext cx="3552092" cy="633047"/>
          </a:xfrm>
          <a:prstGeom prst="roundRect">
            <a:avLst>
              <a:gd name="adj" fmla="val 50000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গাছপালা কেটে ফেলা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19339" y="3762589"/>
            <a:ext cx="3552092" cy="633047"/>
          </a:xfrm>
          <a:prstGeom prst="roundRect">
            <a:avLst>
              <a:gd name="adj" fmla="val 50000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যানবাহনের ধোঁয়া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8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61938" y="-4393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8831" y="2416115"/>
            <a:ext cx="103452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আবহাওয়া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bn-IN" sz="6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জলবায়ু কী?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5715" y="363415"/>
            <a:ext cx="10682514" cy="86750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44793" y="483682"/>
            <a:ext cx="9358365" cy="67038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5" y="2186011"/>
            <a:ext cx="3137865" cy="3137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55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043777"/>
              </p:ext>
            </p:extLst>
          </p:nvPr>
        </p:nvGraphicFramePr>
        <p:xfrm>
          <a:off x="410308" y="2214879"/>
          <a:ext cx="11301046" cy="4293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0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5131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জলবায়ু</a:t>
                      </a:r>
                      <a:r>
                        <a:rPr lang="bn-BD" sz="2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পরিবর্তনের মানবসৃষ্ট কারন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জলবায়ু পরিবর্তনের</a:t>
                      </a:r>
                      <a:r>
                        <a:rPr lang="bn-BD" sz="2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ফলাফল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3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3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3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25715" y="363415"/>
            <a:ext cx="10682514" cy="86750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44793" y="483682"/>
            <a:ext cx="9358365" cy="67038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1938" y="-4393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61938" y="-4393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5715" y="375138"/>
            <a:ext cx="10682514" cy="10668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618251" y="5681057"/>
            <a:ext cx="9358365" cy="8243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গড় তাপমাত্রা বৃদ্ধি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416817" y="491898"/>
            <a:ext cx="9358365" cy="8243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তাপমাত্রা বৃদ্ধির প্রভাব </a:t>
            </a:r>
            <a:endParaRPr lang="en-US" sz="6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93" y="1817076"/>
            <a:ext cx="4449710" cy="2669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56" y="1817774"/>
            <a:ext cx="4699132" cy="2643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44793" y="4638890"/>
            <a:ext cx="3751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0657" y="4700807"/>
            <a:ext cx="4105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জলাশয় শুকিয়ে যাচ্ছে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16816" y="510750"/>
            <a:ext cx="9358365" cy="8243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জলবায়ু পরিবর্তনের প্রভাব</a:t>
            </a:r>
            <a:endParaRPr lang="en-US" sz="6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93" y="1788093"/>
            <a:ext cx="4449710" cy="2672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36" y="1802934"/>
            <a:ext cx="4821952" cy="2687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54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61938" y="-4393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5715" y="363415"/>
            <a:ext cx="10682514" cy="86750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244793" y="483682"/>
            <a:ext cx="9358365" cy="67038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22" descr="Tutor – Nikhil | HappyTutor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70" y="1961246"/>
            <a:ext cx="17621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850383" y="2101959"/>
            <a:ext cx="8733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২ 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তাপমাত্রা বৃদ্ধির ফলে পরিবেশের কি ক্ষতি হচ্ছে?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0383" y="4173324"/>
            <a:ext cx="8078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/>
          </a:p>
        </p:txBody>
      </p:sp>
      <p:pic>
        <p:nvPicPr>
          <p:cNvPr id="18" name="Picture 22" descr="Tutor – Nikhil | HappyTutor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70" y="3826701"/>
            <a:ext cx="17621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6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5715" y="363415"/>
            <a:ext cx="10682514" cy="10668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44793" y="483682"/>
            <a:ext cx="9358365" cy="8243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জলবায়ু পরিবর্তনের প্রভাব</a:t>
            </a:r>
            <a:endParaRPr lang="en-US" sz="6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0B69F-0004-4CD0-9F5D-DFA959D9E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6" y="2390131"/>
            <a:ext cx="5198260" cy="274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69" y="2383309"/>
            <a:ext cx="4888523" cy="274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502701" y="5442543"/>
            <a:ext cx="9358365" cy="8243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ঘূর্ণিঝড়ের প্রকোপ বৃদ্ধি </a:t>
            </a:r>
            <a:endParaRPr lang="en-US" sz="6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61938" y="-4393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ajoy\Desktop\ajoy\সূচিপত্র1258.jpg">
            <a:extLst>
              <a:ext uri="{FF2B5EF4-FFF2-40B4-BE49-F238E27FC236}">
                <a16:creationId xmlns:a16="http://schemas.microsoft.com/office/drawing/2014/main" id="{1D5D4B41-000C-40F1-9BC4-99F5EAF21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4585" y="1796902"/>
            <a:ext cx="4641375" cy="3025084"/>
          </a:xfrm>
          <a:prstGeom prst="rect">
            <a:avLst/>
          </a:prstGeom>
          <a:noFill/>
        </p:spPr>
      </p:pic>
      <p:pic>
        <p:nvPicPr>
          <p:cNvPr id="5" name="Picture 3" descr="C:\Users\ajoy\Desktop\ajoy\5001.jpg">
            <a:extLst>
              <a:ext uri="{FF2B5EF4-FFF2-40B4-BE49-F238E27FC236}">
                <a16:creationId xmlns:a16="http://schemas.microsoft.com/office/drawing/2014/main" id="{577A657D-2736-45B7-B72D-87D625A3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954" y="1796902"/>
            <a:ext cx="4712677" cy="3046262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725715" y="363415"/>
            <a:ext cx="10682514" cy="10668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44793" y="483682"/>
            <a:ext cx="9358365" cy="8243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জলবায়ু পরিবর্তনের প্রভাব</a:t>
            </a:r>
            <a:endParaRPr lang="en-US" sz="6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44793" y="5188673"/>
            <a:ext cx="9358365" cy="8243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মাটির লবনাক্ততা বেড়ে কৃষি জমি নষ্ট হচ্ছে</a:t>
            </a: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61938" y="-4393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3" descr="C:\Users\ajoy\Desktop\ajoy\205.jpg">
            <a:extLst>
              <a:ext uri="{FF2B5EF4-FFF2-40B4-BE49-F238E27FC236}">
                <a16:creationId xmlns:a16="http://schemas.microsoft.com/office/drawing/2014/main" id="{842F8E9F-4FF2-4E43-B2FD-476E97C07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600" y="3669152"/>
            <a:ext cx="3185160" cy="191071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 descr="C:\Users\ajoy\Desktop\ajoy\123540.jpg">
            <a:extLst>
              <a:ext uri="{FF2B5EF4-FFF2-40B4-BE49-F238E27FC236}">
                <a16:creationId xmlns:a16="http://schemas.microsoft.com/office/drawing/2014/main" id="{BFAD5209-CB81-409B-ACBC-A6C64FCDB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5760" y="1510149"/>
            <a:ext cx="3017520" cy="207264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 descr="C:\Users\ajoy\Desktop\cotent-pic\picture1.jpg">
            <a:extLst>
              <a:ext uri="{FF2B5EF4-FFF2-40B4-BE49-F238E27FC236}">
                <a16:creationId xmlns:a16="http://schemas.microsoft.com/office/drawing/2014/main" id="{2368CA83-E5F9-43B5-8DA5-707CEB1B9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600" y="1510149"/>
            <a:ext cx="3185160" cy="2159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 descr="C:\Users\ajoy\Desktop\ajoy\সূচিপত্র258.jpg">
            <a:extLst>
              <a:ext uri="{FF2B5EF4-FFF2-40B4-BE49-F238E27FC236}">
                <a16:creationId xmlns:a16="http://schemas.microsoft.com/office/drawing/2014/main" id="{C443762F-1277-4AFB-88DD-8491B050B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4327" y="3545011"/>
            <a:ext cx="3048953" cy="20348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 descr="C:\Users\ajoy\Desktop\ajoy\204.jpg">
            <a:extLst>
              <a:ext uri="{FF2B5EF4-FFF2-40B4-BE49-F238E27FC236}">
                <a16:creationId xmlns:a16="http://schemas.microsoft.com/office/drawing/2014/main" id="{7422EC2D-663A-47EA-B5B1-FE5BA27D7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3278" y="3593587"/>
            <a:ext cx="2849880" cy="198628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9" descr="C:\Users\ajoy\Desktop\ajoy\206.jpg">
            <a:extLst>
              <a:ext uri="{FF2B5EF4-FFF2-40B4-BE49-F238E27FC236}">
                <a16:creationId xmlns:a16="http://schemas.microsoft.com/office/drawing/2014/main" id="{6504980B-68C7-4E5F-B38F-D16DFF285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2800" y="1499351"/>
            <a:ext cx="2860358" cy="207264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725715" y="363415"/>
            <a:ext cx="10682514" cy="102268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310109" y="480229"/>
            <a:ext cx="9358365" cy="78262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জলবায়ু পরিবর্তনের প্রভাব</a:t>
            </a:r>
            <a:endParaRPr lang="en-US" sz="6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92347" y="5677007"/>
            <a:ext cx="9358365" cy="67038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গাছপালা ও বিভিন্ন প্রাণী ধ্বংস হচ্ছে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61938" y="-4393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7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5715" y="363415"/>
            <a:ext cx="10682514" cy="86750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44793" y="483682"/>
            <a:ext cx="9358365" cy="67038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জলবায়ু পরিবর্তনের প্রভাব</a:t>
            </a:r>
            <a:endParaRPr lang="en-US" sz="5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ajoy\Desktop\ajoy\230.jpg">
            <a:extLst>
              <a:ext uri="{FF2B5EF4-FFF2-40B4-BE49-F238E27FC236}">
                <a16:creationId xmlns:a16="http://schemas.microsoft.com/office/drawing/2014/main" id="{CE743E0D-A475-4E8F-8EA2-D22614F35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9516" y="2012685"/>
            <a:ext cx="4953908" cy="310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Users\ajoy\Desktop\ajoy\3200.jpg">
            <a:extLst>
              <a:ext uri="{FF2B5EF4-FFF2-40B4-BE49-F238E27FC236}">
                <a16:creationId xmlns:a16="http://schemas.microsoft.com/office/drawing/2014/main" id="{9DE339E6-3096-4C1C-94BA-2C738E035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416" y="2021430"/>
            <a:ext cx="4715218" cy="308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1502701" y="5560433"/>
            <a:ext cx="9358365" cy="67038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পানির স্তর নিচে নেমে যাচ্ছে</a:t>
            </a: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61938" y="-4393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6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5715" y="363415"/>
            <a:ext cx="10682514" cy="86750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44793" y="483682"/>
            <a:ext cx="9358365" cy="67038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 বইয়ের সংযোগ</a:t>
            </a:r>
            <a:endParaRPr lang="en-US" sz="5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93" y="1594338"/>
            <a:ext cx="4208950" cy="4898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7028" y="2286000"/>
            <a:ext cx="61558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IN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বইয়ের ৪৮ পৃষ্ঠা দেখ এবং মনোযোগ দিয়ে পড়।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74619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" y="3149384"/>
            <a:ext cx="3358661" cy="3358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8" y="298071"/>
            <a:ext cx="5791200" cy="2157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00968" y="353430"/>
            <a:ext cx="3280724" cy="32807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49215" y="1011847"/>
            <a:ext cx="2388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18" y="2380335"/>
            <a:ext cx="3343181" cy="39987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3" y="516685"/>
            <a:ext cx="2442206" cy="24140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42645" y="3253385"/>
            <a:ext cx="48533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দ্বীন মোহাম্মদ</a:t>
            </a:r>
          </a:p>
          <a:p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সাতপোয়া তালটিয়া সরকারি প্রাথমিক বিদ্যালয় </a:t>
            </a:r>
          </a:p>
          <a:p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০১৭২০৮৩৩৭৩৯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Email: dmshopon1982@gmail.com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BEEA3C-1DBA-4154-BD5D-F47BFFFCE39A}"/>
              </a:ext>
            </a:extLst>
          </p:cNvPr>
          <p:cNvSpPr txBox="1"/>
          <p:nvPr/>
        </p:nvSpPr>
        <p:spPr>
          <a:xfrm>
            <a:off x="7344132" y="4032420"/>
            <a:ext cx="51435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ঞ্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 ও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বিশ্বপরিচয়</a:t>
            </a:r>
            <a:endParaRPr lang="bn-BD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জলবায়ু ও দুর্যোগ </a:t>
            </a:r>
          </a:p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জলবায়ু পরিবর্তন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9082AF-54E2-4B77-B631-A135D56E4E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61" y="1935177"/>
            <a:ext cx="1978614" cy="18789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143995" y="-4689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91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61938" y="-4393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5715" y="363415"/>
            <a:ext cx="10682514" cy="86750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44793" y="483682"/>
            <a:ext cx="9358365" cy="67038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4" descr="Group, Network or Collective? | Adam Does N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5" y="1351190"/>
            <a:ext cx="20002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A09E8B8-BF3C-45B4-AC56-4663A2286284}"/>
              </a:ext>
            </a:extLst>
          </p:cNvPr>
          <p:cNvGrpSpPr/>
          <p:nvPr/>
        </p:nvGrpSpPr>
        <p:grpSpPr>
          <a:xfrm>
            <a:off x="859889" y="2924246"/>
            <a:ext cx="11736652" cy="729348"/>
            <a:chOff x="1456003" y="2244728"/>
            <a:chExt cx="7406643" cy="12133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2FE069-4064-45A8-861F-84C0DA2226D2}"/>
                </a:ext>
              </a:extLst>
            </p:cNvPr>
            <p:cNvSpPr txBox="1"/>
            <p:nvPr/>
          </p:nvSpPr>
          <p:spPr>
            <a:xfrm>
              <a:off x="1456003" y="2248299"/>
              <a:ext cx="1167619" cy="117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 -১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214176-A573-478C-946D-02E39120F3BD}"/>
                </a:ext>
              </a:extLst>
            </p:cNvPr>
            <p:cNvSpPr txBox="1"/>
            <p:nvPr/>
          </p:nvSpPr>
          <p:spPr>
            <a:xfrm>
              <a:off x="2669340" y="2244728"/>
              <a:ext cx="6193306" cy="117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জলবায়ু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পরিবর্তনের ৩ টি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মানবসৃষ্ট  কারন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AC3EEF-0FF2-4B38-A368-A03C440B83B1}"/>
              </a:ext>
            </a:extLst>
          </p:cNvPr>
          <p:cNvGrpSpPr/>
          <p:nvPr/>
        </p:nvGrpSpPr>
        <p:grpSpPr>
          <a:xfrm>
            <a:off x="885172" y="3735144"/>
            <a:ext cx="10665236" cy="744635"/>
            <a:chOff x="1501721" y="3388063"/>
            <a:chExt cx="6896690" cy="74463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F0BABF-C891-4A32-A95E-B8E4CAF0B1D9}"/>
                </a:ext>
              </a:extLst>
            </p:cNvPr>
            <p:cNvSpPr txBox="1"/>
            <p:nvPr/>
          </p:nvSpPr>
          <p:spPr>
            <a:xfrm>
              <a:off x="1501721" y="3424812"/>
              <a:ext cx="1167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দল-২</a:t>
              </a:r>
              <a:r>
                <a:rPr lang="bn-IN" sz="4000" dirty="0"/>
                <a:t>  </a:t>
              </a:r>
              <a:endParaRPr lang="en-US" sz="4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AA6E9E-7885-47E6-885A-358D1A22A8D6}"/>
                </a:ext>
              </a:extLst>
            </p:cNvPr>
            <p:cNvSpPr txBox="1"/>
            <p:nvPr/>
          </p:nvSpPr>
          <p:spPr>
            <a:xfrm>
              <a:off x="2781880" y="3388063"/>
              <a:ext cx="5616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জলবায়ু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পরিবর্তনের ৩ টি ফলাফল  লিখ।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8C0296-5307-4831-B869-09F2D75BEE3D}"/>
              </a:ext>
            </a:extLst>
          </p:cNvPr>
          <p:cNvGrpSpPr/>
          <p:nvPr/>
        </p:nvGrpSpPr>
        <p:grpSpPr>
          <a:xfrm>
            <a:off x="906537" y="4605048"/>
            <a:ext cx="11426655" cy="754348"/>
            <a:chOff x="1343462" y="4558716"/>
            <a:chExt cx="7389063" cy="75434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4FDE15-A4C6-4E34-8038-B2CCF7729C43}"/>
                </a:ext>
              </a:extLst>
            </p:cNvPr>
            <p:cNvSpPr txBox="1"/>
            <p:nvPr/>
          </p:nvSpPr>
          <p:spPr>
            <a:xfrm>
              <a:off x="1343462" y="4558716"/>
              <a:ext cx="1280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 -৩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EFFC28-8144-46FE-B4EB-E02227CD3F79}"/>
                </a:ext>
              </a:extLst>
            </p:cNvPr>
            <p:cNvSpPr txBox="1"/>
            <p:nvPr/>
          </p:nvSpPr>
          <p:spPr>
            <a:xfrm>
              <a:off x="2539219" y="4605178"/>
              <a:ext cx="61933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জলবায়ু পরিবর্তনের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 টি প্রভাব লিখ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89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5715" y="363415"/>
            <a:ext cx="10682514" cy="86750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44793" y="483682"/>
            <a:ext cx="9358365" cy="67038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930" y="2305203"/>
            <a:ext cx="7662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আবহাওয়াকে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25715" y="3363647"/>
            <a:ext cx="5718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715" y="4422091"/>
            <a:ext cx="8078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35" y="1723547"/>
            <a:ext cx="19145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8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61938" y="-4393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5715" y="363415"/>
            <a:ext cx="10682514" cy="86750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44793" y="483682"/>
            <a:ext cx="9358365" cy="67038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277" y="4541937"/>
            <a:ext cx="11453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Most Beautiful House Design In India (see description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0"/>
          <a:stretch/>
        </p:blipFill>
        <p:spPr bwMode="auto">
          <a:xfrm>
            <a:off x="3223808" y="1711569"/>
            <a:ext cx="5422692" cy="262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2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5" y="1421781"/>
            <a:ext cx="10682514" cy="499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1" y="1421781"/>
            <a:ext cx="10698138" cy="487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5" y="1421781"/>
            <a:ext cx="10682514" cy="487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5" y="1421781"/>
            <a:ext cx="10587054" cy="487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725715" y="375138"/>
            <a:ext cx="10682514" cy="85578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62743" y="470230"/>
            <a:ext cx="9358365" cy="66132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চিন্তা কর</a:t>
            </a:r>
            <a:endParaRPr lang="en-US" sz="4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26843" y="464139"/>
            <a:ext cx="9358365" cy="66132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কি বুঝতে পারলে</a:t>
            </a:r>
            <a:endParaRPr lang="en-US" sz="4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44793" y="483682"/>
            <a:ext cx="9358365" cy="66132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 </a:t>
            </a:r>
            <a:endParaRPr lang="en-US" sz="4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3995" y="-4689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76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5715" y="504091"/>
            <a:ext cx="10682514" cy="85578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6147" y="619931"/>
            <a:ext cx="9358365" cy="66132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278D9-3258-48B8-8F1F-4AAB374CEA86}"/>
              </a:ext>
            </a:extLst>
          </p:cNvPr>
          <p:cNvSpPr txBox="1"/>
          <p:nvPr/>
        </p:nvSpPr>
        <p:spPr>
          <a:xfrm>
            <a:off x="3702763" y="532847"/>
            <a:ext cx="320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1"/>
          <a:stretch/>
        </p:blipFill>
        <p:spPr>
          <a:xfrm>
            <a:off x="269632" y="1566768"/>
            <a:ext cx="11687906" cy="505677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63917" y="5235314"/>
            <a:ext cx="5264165" cy="991315"/>
          </a:xfrm>
          <a:prstGeom prst="roundRect">
            <a:avLst>
              <a:gd name="adj" fmla="val 50000"/>
            </a:avLst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6F79F-0F32-4A87-A91E-7A7135B2E80E}"/>
              </a:ext>
            </a:extLst>
          </p:cNvPr>
          <p:cNvSpPr txBox="1"/>
          <p:nvPr/>
        </p:nvSpPr>
        <p:spPr>
          <a:xfrm>
            <a:off x="3715296" y="5235315"/>
            <a:ext cx="5729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জলবায়ু পরিবর্তন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3995" y="-4689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92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090" y="2523797"/>
            <a:ext cx="119692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10.1.1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10.1.2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10.1.3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10.1.4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10.1.5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5715" y="375138"/>
            <a:ext cx="10682514" cy="10668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44793" y="483682"/>
            <a:ext cx="9358365" cy="8243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3995" y="-4689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18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 rotWithShape="1">
          <a:blip r:embed="rId2"/>
          <a:srcRect b="14773"/>
          <a:stretch/>
        </p:blipFill>
        <p:spPr>
          <a:xfrm>
            <a:off x="1244791" y="1817076"/>
            <a:ext cx="4499517" cy="282526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0" b="9486"/>
          <a:stretch/>
        </p:blipFill>
        <p:spPr>
          <a:xfrm>
            <a:off x="6187111" y="1817076"/>
            <a:ext cx="4416045" cy="282526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25715" y="375138"/>
            <a:ext cx="10682514" cy="10668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44793" y="483682"/>
            <a:ext cx="9358365" cy="8243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আবহাওয়া অফিসের কাজ কি?</a:t>
            </a:r>
            <a:endParaRPr lang="en-US" sz="6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44792" y="496341"/>
            <a:ext cx="9358365" cy="8243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আবহাওয়ার পূর্বাভাস দেওয়া </a:t>
            </a:r>
            <a:endParaRPr lang="en-US" sz="6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44791" y="483682"/>
            <a:ext cx="9358365" cy="8243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 কি বলতে পার আবহাওয়া কি?</a:t>
            </a:r>
            <a:endParaRPr lang="en-US" sz="6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3415" y="5208082"/>
            <a:ext cx="11394831" cy="8243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স্থানের স্বল্প সময়ের গড় তাপমাত্রা ও গড় বৃষ্টিপাতকে আবহাওয়া বলে।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3995" y="-4689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9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5715" y="375138"/>
            <a:ext cx="10682514" cy="85578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44793" y="483682"/>
            <a:ext cx="9358365" cy="66132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দিয়ে দেখ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7" y="1846707"/>
            <a:ext cx="10317568" cy="39504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7" y="1477109"/>
            <a:ext cx="10317568" cy="503093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244793" y="483682"/>
            <a:ext cx="9358365" cy="66132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কি বুঝলে?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44792" y="483682"/>
            <a:ext cx="9358365" cy="66132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 আবহাওয়া 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44791" y="460225"/>
            <a:ext cx="9358365" cy="66132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ছবি দেখে বুঝলাম আবহাওয়া পরিবর্তনশীল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3995" y="-4689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06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61938" y="-4393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2841" y="4541528"/>
            <a:ext cx="11588262" cy="1692807"/>
          </a:xfrm>
          <a:prstGeom prst="rect">
            <a:avLst/>
          </a:prstGeom>
          <a:solidFill>
            <a:srgbClr val="A25B08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6" y="1249884"/>
            <a:ext cx="11687908" cy="538314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25715" y="375138"/>
            <a:ext cx="10682514" cy="85578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44791" y="460225"/>
            <a:ext cx="9358365" cy="66132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তোমারা কি জান জলবায়ু কি?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7118" y="4407877"/>
            <a:ext cx="11588262" cy="2025806"/>
          </a:xfrm>
          <a:prstGeom prst="roundRect">
            <a:avLst/>
          </a:prstGeom>
          <a:solidFill>
            <a:srgbClr val="E48B06">
              <a:alpha val="50000"/>
            </a:srgbClr>
          </a:solidFill>
          <a:ln>
            <a:noFill/>
          </a:ln>
          <a:effectLst>
            <a:outerShdw blurRad="50800" dist="50800" dir="5400000" algn="ctr" rotWithShape="0">
              <a:srgbClr val="F28B0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স্থানের আবহাওয়া পরিবর্তনের নির্দিষ্ট ধারাই জলবায়ু। কোন স্থানের বহু বছেরের আবহাওয়ার গড় অবস্থা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সাধারণত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৩০-৪০ বছেরের আবহাওয়ার গড় অবস্থাকে জলবায়ু বলে।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9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36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2759129" y="6508045"/>
            <a:ext cx="1253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Din Mohammad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Shopon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Mob: 01720833739   Email: dmshopon1982@gmail.com    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61938" y="-43932"/>
            <a:ext cx="4490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ad rage" pitchFamily="50" charset="0"/>
              </a:rPr>
              <a:t>Din Mohammad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ad rage" pitchFamily="5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5715" y="375138"/>
            <a:ext cx="10682514" cy="10668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44793" y="483682"/>
            <a:ext cx="9358365" cy="8243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জলবায়ু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কারন </a:t>
            </a:r>
            <a:endParaRPr lang="en-US" sz="6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hqdefault.jpg"/>
          <p:cNvPicPr>
            <a:picLocks noChangeAspect="1"/>
          </p:cNvPicPr>
          <p:nvPr/>
        </p:nvPicPr>
        <p:blipFill>
          <a:blip r:embed="rId2"/>
          <a:srcRect b="13889"/>
          <a:stretch>
            <a:fillRect/>
          </a:stretch>
        </p:blipFill>
        <p:spPr>
          <a:xfrm>
            <a:off x="6422998" y="1859769"/>
            <a:ext cx="4866326" cy="2536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761717bd4c7c25779b34cb29145f1472.jpg"/>
          <p:cNvPicPr>
            <a:picLocks noChangeAspect="1"/>
          </p:cNvPicPr>
          <p:nvPr/>
        </p:nvPicPr>
        <p:blipFill>
          <a:blip r:embed="rId3"/>
          <a:srcRect r="30988" b="13253"/>
          <a:stretch>
            <a:fillRect/>
          </a:stretch>
        </p:blipFill>
        <p:spPr>
          <a:xfrm>
            <a:off x="1043354" y="1859769"/>
            <a:ext cx="5164014" cy="2536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31632" y="4538889"/>
            <a:ext cx="4994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 কারখানারকালো ধোয়া ও বর্জ্য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362B1E-071B-47E4-9E35-1B0F006BE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57" y="1902899"/>
            <a:ext cx="2795953" cy="2450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E97440-6872-4D1E-AAAA-D5B8F30F4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53" y="1902899"/>
            <a:ext cx="2110154" cy="2450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35615" y="4538889"/>
            <a:ext cx="516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 ধোয়া ও ময়লা আবর্জনা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31666" y="5348759"/>
            <a:ext cx="9358365" cy="8243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 মানব সৃষ্ট কারন </a:t>
            </a:r>
            <a:endParaRPr lang="en-US" sz="6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5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663</Words>
  <Application>Microsoft Office PowerPoint</Application>
  <PresentationFormat>Widescreen</PresentationFormat>
  <Paragraphs>123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NikoshBAN</vt:lpstr>
      <vt:lpstr>Road rage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 Mohammad</dc:creator>
  <cp:lastModifiedBy>Din Mohammad</cp:lastModifiedBy>
  <cp:revision>65</cp:revision>
  <dcterms:created xsi:type="dcterms:W3CDTF">2021-07-06T16:04:14Z</dcterms:created>
  <dcterms:modified xsi:type="dcterms:W3CDTF">2021-07-16T06:49:15Z</dcterms:modified>
</cp:coreProperties>
</file>