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98" r:id="rId2"/>
    <p:sldId id="285" r:id="rId3"/>
    <p:sldId id="283" r:id="rId4"/>
    <p:sldId id="265" r:id="rId5"/>
    <p:sldId id="290" r:id="rId6"/>
    <p:sldId id="305" r:id="rId7"/>
    <p:sldId id="294" r:id="rId8"/>
    <p:sldId id="275" r:id="rId9"/>
    <p:sldId id="270" r:id="rId10"/>
    <p:sldId id="259" r:id="rId11"/>
    <p:sldId id="286" r:id="rId12"/>
    <p:sldId id="273" r:id="rId13"/>
    <p:sldId id="268" r:id="rId14"/>
    <p:sldId id="269" r:id="rId15"/>
    <p:sldId id="271" r:id="rId16"/>
    <p:sldId id="260" r:id="rId17"/>
    <p:sldId id="292" r:id="rId18"/>
    <p:sldId id="280" r:id="rId19"/>
    <p:sldId id="272" r:id="rId20"/>
    <p:sldId id="29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8574A-E8EE-404C-88B9-8CD0600C8604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7CD6AB9-E610-417A-91F3-FD7ED8F8099C}">
      <dgm:prSet phldrT="[Text]" custT="1"/>
      <dgm:spPr>
        <a:solidFill>
          <a:srgbClr val="00B050">
            <a:alpha val="90000"/>
          </a:srgb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6600" dirty="0"/>
            <a:t>Network</a:t>
          </a:r>
        </a:p>
      </dgm:t>
    </dgm:pt>
    <dgm:pt modelId="{7E68C0A1-FBB4-4078-909E-461EBE7427EE}" type="parTrans" cxnId="{4AC36B15-48B2-4A7A-B109-2D23D872ACCB}">
      <dgm:prSet/>
      <dgm:spPr/>
      <dgm:t>
        <a:bodyPr/>
        <a:lstStyle/>
        <a:p>
          <a:endParaRPr lang="en-US"/>
        </a:p>
      </dgm:t>
    </dgm:pt>
    <dgm:pt modelId="{20AFB68B-0C88-4DE3-AD39-4246D28DF9B7}" type="sibTrans" cxnId="{4AC36B15-48B2-4A7A-B109-2D23D872ACCB}">
      <dgm:prSet/>
      <dgm:spPr/>
      <dgm:t>
        <a:bodyPr/>
        <a:lstStyle/>
        <a:p>
          <a:endParaRPr lang="en-US"/>
        </a:p>
      </dgm:t>
    </dgm:pt>
    <dgm:pt modelId="{42A67328-811A-4F66-9847-9C61D9B89002}">
      <dgm:prSet phldrT="[Text]"/>
      <dgm:spPr/>
      <dgm:t>
        <a:bodyPr/>
        <a:lstStyle/>
        <a:p>
          <a:r>
            <a:rPr lang="en-US" dirty="0"/>
            <a:t>LAN</a:t>
          </a:r>
        </a:p>
      </dgm:t>
    </dgm:pt>
    <dgm:pt modelId="{AD7BF1CB-96A5-4D3A-995E-CC1D49C40186}" type="parTrans" cxnId="{96629286-D6ED-406C-97A9-9334D880FB6A}">
      <dgm:prSet/>
      <dgm:spPr/>
      <dgm:t>
        <a:bodyPr/>
        <a:lstStyle/>
        <a:p>
          <a:endParaRPr lang="en-US"/>
        </a:p>
      </dgm:t>
    </dgm:pt>
    <dgm:pt modelId="{0EFCA884-1385-4DC2-8AFD-8440A5791E3A}" type="sibTrans" cxnId="{96629286-D6ED-406C-97A9-9334D880FB6A}">
      <dgm:prSet/>
      <dgm:spPr/>
      <dgm:t>
        <a:bodyPr/>
        <a:lstStyle/>
        <a:p>
          <a:endParaRPr lang="en-US"/>
        </a:p>
      </dgm:t>
    </dgm:pt>
    <dgm:pt modelId="{6FEFE220-4D80-47F3-9390-E6431AB9CD42}">
      <dgm:prSet phldrT="[Text]"/>
      <dgm:spPr/>
      <dgm:t>
        <a:bodyPr/>
        <a:lstStyle/>
        <a:p>
          <a:r>
            <a:rPr lang="en-US" dirty="0"/>
            <a:t>MAN</a:t>
          </a:r>
        </a:p>
      </dgm:t>
    </dgm:pt>
    <dgm:pt modelId="{4C943051-EE3B-4F5B-B04D-5A60C1F2728F}" type="parTrans" cxnId="{65E6C418-6922-41D1-A1F1-3E5AE6B3B630}">
      <dgm:prSet/>
      <dgm:spPr/>
      <dgm:t>
        <a:bodyPr/>
        <a:lstStyle/>
        <a:p>
          <a:endParaRPr lang="en-US"/>
        </a:p>
      </dgm:t>
    </dgm:pt>
    <dgm:pt modelId="{9485AF75-6F4D-4399-B75B-608AF55020B5}" type="sibTrans" cxnId="{65E6C418-6922-41D1-A1F1-3E5AE6B3B630}">
      <dgm:prSet/>
      <dgm:spPr/>
      <dgm:t>
        <a:bodyPr/>
        <a:lstStyle/>
        <a:p>
          <a:endParaRPr lang="en-US"/>
        </a:p>
      </dgm:t>
    </dgm:pt>
    <dgm:pt modelId="{761955A2-54FD-4383-A254-0670B6FEBC35}">
      <dgm:prSet/>
      <dgm:spPr/>
      <dgm:t>
        <a:bodyPr/>
        <a:lstStyle/>
        <a:p>
          <a:r>
            <a:rPr lang="en-US" dirty="0"/>
            <a:t>WAN</a:t>
          </a:r>
        </a:p>
      </dgm:t>
    </dgm:pt>
    <dgm:pt modelId="{706A42E8-393F-40A5-926C-A956A3A1866D}" type="parTrans" cxnId="{260DA227-BCDE-441A-BC18-7A816B9EF283}">
      <dgm:prSet/>
      <dgm:spPr/>
      <dgm:t>
        <a:bodyPr/>
        <a:lstStyle/>
        <a:p>
          <a:endParaRPr lang="en-US"/>
        </a:p>
      </dgm:t>
    </dgm:pt>
    <dgm:pt modelId="{AC9D650D-8BAE-4B5D-AFC7-4BC2829E16F1}" type="sibTrans" cxnId="{260DA227-BCDE-441A-BC18-7A816B9EF283}">
      <dgm:prSet/>
      <dgm:spPr/>
      <dgm:t>
        <a:bodyPr/>
        <a:lstStyle/>
        <a:p>
          <a:endParaRPr lang="en-US"/>
        </a:p>
      </dgm:t>
    </dgm:pt>
    <dgm:pt modelId="{63BCDD9B-1F3D-44A4-99EA-70666F1DC26B}" type="pres">
      <dgm:prSet presAssocID="{3798574A-E8EE-404C-88B9-8CD0600C86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E5E9F0-56FC-47D6-BDD1-797D32295ADA}" type="pres">
      <dgm:prSet presAssocID="{77CD6AB9-E610-417A-91F3-FD7ED8F8099C}" presName="hierRoot1" presStyleCnt="0"/>
      <dgm:spPr/>
    </dgm:pt>
    <dgm:pt modelId="{40CB0D72-1B01-4AF4-9DC5-A406C17FED42}" type="pres">
      <dgm:prSet presAssocID="{77CD6AB9-E610-417A-91F3-FD7ED8F8099C}" presName="composite" presStyleCnt="0"/>
      <dgm:spPr/>
    </dgm:pt>
    <dgm:pt modelId="{6DB38CC3-EA1B-4D55-8DD3-A6DF1295C209}" type="pres">
      <dgm:prSet presAssocID="{77CD6AB9-E610-417A-91F3-FD7ED8F8099C}" presName="background" presStyleLbl="node0" presStyleIdx="0" presStyleCnt="1"/>
      <dgm:spPr/>
    </dgm:pt>
    <dgm:pt modelId="{2F83D6FB-5975-47F5-8BAF-85DABCE8375A}" type="pres">
      <dgm:prSet presAssocID="{77CD6AB9-E610-417A-91F3-FD7ED8F8099C}" presName="text" presStyleLbl="fgAcc0" presStyleIdx="0" presStyleCnt="1" custScaleX="203876" custLinFactNeighborX="41">
        <dgm:presLayoutVars>
          <dgm:chPref val="3"/>
        </dgm:presLayoutVars>
      </dgm:prSet>
      <dgm:spPr/>
    </dgm:pt>
    <dgm:pt modelId="{65E427DE-E7B2-4AFC-B00B-979235A33A83}" type="pres">
      <dgm:prSet presAssocID="{77CD6AB9-E610-417A-91F3-FD7ED8F8099C}" presName="hierChild2" presStyleCnt="0"/>
      <dgm:spPr/>
    </dgm:pt>
    <dgm:pt modelId="{A191E51F-AFC3-44D8-8369-F5B536E6BCF2}" type="pres">
      <dgm:prSet presAssocID="{AD7BF1CB-96A5-4D3A-995E-CC1D49C40186}" presName="Name10" presStyleLbl="parChTrans1D2" presStyleIdx="0" presStyleCnt="3"/>
      <dgm:spPr/>
    </dgm:pt>
    <dgm:pt modelId="{092D715E-7121-4FF5-879E-FDAC3EACAD68}" type="pres">
      <dgm:prSet presAssocID="{42A67328-811A-4F66-9847-9C61D9B89002}" presName="hierRoot2" presStyleCnt="0"/>
      <dgm:spPr/>
    </dgm:pt>
    <dgm:pt modelId="{8F01409C-6AE8-4B4B-A057-E865BC746CAF}" type="pres">
      <dgm:prSet presAssocID="{42A67328-811A-4F66-9847-9C61D9B89002}" presName="composite2" presStyleCnt="0"/>
      <dgm:spPr/>
    </dgm:pt>
    <dgm:pt modelId="{39EA861C-ECD5-4215-9E5D-6091F9D464F0}" type="pres">
      <dgm:prSet presAssocID="{42A67328-811A-4F66-9847-9C61D9B89002}" presName="background2" presStyleLbl="node2" presStyleIdx="0" presStyleCnt="3"/>
      <dgm:spPr/>
    </dgm:pt>
    <dgm:pt modelId="{E1FA82A2-BA80-47DA-B114-E9442897859B}" type="pres">
      <dgm:prSet presAssocID="{42A67328-811A-4F66-9847-9C61D9B89002}" presName="text2" presStyleLbl="fgAcc2" presStyleIdx="0" presStyleCnt="3">
        <dgm:presLayoutVars>
          <dgm:chPref val="3"/>
        </dgm:presLayoutVars>
      </dgm:prSet>
      <dgm:spPr/>
    </dgm:pt>
    <dgm:pt modelId="{E5C30196-0C23-422D-80B9-58DC7A8718A2}" type="pres">
      <dgm:prSet presAssocID="{42A67328-811A-4F66-9847-9C61D9B89002}" presName="hierChild3" presStyleCnt="0"/>
      <dgm:spPr/>
    </dgm:pt>
    <dgm:pt modelId="{98594667-2B63-41AA-877F-37F352F920D0}" type="pres">
      <dgm:prSet presAssocID="{4C943051-EE3B-4F5B-B04D-5A60C1F2728F}" presName="Name10" presStyleLbl="parChTrans1D2" presStyleIdx="1" presStyleCnt="3"/>
      <dgm:spPr/>
    </dgm:pt>
    <dgm:pt modelId="{906B9D4E-AF29-4A64-8864-7050511982DE}" type="pres">
      <dgm:prSet presAssocID="{6FEFE220-4D80-47F3-9390-E6431AB9CD42}" presName="hierRoot2" presStyleCnt="0"/>
      <dgm:spPr/>
    </dgm:pt>
    <dgm:pt modelId="{17AB76D9-7A45-48C8-A449-072B82D9AE8B}" type="pres">
      <dgm:prSet presAssocID="{6FEFE220-4D80-47F3-9390-E6431AB9CD42}" presName="composite2" presStyleCnt="0"/>
      <dgm:spPr/>
    </dgm:pt>
    <dgm:pt modelId="{F7EE0F04-34F2-4C21-A003-10493DC159D7}" type="pres">
      <dgm:prSet presAssocID="{6FEFE220-4D80-47F3-9390-E6431AB9CD42}" presName="background2" presStyleLbl="node2" presStyleIdx="1" presStyleCnt="3"/>
      <dgm:spPr/>
    </dgm:pt>
    <dgm:pt modelId="{4B14D55D-29B0-4FCD-94B9-DCA8B44F8368}" type="pres">
      <dgm:prSet presAssocID="{6FEFE220-4D80-47F3-9390-E6431AB9CD42}" presName="text2" presStyleLbl="fgAcc2" presStyleIdx="1" presStyleCnt="3">
        <dgm:presLayoutVars>
          <dgm:chPref val="3"/>
        </dgm:presLayoutVars>
      </dgm:prSet>
      <dgm:spPr/>
    </dgm:pt>
    <dgm:pt modelId="{DC8C1D44-C1CD-493D-83C4-D14676139E1C}" type="pres">
      <dgm:prSet presAssocID="{6FEFE220-4D80-47F3-9390-E6431AB9CD42}" presName="hierChild3" presStyleCnt="0"/>
      <dgm:spPr/>
    </dgm:pt>
    <dgm:pt modelId="{A5C420C8-511A-4EDC-895B-F1AB5AA3D20F}" type="pres">
      <dgm:prSet presAssocID="{706A42E8-393F-40A5-926C-A956A3A1866D}" presName="Name10" presStyleLbl="parChTrans1D2" presStyleIdx="2" presStyleCnt="3"/>
      <dgm:spPr/>
    </dgm:pt>
    <dgm:pt modelId="{7C54507A-0BA6-4582-BE40-8F390B85D8FF}" type="pres">
      <dgm:prSet presAssocID="{761955A2-54FD-4383-A254-0670B6FEBC35}" presName="hierRoot2" presStyleCnt="0"/>
      <dgm:spPr/>
    </dgm:pt>
    <dgm:pt modelId="{B613B7CB-046C-4D69-BE1A-C1717E7006AE}" type="pres">
      <dgm:prSet presAssocID="{761955A2-54FD-4383-A254-0670B6FEBC35}" presName="composite2" presStyleCnt="0"/>
      <dgm:spPr/>
    </dgm:pt>
    <dgm:pt modelId="{818BBFB4-B3F9-43FF-8EA8-1A249F699B53}" type="pres">
      <dgm:prSet presAssocID="{761955A2-54FD-4383-A254-0670B6FEBC35}" presName="background2" presStyleLbl="node2" presStyleIdx="2" presStyleCnt="3"/>
      <dgm:spPr/>
    </dgm:pt>
    <dgm:pt modelId="{48F0A436-4C85-46CA-B2EE-FE79A539B37B}" type="pres">
      <dgm:prSet presAssocID="{761955A2-54FD-4383-A254-0670B6FEBC35}" presName="text2" presStyleLbl="fgAcc2" presStyleIdx="2" presStyleCnt="3">
        <dgm:presLayoutVars>
          <dgm:chPref val="3"/>
        </dgm:presLayoutVars>
      </dgm:prSet>
      <dgm:spPr/>
    </dgm:pt>
    <dgm:pt modelId="{F40A3AB0-4B1D-48E5-9319-A33737BFC0FF}" type="pres">
      <dgm:prSet presAssocID="{761955A2-54FD-4383-A254-0670B6FEBC35}" presName="hierChild3" presStyleCnt="0"/>
      <dgm:spPr/>
    </dgm:pt>
  </dgm:ptLst>
  <dgm:cxnLst>
    <dgm:cxn modelId="{E9640F14-AC15-42C9-8E0E-C8CF15F01831}" type="presOf" srcId="{42A67328-811A-4F66-9847-9C61D9B89002}" destId="{E1FA82A2-BA80-47DA-B114-E9442897859B}" srcOrd="0" destOrd="0" presId="urn:microsoft.com/office/officeart/2005/8/layout/hierarchy1"/>
    <dgm:cxn modelId="{4AC36B15-48B2-4A7A-B109-2D23D872ACCB}" srcId="{3798574A-E8EE-404C-88B9-8CD0600C8604}" destId="{77CD6AB9-E610-417A-91F3-FD7ED8F8099C}" srcOrd="0" destOrd="0" parTransId="{7E68C0A1-FBB4-4078-909E-461EBE7427EE}" sibTransId="{20AFB68B-0C88-4DE3-AD39-4246D28DF9B7}"/>
    <dgm:cxn modelId="{65E6C418-6922-41D1-A1F1-3E5AE6B3B630}" srcId="{77CD6AB9-E610-417A-91F3-FD7ED8F8099C}" destId="{6FEFE220-4D80-47F3-9390-E6431AB9CD42}" srcOrd="1" destOrd="0" parTransId="{4C943051-EE3B-4F5B-B04D-5A60C1F2728F}" sibTransId="{9485AF75-6F4D-4399-B75B-608AF55020B5}"/>
    <dgm:cxn modelId="{439E3426-58C8-4700-822C-45A7DB6DCA6F}" type="presOf" srcId="{706A42E8-393F-40A5-926C-A956A3A1866D}" destId="{A5C420C8-511A-4EDC-895B-F1AB5AA3D20F}" srcOrd="0" destOrd="0" presId="urn:microsoft.com/office/officeart/2005/8/layout/hierarchy1"/>
    <dgm:cxn modelId="{260DA227-BCDE-441A-BC18-7A816B9EF283}" srcId="{77CD6AB9-E610-417A-91F3-FD7ED8F8099C}" destId="{761955A2-54FD-4383-A254-0670B6FEBC35}" srcOrd="2" destOrd="0" parTransId="{706A42E8-393F-40A5-926C-A956A3A1866D}" sibTransId="{AC9D650D-8BAE-4B5D-AFC7-4BC2829E16F1}"/>
    <dgm:cxn modelId="{203CF527-437E-41E6-B74E-0BF272738CEB}" type="presOf" srcId="{6FEFE220-4D80-47F3-9390-E6431AB9CD42}" destId="{4B14D55D-29B0-4FCD-94B9-DCA8B44F8368}" srcOrd="0" destOrd="0" presId="urn:microsoft.com/office/officeart/2005/8/layout/hierarchy1"/>
    <dgm:cxn modelId="{581B5739-2A3F-4792-9907-AFED7EBB2FE0}" type="presOf" srcId="{3798574A-E8EE-404C-88B9-8CD0600C8604}" destId="{63BCDD9B-1F3D-44A4-99EA-70666F1DC26B}" srcOrd="0" destOrd="0" presId="urn:microsoft.com/office/officeart/2005/8/layout/hierarchy1"/>
    <dgm:cxn modelId="{A5AF0E62-918B-4FA7-B62E-BFEE522A362C}" type="presOf" srcId="{4C943051-EE3B-4F5B-B04D-5A60C1F2728F}" destId="{98594667-2B63-41AA-877F-37F352F920D0}" srcOrd="0" destOrd="0" presId="urn:microsoft.com/office/officeart/2005/8/layout/hierarchy1"/>
    <dgm:cxn modelId="{96629286-D6ED-406C-97A9-9334D880FB6A}" srcId="{77CD6AB9-E610-417A-91F3-FD7ED8F8099C}" destId="{42A67328-811A-4F66-9847-9C61D9B89002}" srcOrd="0" destOrd="0" parTransId="{AD7BF1CB-96A5-4D3A-995E-CC1D49C40186}" sibTransId="{0EFCA884-1385-4DC2-8AFD-8440A5791E3A}"/>
    <dgm:cxn modelId="{A43EA297-C16D-4F9A-B561-DFE82EFE0C5B}" type="presOf" srcId="{761955A2-54FD-4383-A254-0670B6FEBC35}" destId="{48F0A436-4C85-46CA-B2EE-FE79A539B37B}" srcOrd="0" destOrd="0" presId="urn:microsoft.com/office/officeart/2005/8/layout/hierarchy1"/>
    <dgm:cxn modelId="{AE871CD2-11A0-43D7-A550-31DE68459F06}" type="presOf" srcId="{77CD6AB9-E610-417A-91F3-FD7ED8F8099C}" destId="{2F83D6FB-5975-47F5-8BAF-85DABCE8375A}" srcOrd="0" destOrd="0" presId="urn:microsoft.com/office/officeart/2005/8/layout/hierarchy1"/>
    <dgm:cxn modelId="{9C5251FD-4A77-4D2E-A279-D9E7BE3E8A3B}" type="presOf" srcId="{AD7BF1CB-96A5-4D3A-995E-CC1D49C40186}" destId="{A191E51F-AFC3-44D8-8369-F5B536E6BCF2}" srcOrd="0" destOrd="0" presId="urn:microsoft.com/office/officeart/2005/8/layout/hierarchy1"/>
    <dgm:cxn modelId="{DAE09DE3-9EE2-4AF8-9DA0-5238566B23F3}" type="presParOf" srcId="{63BCDD9B-1F3D-44A4-99EA-70666F1DC26B}" destId="{9EE5E9F0-56FC-47D6-BDD1-797D32295ADA}" srcOrd="0" destOrd="0" presId="urn:microsoft.com/office/officeart/2005/8/layout/hierarchy1"/>
    <dgm:cxn modelId="{F777A49E-79A3-4DB1-BAAD-0294C92F503E}" type="presParOf" srcId="{9EE5E9F0-56FC-47D6-BDD1-797D32295ADA}" destId="{40CB0D72-1B01-4AF4-9DC5-A406C17FED42}" srcOrd="0" destOrd="0" presId="urn:microsoft.com/office/officeart/2005/8/layout/hierarchy1"/>
    <dgm:cxn modelId="{5C8A3930-02FB-4102-AFFF-4DA94A988E8D}" type="presParOf" srcId="{40CB0D72-1B01-4AF4-9DC5-A406C17FED42}" destId="{6DB38CC3-EA1B-4D55-8DD3-A6DF1295C209}" srcOrd="0" destOrd="0" presId="urn:microsoft.com/office/officeart/2005/8/layout/hierarchy1"/>
    <dgm:cxn modelId="{5D734D39-4225-4CB7-ABBC-26978BC975AF}" type="presParOf" srcId="{40CB0D72-1B01-4AF4-9DC5-A406C17FED42}" destId="{2F83D6FB-5975-47F5-8BAF-85DABCE8375A}" srcOrd="1" destOrd="0" presId="urn:microsoft.com/office/officeart/2005/8/layout/hierarchy1"/>
    <dgm:cxn modelId="{47BB8C05-BC74-41DA-9965-B5780B7D4429}" type="presParOf" srcId="{9EE5E9F0-56FC-47D6-BDD1-797D32295ADA}" destId="{65E427DE-E7B2-4AFC-B00B-979235A33A83}" srcOrd="1" destOrd="0" presId="urn:microsoft.com/office/officeart/2005/8/layout/hierarchy1"/>
    <dgm:cxn modelId="{03E83351-A6DE-4CC7-AF09-117097B4C5FF}" type="presParOf" srcId="{65E427DE-E7B2-4AFC-B00B-979235A33A83}" destId="{A191E51F-AFC3-44D8-8369-F5B536E6BCF2}" srcOrd="0" destOrd="0" presId="urn:microsoft.com/office/officeart/2005/8/layout/hierarchy1"/>
    <dgm:cxn modelId="{FC6CFB73-AD64-4C07-AE6E-A4027488FDDB}" type="presParOf" srcId="{65E427DE-E7B2-4AFC-B00B-979235A33A83}" destId="{092D715E-7121-4FF5-879E-FDAC3EACAD68}" srcOrd="1" destOrd="0" presId="urn:microsoft.com/office/officeart/2005/8/layout/hierarchy1"/>
    <dgm:cxn modelId="{70504846-16C4-4761-8937-EF8C261CFF1A}" type="presParOf" srcId="{092D715E-7121-4FF5-879E-FDAC3EACAD68}" destId="{8F01409C-6AE8-4B4B-A057-E865BC746CAF}" srcOrd="0" destOrd="0" presId="urn:microsoft.com/office/officeart/2005/8/layout/hierarchy1"/>
    <dgm:cxn modelId="{4BF3CCA0-4038-4E46-BE82-7A5722910D26}" type="presParOf" srcId="{8F01409C-6AE8-4B4B-A057-E865BC746CAF}" destId="{39EA861C-ECD5-4215-9E5D-6091F9D464F0}" srcOrd="0" destOrd="0" presId="urn:microsoft.com/office/officeart/2005/8/layout/hierarchy1"/>
    <dgm:cxn modelId="{FA7050A3-6831-410D-8C7C-5D020FE4A3D7}" type="presParOf" srcId="{8F01409C-6AE8-4B4B-A057-E865BC746CAF}" destId="{E1FA82A2-BA80-47DA-B114-E9442897859B}" srcOrd="1" destOrd="0" presId="urn:microsoft.com/office/officeart/2005/8/layout/hierarchy1"/>
    <dgm:cxn modelId="{6E316C27-95BE-4D4A-B15B-02C952E2D97B}" type="presParOf" srcId="{092D715E-7121-4FF5-879E-FDAC3EACAD68}" destId="{E5C30196-0C23-422D-80B9-58DC7A8718A2}" srcOrd="1" destOrd="0" presId="urn:microsoft.com/office/officeart/2005/8/layout/hierarchy1"/>
    <dgm:cxn modelId="{CD79ECDA-BBCE-4F25-A100-6252A24D7AC4}" type="presParOf" srcId="{65E427DE-E7B2-4AFC-B00B-979235A33A83}" destId="{98594667-2B63-41AA-877F-37F352F920D0}" srcOrd="2" destOrd="0" presId="urn:microsoft.com/office/officeart/2005/8/layout/hierarchy1"/>
    <dgm:cxn modelId="{CF6D845A-E956-4E16-B935-97026659C05F}" type="presParOf" srcId="{65E427DE-E7B2-4AFC-B00B-979235A33A83}" destId="{906B9D4E-AF29-4A64-8864-7050511982DE}" srcOrd="3" destOrd="0" presId="urn:microsoft.com/office/officeart/2005/8/layout/hierarchy1"/>
    <dgm:cxn modelId="{7D20E34D-3FAC-4D9E-A1F8-5AE55F112AE6}" type="presParOf" srcId="{906B9D4E-AF29-4A64-8864-7050511982DE}" destId="{17AB76D9-7A45-48C8-A449-072B82D9AE8B}" srcOrd="0" destOrd="0" presId="urn:microsoft.com/office/officeart/2005/8/layout/hierarchy1"/>
    <dgm:cxn modelId="{91AA59FB-D1BE-4466-907F-C436AB46BA10}" type="presParOf" srcId="{17AB76D9-7A45-48C8-A449-072B82D9AE8B}" destId="{F7EE0F04-34F2-4C21-A003-10493DC159D7}" srcOrd="0" destOrd="0" presId="urn:microsoft.com/office/officeart/2005/8/layout/hierarchy1"/>
    <dgm:cxn modelId="{9E109FC9-CD44-4F13-A202-653F6680C1EB}" type="presParOf" srcId="{17AB76D9-7A45-48C8-A449-072B82D9AE8B}" destId="{4B14D55D-29B0-4FCD-94B9-DCA8B44F8368}" srcOrd="1" destOrd="0" presId="urn:microsoft.com/office/officeart/2005/8/layout/hierarchy1"/>
    <dgm:cxn modelId="{10B3283C-966D-4528-8D42-EC9EBA08E933}" type="presParOf" srcId="{906B9D4E-AF29-4A64-8864-7050511982DE}" destId="{DC8C1D44-C1CD-493D-83C4-D14676139E1C}" srcOrd="1" destOrd="0" presId="urn:microsoft.com/office/officeart/2005/8/layout/hierarchy1"/>
    <dgm:cxn modelId="{BFE57339-022D-412A-A82B-5AD5FD96BA4B}" type="presParOf" srcId="{65E427DE-E7B2-4AFC-B00B-979235A33A83}" destId="{A5C420C8-511A-4EDC-895B-F1AB5AA3D20F}" srcOrd="4" destOrd="0" presId="urn:microsoft.com/office/officeart/2005/8/layout/hierarchy1"/>
    <dgm:cxn modelId="{C62BE70D-75C6-44CD-989D-6B87E8806B0A}" type="presParOf" srcId="{65E427DE-E7B2-4AFC-B00B-979235A33A83}" destId="{7C54507A-0BA6-4582-BE40-8F390B85D8FF}" srcOrd="5" destOrd="0" presId="urn:microsoft.com/office/officeart/2005/8/layout/hierarchy1"/>
    <dgm:cxn modelId="{A7146C36-C5CC-4EEF-9705-CAC57939DE4D}" type="presParOf" srcId="{7C54507A-0BA6-4582-BE40-8F390B85D8FF}" destId="{B613B7CB-046C-4D69-BE1A-C1717E7006AE}" srcOrd="0" destOrd="0" presId="urn:microsoft.com/office/officeart/2005/8/layout/hierarchy1"/>
    <dgm:cxn modelId="{78DCED13-076C-4F68-BE1D-28DE9168DAFF}" type="presParOf" srcId="{B613B7CB-046C-4D69-BE1A-C1717E7006AE}" destId="{818BBFB4-B3F9-43FF-8EA8-1A249F699B53}" srcOrd="0" destOrd="0" presId="urn:microsoft.com/office/officeart/2005/8/layout/hierarchy1"/>
    <dgm:cxn modelId="{FBBF6F74-F37E-4E07-BC28-D3AAA7E6B72D}" type="presParOf" srcId="{B613B7CB-046C-4D69-BE1A-C1717E7006AE}" destId="{48F0A436-4C85-46CA-B2EE-FE79A539B37B}" srcOrd="1" destOrd="0" presId="urn:microsoft.com/office/officeart/2005/8/layout/hierarchy1"/>
    <dgm:cxn modelId="{E8EAA2AA-4D36-415D-B9E0-E3A71C2780F8}" type="presParOf" srcId="{7C54507A-0BA6-4582-BE40-8F390B85D8FF}" destId="{F40A3AB0-4B1D-48E5-9319-A33737BFC0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420C8-511A-4EDC-895B-F1AB5AA3D20F}">
      <dsp:nvSpPr>
        <dsp:cNvPr id="0" name=""/>
        <dsp:cNvSpPr/>
      </dsp:nvSpPr>
      <dsp:spPr>
        <a:xfrm>
          <a:off x="3396470" y="2111124"/>
          <a:ext cx="2409016" cy="573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775"/>
              </a:lnTo>
              <a:lnTo>
                <a:pt x="2409016" y="390775"/>
              </a:lnTo>
              <a:lnTo>
                <a:pt x="2409016" y="5734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94667-2B63-41AA-877F-37F352F920D0}">
      <dsp:nvSpPr>
        <dsp:cNvPr id="0" name=""/>
        <dsp:cNvSpPr/>
      </dsp:nvSpPr>
      <dsp:spPr>
        <a:xfrm>
          <a:off x="3349942" y="2111124"/>
          <a:ext cx="91440" cy="573428"/>
        </a:xfrm>
        <a:custGeom>
          <a:avLst/>
          <a:gdLst/>
          <a:ahLst/>
          <a:cxnLst/>
          <a:rect l="0" t="0" r="0" b="0"/>
          <a:pathLst>
            <a:path>
              <a:moveTo>
                <a:pt x="46528" y="0"/>
              </a:moveTo>
              <a:lnTo>
                <a:pt x="46528" y="390775"/>
              </a:lnTo>
              <a:lnTo>
                <a:pt x="45720" y="390775"/>
              </a:lnTo>
              <a:lnTo>
                <a:pt x="45720" y="5734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1E51F-AFC3-44D8-8369-F5B536E6BCF2}">
      <dsp:nvSpPr>
        <dsp:cNvPr id="0" name=""/>
        <dsp:cNvSpPr/>
      </dsp:nvSpPr>
      <dsp:spPr>
        <a:xfrm>
          <a:off x="985837" y="2111124"/>
          <a:ext cx="2410633" cy="573428"/>
        </a:xfrm>
        <a:custGeom>
          <a:avLst/>
          <a:gdLst/>
          <a:ahLst/>
          <a:cxnLst/>
          <a:rect l="0" t="0" r="0" b="0"/>
          <a:pathLst>
            <a:path>
              <a:moveTo>
                <a:pt x="2410633" y="0"/>
              </a:moveTo>
              <a:lnTo>
                <a:pt x="2410633" y="390775"/>
              </a:lnTo>
              <a:lnTo>
                <a:pt x="0" y="390775"/>
              </a:lnTo>
              <a:lnTo>
                <a:pt x="0" y="5734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38CC3-EA1B-4D55-8DD3-A6DF1295C209}">
      <dsp:nvSpPr>
        <dsp:cNvPr id="0" name=""/>
        <dsp:cNvSpPr/>
      </dsp:nvSpPr>
      <dsp:spPr>
        <a:xfrm>
          <a:off x="1386584" y="859111"/>
          <a:ext cx="4019772" cy="12520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3D6FB-5975-47F5-8BAF-85DABCE8375A}">
      <dsp:nvSpPr>
        <dsp:cNvPr id="0" name=""/>
        <dsp:cNvSpPr/>
      </dsp:nvSpPr>
      <dsp:spPr>
        <a:xfrm>
          <a:off x="1605659" y="1067232"/>
          <a:ext cx="4019772" cy="125201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Network</a:t>
          </a:r>
        </a:p>
      </dsp:txBody>
      <dsp:txXfrm>
        <a:off x="1642329" y="1103902"/>
        <a:ext cx="3946432" cy="1178673"/>
      </dsp:txXfrm>
    </dsp:sp>
    <dsp:sp modelId="{39EA861C-ECD5-4215-9E5D-6091F9D464F0}">
      <dsp:nvSpPr>
        <dsp:cNvPr id="0" name=""/>
        <dsp:cNvSpPr/>
      </dsp:nvSpPr>
      <dsp:spPr>
        <a:xfrm>
          <a:off x="0" y="2684553"/>
          <a:ext cx="1971674" cy="12520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A82A2-BA80-47DA-B114-E9442897859B}">
      <dsp:nvSpPr>
        <dsp:cNvPr id="0" name=""/>
        <dsp:cNvSpPr/>
      </dsp:nvSpPr>
      <dsp:spPr>
        <a:xfrm>
          <a:off x="219075" y="2892675"/>
          <a:ext cx="1971674" cy="125201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LAN</a:t>
          </a:r>
        </a:p>
      </dsp:txBody>
      <dsp:txXfrm>
        <a:off x="255745" y="2929345"/>
        <a:ext cx="1898334" cy="1178673"/>
      </dsp:txXfrm>
    </dsp:sp>
    <dsp:sp modelId="{F7EE0F04-34F2-4C21-A003-10493DC159D7}">
      <dsp:nvSpPr>
        <dsp:cNvPr id="0" name=""/>
        <dsp:cNvSpPr/>
      </dsp:nvSpPr>
      <dsp:spPr>
        <a:xfrm>
          <a:off x="2409824" y="2684553"/>
          <a:ext cx="1971674" cy="12520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4D55D-29B0-4FCD-94B9-DCA8B44F8368}">
      <dsp:nvSpPr>
        <dsp:cNvPr id="0" name=""/>
        <dsp:cNvSpPr/>
      </dsp:nvSpPr>
      <dsp:spPr>
        <a:xfrm>
          <a:off x="2628899" y="2892675"/>
          <a:ext cx="1971674" cy="125201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MAN</a:t>
          </a:r>
        </a:p>
      </dsp:txBody>
      <dsp:txXfrm>
        <a:off x="2665569" y="2929345"/>
        <a:ext cx="1898334" cy="1178673"/>
      </dsp:txXfrm>
    </dsp:sp>
    <dsp:sp modelId="{818BBFB4-B3F9-43FF-8EA8-1A249F699B53}">
      <dsp:nvSpPr>
        <dsp:cNvPr id="0" name=""/>
        <dsp:cNvSpPr/>
      </dsp:nvSpPr>
      <dsp:spPr>
        <a:xfrm>
          <a:off x="4819649" y="2684553"/>
          <a:ext cx="1971674" cy="12520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0A436-4C85-46CA-B2EE-FE79A539B37B}">
      <dsp:nvSpPr>
        <dsp:cNvPr id="0" name=""/>
        <dsp:cNvSpPr/>
      </dsp:nvSpPr>
      <dsp:spPr>
        <a:xfrm>
          <a:off x="5038724" y="2892675"/>
          <a:ext cx="1971674" cy="125201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WAN</a:t>
          </a:r>
        </a:p>
      </dsp:txBody>
      <dsp:txXfrm>
        <a:off x="5075394" y="2929345"/>
        <a:ext cx="1898334" cy="1178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A464B-D4D8-4130-B868-AB98127B17FE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AFBCF-10A6-4479-B7CD-C1D7F50FE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2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AFBCF-10A6-4479-B7CD-C1D7F50FEA8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0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8A40-B638-4E5F-86C8-213811176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8487F-BC25-4E15-A061-28A973D44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9781C-897A-4AB2-BD41-D36D81C97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8842-EE72-44FE-8754-09B113838F17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9F758-FAF6-4584-9244-176B420D6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50CB2-516E-441D-A654-A0E3DD6C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E6A-2201-4FE5-A505-BB4FA0077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7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C8E64-EEF2-45A4-9862-972F4B70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C7DC7-F650-4037-8F2F-2601C692B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6E828-96B5-4394-89F6-EE9F363E7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8842-EE72-44FE-8754-09B113838F17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5664-7D24-46E0-A0F6-7ECB620FE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B0AF3-8217-449B-9308-E6E4DF9F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E6A-2201-4FE5-A505-BB4FA0077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6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4ED97A-EE59-491E-A091-4818D030A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1247-EC49-4542-9FD8-B681D7D56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CEC1B-5C74-4E37-80BE-5131C1B1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8842-EE72-44FE-8754-09B113838F17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9234F-CA4B-4573-97DD-3E993790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AFACD-65D5-4056-947E-E216DDAE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E6A-2201-4FE5-A505-BB4FA0077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DD17-661C-4621-BEBE-6DEA150D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5C696-CE69-4C2D-92E3-9F3EA035B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2EFF6-96E4-4411-9724-A39C2FE75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8842-EE72-44FE-8754-09B113838F17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95FEC-A948-4E40-9256-187A639C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B3C09-9AF8-4922-A423-AE3A6E408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E6A-2201-4FE5-A505-BB4FA0077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1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17E0-A025-4FA7-A10F-52DA70E0B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5AA59-5AD7-4C43-9A33-7AA3EEF5B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A80D4-9751-4776-9BC0-75643A247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8842-EE72-44FE-8754-09B113838F17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32701-77D1-4582-8514-6B2AB1D09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0857B-177C-4378-8320-9EB69C82F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E6A-2201-4FE5-A505-BB4FA0077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3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DBDFD-B5A5-44A7-8982-9E9FF5B7D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835A4-3968-4553-B902-C775C278A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C89AF-0D11-4315-94BB-C1D6718A9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B5D6D-3271-4CEE-A494-3A0764DAB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8842-EE72-44FE-8754-09B113838F17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F4456-2DBD-497F-AA67-3AD09391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9324E-AFD5-4887-B164-1F2D7E13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E6A-2201-4FE5-A505-BB4FA0077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9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06C6-E4AE-41C8-9C4E-1FDE4857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6C6BA-C8C8-47E0-A731-459E219A3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EA946-0D95-40BE-B57D-69E252BFB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DA61F-BBAC-4BC6-812E-BFC551101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2997C1-2165-4FED-8FE5-004FBE354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538216-B9F4-4595-8C60-B23F60D6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8842-EE72-44FE-8754-09B113838F17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9B27F8-E832-41FF-8F95-134875AD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380B26-178C-48E9-8652-B094E1C9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E6A-2201-4FE5-A505-BB4FA0077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8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0810D-9304-46FC-9217-EEC0515CF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EA3E0B-722B-4CAF-872D-1034D817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8842-EE72-44FE-8754-09B113838F17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59220-29BE-4104-85DB-C4EE0020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A88DCC-8FDB-4E50-9ADA-2DD594E1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E6A-2201-4FE5-A505-BB4FA0077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703172-1013-46D5-BABC-93F1B970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8842-EE72-44FE-8754-09B113838F17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4F6CB1-6F1F-47D1-BC3C-6258A701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B1B4-BE98-49C2-8A28-F653B7424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E6A-2201-4FE5-A505-BB4FA0077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8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CDD5-D825-4F92-9D65-51B2170A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AFE3-CF3B-4BAC-975F-EFB756C74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C9B08-A92F-47D8-9850-9442365F2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49DC1-FE4A-4740-9C38-2C475AD1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8842-EE72-44FE-8754-09B113838F17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FAA89-67D4-4617-8DFD-02C4ED70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F831D-53A7-4A51-9C73-26640E53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E6A-2201-4FE5-A505-BB4FA0077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0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EE38-7BE5-4968-91E6-4A9048A3C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0301B-F27B-49E3-9956-54E3CBE4A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4B59D-D5A1-4ECE-A649-E8F47D7FA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A1E52-DEF0-421F-891B-7BC246DA0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8842-EE72-44FE-8754-09B113838F17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A33DB-B3FA-4B76-BE7A-AAF89C09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41F21-9F6D-484A-8A04-F5B29581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E6A-2201-4FE5-A505-BB4FA0077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6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D820B-9A5B-4A28-A87B-3BD561C1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C09E-2787-49BB-B1E1-A2EBF354C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0D472-A60A-460A-98CB-B9EBF7B89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F8842-EE72-44FE-8754-09B113838F17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C2A1A-FA6F-417F-BE8E-6AC7E0430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C98F2-BF13-4ADA-BE0D-D1E5A4B5D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7CE6A-2201-4FE5-A505-BB4FA0077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7DD2024-1E1B-49CF-8376-2FAC5AB3E7A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95"/>
            </a:avLst>
          </a:prstGeom>
          <a:gradFill flip="none" rotWithShape="1">
            <a:gsLst>
              <a:gs pos="0">
                <a:srgbClr val="00B050"/>
              </a:gs>
              <a:gs pos="74000">
                <a:srgbClr val="0070C0"/>
              </a:gs>
              <a:gs pos="83000">
                <a:srgbClr val="92D050"/>
              </a:gs>
              <a:gs pos="100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7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609600"/>
            <a:ext cx="7010399" cy="2438400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BD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LAN 5.jpg">
            <a:extLst>
              <a:ext uri="{FF2B5EF4-FFF2-40B4-BE49-F238E27FC236}">
                <a16:creationId xmlns:a16="http://schemas.microsoft.com/office/drawing/2014/main" id="{92B80A14-CF95-451C-AA46-53381752D2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0634" y="3124200"/>
            <a:ext cx="4202566" cy="31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2591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66800" y="457200"/>
          <a:ext cx="70104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981913"/>
              </p:ext>
            </p:extLst>
          </p:nvPr>
        </p:nvGraphicFramePr>
        <p:xfrm>
          <a:off x="3124200" y="1600200"/>
          <a:ext cx="2895600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Packager Shell Object" showAsIcon="1" r:id="rId3" imgW="914400" imgH="771525" progId="Package">
                  <p:embed/>
                </p:oleObj>
              </mc:Choice>
              <mc:Fallback>
                <p:oleObj name="Packager Shell Object" showAsIcon="1" r:id="rId3" imgW="914400" imgH="771525" progId="Package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600200"/>
                        <a:ext cx="2895600" cy="244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2200" y="725269"/>
            <a:ext cx="4025461" cy="646331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1149" y="3773269"/>
            <a:ext cx="7116051" cy="646331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পুরো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টি দেখার লিংকটি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হলোঃ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4648200"/>
            <a:ext cx="868680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https://www.youtube.com/watch?v=R93aRV5A-1U&amp;list=PLvxDxqfzgKe7R1FpvXGKUQOlB0xXeQb9v&amp;index=1</a:t>
            </a:r>
          </a:p>
        </p:txBody>
      </p:sp>
    </p:spTree>
    <p:extLst>
      <p:ext uri="{BB962C8B-B14F-4D97-AF65-F5344CB8AC3E}">
        <p14:creationId xmlns:p14="http://schemas.microsoft.com/office/powerpoint/2010/main" val="88975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ilding.jpg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52400"/>
            <a:ext cx="4495800" cy="3124200"/>
          </a:xfrm>
          <a:prstGeom prst="rect">
            <a:avLst/>
          </a:prstGeom>
        </p:spPr>
      </p:pic>
      <p:pic>
        <p:nvPicPr>
          <p:cNvPr id="4" name="Picture 3" descr="comp la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"/>
            <a:ext cx="4114800" cy="3048000"/>
          </a:xfrm>
          <a:prstGeom prst="rect">
            <a:avLst/>
          </a:prstGeom>
        </p:spPr>
      </p:pic>
      <p:pic>
        <p:nvPicPr>
          <p:cNvPr id="5" name="Picture 4" descr="LAN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352800"/>
            <a:ext cx="3833132" cy="2862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6138672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dobe Arabic" pitchFamily="18" charset="-78"/>
                <a:cs typeface="Adobe Arabic" pitchFamily="18" charset="-78"/>
              </a:rPr>
              <a:t>LAN</a:t>
            </a:r>
          </a:p>
        </p:txBody>
      </p:sp>
      <p:sp>
        <p:nvSpPr>
          <p:cNvPr id="7" name="TextBox 6"/>
          <p:cNvSpPr txBox="1"/>
          <p:nvPr/>
        </p:nvSpPr>
        <p:spPr>
          <a:xfrm rot="18458173">
            <a:off x="5435891" y="4751409"/>
            <a:ext cx="393850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Adobe Arabic" pitchFamily="18" charset="-78"/>
                <a:cs typeface="Adobe Arabic" pitchFamily="18" charset="-78"/>
              </a:rPr>
              <a:t>Local Area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haka_skylin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399"/>
            <a:ext cx="4267200" cy="2971801"/>
          </a:xfrm>
          <a:prstGeom prst="rect">
            <a:avLst/>
          </a:prstGeom>
        </p:spPr>
      </p:pic>
      <p:pic>
        <p:nvPicPr>
          <p:cNvPr id="9" name="Picture 8" descr="8358092408_e3ca9e4860_b.jp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52400"/>
            <a:ext cx="4191000" cy="2971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524000" y="3200400"/>
            <a:ext cx="6089341" cy="3429000"/>
            <a:chOff x="940109" y="3200400"/>
            <a:chExt cx="6089341" cy="3429000"/>
          </a:xfrm>
        </p:grpSpPr>
        <p:pic>
          <p:nvPicPr>
            <p:cNvPr id="7" name="Picture 6" descr="MAN1.jpg"/>
            <p:cNvPicPr>
              <a:picLocks noChangeAspect="1"/>
            </p:cNvPicPr>
            <p:nvPr/>
          </p:nvPicPr>
          <p:blipFill>
            <a:blip r:embed="rId4" cstate="print"/>
            <a:srcRect t="21292" b="3413"/>
            <a:stretch>
              <a:fillRect/>
            </a:stretch>
          </p:blipFill>
          <p:spPr>
            <a:xfrm>
              <a:off x="940109" y="3267075"/>
              <a:ext cx="6089341" cy="3362325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4815590" y="3586865"/>
              <a:ext cx="2118610" cy="1143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800600" y="3200400"/>
              <a:ext cx="2118610" cy="1143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708091" y="6096000"/>
            <a:ext cx="17526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MAN</a:t>
            </a:r>
          </a:p>
        </p:txBody>
      </p:sp>
      <p:sp>
        <p:nvSpPr>
          <p:cNvPr id="13" name="Rectangle 12"/>
          <p:cNvSpPr/>
          <p:nvPr/>
        </p:nvSpPr>
        <p:spPr>
          <a:xfrm rot="2912929">
            <a:off x="5089989" y="4718324"/>
            <a:ext cx="4459169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Adobe Arabic" pitchFamily="18" charset="-78"/>
                <a:cs typeface="Adobe Arabic" pitchFamily="18" charset="-78"/>
              </a:rPr>
              <a:t>Metropolitan Area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N.jpg"/>
          <p:cNvPicPr>
            <a:picLocks noChangeAspect="1"/>
          </p:cNvPicPr>
          <p:nvPr/>
        </p:nvPicPr>
        <p:blipFill>
          <a:blip r:embed="rId2" cstate="print"/>
          <a:srcRect l="4098" r="25584"/>
          <a:stretch>
            <a:fillRect/>
          </a:stretch>
        </p:blipFill>
        <p:spPr>
          <a:xfrm>
            <a:off x="2298990" y="1494020"/>
            <a:ext cx="449580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5127" y="3048000"/>
            <a:ext cx="1166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WAN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429000" y="4953000"/>
            <a:ext cx="1981200" cy="1752600"/>
            <a:chOff x="3429000" y="4876800"/>
            <a:chExt cx="1981200" cy="1752600"/>
          </a:xfrm>
        </p:grpSpPr>
        <p:sp>
          <p:nvSpPr>
            <p:cNvPr id="12" name="Cloud Callout 11"/>
            <p:cNvSpPr/>
            <p:nvPr/>
          </p:nvSpPr>
          <p:spPr>
            <a:xfrm>
              <a:off x="3429000" y="4876800"/>
              <a:ext cx="1981200" cy="1752600"/>
            </a:xfrm>
            <a:prstGeom prst="cloudCallout">
              <a:avLst>
                <a:gd name="adj1" fmla="val 121705"/>
                <a:gd name="adj2" fmla="val -3629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2400" y="5410200"/>
              <a:ext cx="10795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Italy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2400" y="3429000"/>
            <a:ext cx="1981200" cy="1752600"/>
            <a:chOff x="152400" y="3429000"/>
            <a:chExt cx="1981200" cy="1752600"/>
          </a:xfrm>
        </p:grpSpPr>
        <p:sp>
          <p:nvSpPr>
            <p:cNvPr id="9" name="Cloud Callout 8"/>
            <p:cNvSpPr/>
            <p:nvPr/>
          </p:nvSpPr>
          <p:spPr>
            <a:xfrm>
              <a:off x="152400" y="3429000"/>
              <a:ext cx="1981200" cy="1752600"/>
            </a:xfrm>
            <a:prstGeom prst="cloudCallout">
              <a:avLst>
                <a:gd name="adj1" fmla="val 97328"/>
                <a:gd name="adj2" fmla="val 7293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1278" y="3925669"/>
              <a:ext cx="10358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USA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34200" y="3657600"/>
            <a:ext cx="1981200" cy="1752600"/>
            <a:chOff x="6934200" y="3657600"/>
            <a:chExt cx="1981200" cy="1752600"/>
          </a:xfrm>
        </p:grpSpPr>
        <p:sp>
          <p:nvSpPr>
            <p:cNvPr id="6" name="Cloud Callout 5"/>
            <p:cNvSpPr/>
            <p:nvPr/>
          </p:nvSpPr>
          <p:spPr>
            <a:xfrm>
              <a:off x="6934200" y="3657600"/>
              <a:ext cx="1981200" cy="1752600"/>
            </a:xfrm>
            <a:prstGeom prst="cloudCallout">
              <a:avLst>
                <a:gd name="adj1" fmla="val -2500"/>
                <a:gd name="adj2" fmla="val -13169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12039" y="4114800"/>
              <a:ext cx="12985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Japan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3400" y="304800"/>
            <a:ext cx="1981200" cy="1752600"/>
            <a:chOff x="533400" y="304800"/>
            <a:chExt cx="1981200" cy="1752600"/>
          </a:xfrm>
        </p:grpSpPr>
        <p:sp>
          <p:nvSpPr>
            <p:cNvPr id="10" name="Cloud Callout 9"/>
            <p:cNvSpPr/>
            <p:nvPr/>
          </p:nvSpPr>
          <p:spPr>
            <a:xfrm>
              <a:off x="533400" y="304800"/>
              <a:ext cx="1981200" cy="1752600"/>
            </a:xfrm>
            <a:prstGeom prst="cloudCallout">
              <a:avLst>
                <a:gd name="adj1" fmla="val -29474"/>
                <a:gd name="adj2" fmla="val 118916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1393" y="771331"/>
              <a:ext cx="18981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LONDON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81400" y="76200"/>
            <a:ext cx="1981200" cy="1752600"/>
            <a:chOff x="3581400" y="76200"/>
            <a:chExt cx="1981200" cy="1752600"/>
          </a:xfrm>
        </p:grpSpPr>
        <p:sp>
          <p:nvSpPr>
            <p:cNvPr id="11" name="Cloud Callout 10"/>
            <p:cNvSpPr/>
            <p:nvPr/>
          </p:nvSpPr>
          <p:spPr>
            <a:xfrm>
              <a:off x="3581400" y="76200"/>
              <a:ext cx="1981200" cy="1752600"/>
            </a:xfrm>
            <a:prstGeom prst="cloudCallout">
              <a:avLst>
                <a:gd name="adj1" fmla="val -95966"/>
                <a:gd name="adj2" fmla="val 1098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48269" y="533400"/>
              <a:ext cx="18553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CANADA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58000" y="228600"/>
            <a:ext cx="1981200" cy="1752600"/>
            <a:chOff x="6858000" y="228600"/>
            <a:chExt cx="1981200" cy="1752600"/>
          </a:xfrm>
        </p:grpSpPr>
        <p:sp>
          <p:nvSpPr>
            <p:cNvPr id="8" name="Cloud Callout 7"/>
            <p:cNvSpPr/>
            <p:nvPr/>
          </p:nvSpPr>
          <p:spPr>
            <a:xfrm>
              <a:off x="6858000" y="228600"/>
              <a:ext cx="1981200" cy="1752600"/>
            </a:xfrm>
            <a:prstGeom prst="cloudCallout">
              <a:avLst>
                <a:gd name="adj1" fmla="val -103350"/>
                <a:gd name="adj2" fmla="val -7276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6600" y="685800"/>
              <a:ext cx="15824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DHAKA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 rot="20433585">
            <a:off x="5382550" y="5555680"/>
            <a:ext cx="3733800" cy="6549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Wide Area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0"/>
            <a:ext cx="24769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u="sng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u="sng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6135469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  <a:sym typeface="Wingdings"/>
              </a:rPr>
              <a:t></a:t>
            </a:r>
            <a:r>
              <a:rPr lang="bn-BD" sz="3600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যে কোন একটি</a:t>
            </a:r>
            <a:r>
              <a:rPr lang="bn-IN" sz="3600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নেটওয়ার্কের </a:t>
            </a:r>
            <a:r>
              <a:rPr lang="bn-BD" sz="3600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সংক্ষিপ্ত বর্ণনা </a:t>
            </a:r>
            <a:r>
              <a:rPr lang="en-US" sz="3600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দাও</a:t>
            </a:r>
            <a:r>
              <a:rPr lang="bn-BD" sz="3600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562600"/>
            <a:ext cx="5067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  <a:sym typeface="Wingdings"/>
              </a:rPr>
              <a:t></a:t>
            </a:r>
            <a:r>
              <a:rPr lang="bn-BD" sz="3600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3600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  <a:sym typeface="Wingdings"/>
              </a:rPr>
              <a:t>Server</a:t>
            </a:r>
            <a:r>
              <a:rPr lang="en-US" sz="3600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  <a:sym typeface="Wingdings"/>
              </a:rPr>
              <a:t>এর </a:t>
            </a:r>
            <a:r>
              <a:rPr lang="bn-IN" sz="3600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  <a:sym typeface="Wingdings"/>
              </a:rPr>
              <a:t>গুরুত্ব </a:t>
            </a:r>
            <a:r>
              <a:rPr lang="en-US" sz="3600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  <a:sym typeface="Wingdings"/>
              </a:rPr>
              <a:t>লিখ</a:t>
            </a:r>
            <a:r>
              <a:rPr lang="bn-BD" sz="3600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762000"/>
            <a:ext cx="7837211" cy="4799271"/>
            <a:chOff x="533400" y="762000"/>
            <a:chExt cx="7837211" cy="4799271"/>
          </a:xfrm>
        </p:grpSpPr>
        <p:pic>
          <p:nvPicPr>
            <p:cNvPr id="8" name="Picture 7" descr="WAN.jpg"/>
            <p:cNvPicPr>
              <a:picLocks noChangeAspect="1"/>
            </p:cNvPicPr>
            <p:nvPr/>
          </p:nvPicPr>
          <p:blipFill>
            <a:blip r:embed="rId2" cstate="print"/>
            <a:srcRect l="4098" r="25584"/>
            <a:stretch>
              <a:fillRect/>
            </a:stretch>
          </p:blipFill>
          <p:spPr>
            <a:xfrm>
              <a:off x="762000" y="762000"/>
              <a:ext cx="2988846" cy="2516609"/>
            </a:xfrm>
            <a:prstGeom prst="rect">
              <a:avLst/>
            </a:prstGeom>
          </p:spPr>
        </p:pic>
        <p:pic>
          <p:nvPicPr>
            <p:cNvPr id="11" name="Picture 10" descr="LAN 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0" y="838200"/>
              <a:ext cx="3036611" cy="2298709"/>
            </a:xfrm>
            <a:prstGeom prst="rect">
              <a:avLst/>
            </a:prstGeom>
          </p:spPr>
        </p:pic>
        <p:pic>
          <p:nvPicPr>
            <p:cNvPr id="13" name="Picture 12" descr="lan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3363155"/>
              <a:ext cx="4365164" cy="2198115"/>
            </a:xfrm>
            <a:prstGeom prst="rect">
              <a:avLst/>
            </a:prstGeom>
          </p:spPr>
        </p:pic>
        <p:pic>
          <p:nvPicPr>
            <p:cNvPr id="14" name="Picture 13" descr="cool-vector-computer-server-2525938.jpg"/>
            <p:cNvPicPr>
              <a:picLocks noChangeAspect="1"/>
            </p:cNvPicPr>
            <p:nvPr/>
          </p:nvPicPr>
          <p:blipFill rotWithShape="1">
            <a:blip r:embed="rId5" cstate="print"/>
            <a:srcRect l="30769" t="15827" r="25000" b="22566"/>
            <a:stretch/>
          </p:blipFill>
          <p:spPr>
            <a:xfrm>
              <a:off x="5857322" y="3276601"/>
              <a:ext cx="1534077" cy="228467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304800"/>
            <a:ext cx="2375971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b="1" dirty="0" err="1">
                <a:ln w="10541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n w="10541" cmpd="sng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109" y="1828800"/>
            <a:ext cx="777809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5605" y="2372380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6405" y="2381250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3485" y="3049310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4285" y="3058180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108" y="3733800"/>
            <a:ext cx="777809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ন্যূনতম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5605" y="4429780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(ক) ১টি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6405" y="443865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(খ) ২টি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3485" y="5106710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(গ) ৩টি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4285" y="5115580"/>
            <a:ext cx="99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(ঘ) ৪টি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7696200" y="3124200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7696200" y="3124200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45834 -0.1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45834 0.188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6629" y="228600"/>
            <a:ext cx="2375971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109" y="1582343"/>
            <a:ext cx="456727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NIC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5605" y="2287310"/>
            <a:ext cx="1978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মাদারবোর্ডে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6405" y="2296180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বাহিরে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3485" y="2802853"/>
            <a:ext cx="171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ডিস্কে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4285" y="2811723"/>
            <a:ext cx="149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মনিটরে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108" y="3487343"/>
            <a:ext cx="511109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Router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কোন শব্দ থেকে?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605" y="4183323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i. Routing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4192193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ii. Route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4201180"/>
            <a:ext cx="1697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iii. Routed</a:t>
            </a:r>
          </a:p>
        </p:txBody>
      </p:sp>
      <p:sp>
        <p:nvSpPr>
          <p:cNvPr id="13" name="Flowchart: Connector 12"/>
          <p:cNvSpPr/>
          <p:nvPr/>
        </p:nvSpPr>
        <p:spPr>
          <a:xfrm>
            <a:off x="7696200" y="3124200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7696200" y="3124200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51296" y="4724400"/>
            <a:ext cx="2553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5605" y="5257800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I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3633" y="5264913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18196" y="5257800"/>
            <a:ext cx="1414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I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38286" y="5257800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i,ii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56710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74167 -0.1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575 0.32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0450" y="990600"/>
            <a:ext cx="1683474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?</a:t>
            </a:r>
            <a:endParaRPr lang="en-US" sz="23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810000"/>
            <a:ext cx="6277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7258" y="381000"/>
            <a:ext cx="39437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u="sng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6600" b="1" u="sng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শিখলাম</a:t>
            </a:r>
            <a:r>
              <a:rPr lang="en-US" sz="6600" b="1" u="sng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6600" b="1" u="sng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সার্ভার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ক্লায়েন্ট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মিডিয়া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নেটওয়ার্ক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 এ</a:t>
            </a:r>
            <a:r>
              <a:rPr lang="bn-IN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ডা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প্টার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bn-IN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ইউজার, সুইচ, রাউটার, মডেম।</a:t>
            </a:r>
            <a:endParaRPr lang="bn-BD" sz="4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2743200"/>
            <a:ext cx="4267200" cy="3695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মোহাম্মদ সাহাব উদ্দিন</a:t>
            </a:r>
          </a:p>
          <a:p>
            <a:pPr marL="0" indent="0"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শিক্ষক (আইসিটি)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কামালপুর মো. হাশেম উচ্চ বিদ্যালয়</a:t>
            </a:r>
          </a:p>
          <a:p>
            <a:pPr marL="0" indent="0"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চাটখিল, নোয়াখালী।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ICT4E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, নোয়াখালী।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sz="2400" dirty="0">
                <a:latin typeface="Times New Roman" pitchFamily="18" charset="0"/>
                <a:cs typeface="Times New Roman" pitchFamily="18" charset="0"/>
              </a:rPr>
              <a:t>01913210518</a:t>
            </a:r>
            <a:endParaRPr lang="bn-BD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n-BD" sz="2400" dirty="0">
                <a:latin typeface="Times New Roman" pitchFamily="18" charset="0"/>
                <a:cs typeface="Times New Roman" pitchFamily="18" charset="0"/>
              </a:rPr>
              <a:t>Email : mdsahab66@yahoo.com,</a:t>
            </a:r>
          </a:p>
          <a:p>
            <a:pPr marL="0" indent="0">
              <a:buNone/>
            </a:pPr>
            <a:r>
              <a:rPr lang="bn-BD" sz="2400" dirty="0">
                <a:latin typeface="Times New Roman" pitchFamily="18" charset="0"/>
                <a:cs typeface="Times New Roman" pitchFamily="18" charset="0"/>
              </a:rPr>
              <a:t>   sahab7619@gmail.com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মুক্তপাঠ)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n-BD" sz="2800" dirty="0"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53000" y="3352800"/>
            <a:ext cx="3962400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৮ম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</a:p>
          <a:p>
            <a:pPr marL="0" indent="0"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2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	: 50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তারিখ	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১৮/০৭/২০২১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2855" y="219670"/>
            <a:ext cx="2008883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4724400" y="1752600"/>
            <a:ext cx="71511" cy="4648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63" y="823847"/>
            <a:ext cx="2020037" cy="2281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E3F6BF-3276-456F-9673-72AB2B7C0E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3" y="202223"/>
            <a:ext cx="2540977" cy="254097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DB8127-DBBB-4AA7-960F-7D9681E30F30}"/>
              </a:ext>
            </a:extLst>
          </p:cNvPr>
          <p:cNvCxnSpPr>
            <a:cxnSpLocks/>
          </p:cNvCxnSpPr>
          <p:nvPr/>
        </p:nvCxnSpPr>
        <p:spPr>
          <a:xfrm flipH="1">
            <a:off x="4826098" y="2438400"/>
            <a:ext cx="50702" cy="32956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B6C9EA-D15A-4E9A-863E-DB31A0E0378C}"/>
              </a:ext>
            </a:extLst>
          </p:cNvPr>
          <p:cNvCxnSpPr>
            <a:cxnSpLocks/>
          </p:cNvCxnSpPr>
          <p:nvPr/>
        </p:nvCxnSpPr>
        <p:spPr>
          <a:xfrm flipH="1">
            <a:off x="4659044" y="2438400"/>
            <a:ext cx="50702" cy="32956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826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31470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u="sng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b="1" u="sng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8229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/>
              <a:buChar char="Ø"/>
            </a:pP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তোমার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বিদ্যালয়ের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কম্পিউটার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ল্যাবে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কোন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নেটওয়ার্ক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স্থাপন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প্রয়োজন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তা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যুক্তিসহ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লিখে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আনবে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BD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24966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1123841">
            <a:off x="886176" y="3475224"/>
            <a:ext cx="6567862" cy="22543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bn-BD" sz="16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Picture 3" descr="WAN.jpg">
            <a:extLst>
              <a:ext uri="{FF2B5EF4-FFF2-40B4-BE49-F238E27FC236}">
                <a16:creationId xmlns:a16="http://schemas.microsoft.com/office/drawing/2014/main" id="{B7AD5595-2ADC-4CAA-91EE-E177D27D72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4098" r="25584"/>
          <a:stretch>
            <a:fillRect/>
          </a:stretch>
        </p:blipFill>
        <p:spPr>
          <a:xfrm>
            <a:off x="2828778" y="685800"/>
            <a:ext cx="3486443" cy="2895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45720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কম্পিউটারগুলোর মধ্যে কী হচ্ছে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45720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কম্পিউটারগুলোর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 descr="trhuban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6553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4074" y="401696"/>
            <a:ext cx="3669594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ADA87C-DEDE-499D-8B5B-7E3A8B8A6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67" y="1676400"/>
            <a:ext cx="6708005" cy="45019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C9BE86-85C4-490F-B937-36E98CFC9295}"/>
              </a:ext>
            </a:extLst>
          </p:cNvPr>
          <p:cNvSpPr txBox="1"/>
          <p:nvPr/>
        </p:nvSpPr>
        <p:spPr>
          <a:xfrm>
            <a:off x="1968305" y="2875002"/>
            <a:ext cx="57294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6600" b="1" dirty="0" err="1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6600" b="1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76200" y="2133600"/>
            <a:ext cx="5334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শেষে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438400" y="381000"/>
            <a:ext cx="3962400" cy="167640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9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2971800"/>
            <a:ext cx="8686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  <a:sym typeface="Webdings" panose="05030102010509060703" pitchFamily="18" charset="2"/>
              </a:rPr>
              <a:t>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Wingdings 2"/>
              </a:rPr>
              <a:t>কম্পিউটার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নেটওয়ার্ক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কী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তা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বলতে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পারবে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;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3657600"/>
            <a:ext cx="8686800" cy="1219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  <a:sym typeface="Webdings" panose="05030102010509060703" pitchFamily="18" charset="2"/>
              </a:rPr>
              <a:t>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নেটওয়ার্ক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Wingdings 2"/>
              </a:rPr>
              <a:t>-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সংশ্লিষ্ট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 </a:t>
            </a:r>
            <a:r>
              <a:rPr kumimoji="0" lang="bn-IN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বিভিন্ন যন্ত্রপাতির কাজ </a:t>
            </a:r>
            <a:r>
              <a:rPr lang="en-US" sz="3600" noProof="0" dirty="0" err="1">
                <a:latin typeface="NikoshBAN" pitchFamily="2" charset="0"/>
                <a:cs typeface="NikoshBAN" pitchFamily="2" charset="0"/>
                <a:sym typeface="Wingdings 2"/>
              </a:rPr>
              <a:t>বর্ণনা</a:t>
            </a:r>
            <a:r>
              <a:rPr lang="en-US" sz="3600" noProof="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bn-IN" sz="3600" noProof="0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IN" sz="3600" dirty="0">
                <a:latin typeface="NikoshBAN" pitchFamily="2" charset="0"/>
                <a:cs typeface="NikoshBAN" pitchFamily="2" charset="0"/>
                <a:sym typeface="Wingdings 2"/>
              </a:rPr>
              <a:t>     </a:t>
            </a:r>
            <a:r>
              <a:rPr lang="en-US" sz="3600" noProof="0" dirty="0" err="1"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bn-IN" sz="3600" noProof="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পারবে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;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8600" y="4953000"/>
            <a:ext cx="73914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  <a:sym typeface="Webdings" panose="05030102010509060703" pitchFamily="18" charset="2"/>
              </a:rPr>
              <a:t>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নেটওয়ার্কের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প্রকারভেদ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ব্যাখ্যা</a:t>
            </a:r>
            <a:r>
              <a:rPr lang="en-US" sz="3600" noProof="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noProof="0" dirty="0" err="1"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পারবে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 2"/>
              </a:rPr>
              <a:t>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4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609601"/>
            <a:ext cx="7391400" cy="4953000"/>
            <a:chOff x="609600" y="609600"/>
            <a:chExt cx="8001000" cy="54739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" y="609600"/>
              <a:ext cx="8001000" cy="547397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788068" y="1125971"/>
              <a:ext cx="1822532" cy="53041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002">
              <a:schemeClr val="l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Internet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3382841" y="5486400"/>
            <a:ext cx="2970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  <a:sym typeface="Wingdings 2"/>
              </a:rPr>
              <a:t>একটি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 2"/>
              </a:rPr>
              <a:t>নেটওয়ার্ক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586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72200" y="2590800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dobe Garamond Pro Bold" pitchFamily="18" charset="0"/>
              </a:rPr>
              <a:t>Switch</a:t>
            </a:r>
          </a:p>
        </p:txBody>
      </p:sp>
      <p:grpSp>
        <p:nvGrpSpPr>
          <p:cNvPr id="7" name="Group 6"/>
          <p:cNvGrpSpPr/>
          <p:nvPr/>
        </p:nvGrpSpPr>
        <p:grpSpPr>
          <a:xfrm rot="302815">
            <a:off x="5028813" y="455036"/>
            <a:ext cx="3498314" cy="1877738"/>
            <a:chOff x="381000" y="304800"/>
            <a:chExt cx="3502152" cy="1993106"/>
          </a:xfrm>
        </p:grpSpPr>
        <p:pic>
          <p:nvPicPr>
            <p:cNvPr id="4" name="Picture 3" descr="16315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304800"/>
              <a:ext cx="3501156" cy="199310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502152" y="19050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47800" y="5983069"/>
            <a:ext cx="1680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dobe Garamond Pro Bold" pitchFamily="18" charset="0"/>
              </a:rPr>
              <a:t>Router</a:t>
            </a:r>
          </a:p>
        </p:txBody>
      </p:sp>
      <p:pic>
        <p:nvPicPr>
          <p:cNvPr id="11" name="Picture 10" descr="cool-vector-computer-server-2525938.jpg"/>
          <p:cNvPicPr>
            <a:picLocks noChangeAspect="1"/>
          </p:cNvPicPr>
          <p:nvPr/>
        </p:nvPicPr>
        <p:blipFill>
          <a:blip r:embed="rId3" cstate="print"/>
          <a:srcRect l="30769" t="15827" r="25000" b="19425"/>
          <a:stretch>
            <a:fillRect/>
          </a:stretch>
        </p:blipFill>
        <p:spPr>
          <a:xfrm>
            <a:off x="1143000" y="172819"/>
            <a:ext cx="1752600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5400" y="2763619"/>
            <a:ext cx="165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dobe Garamond Pro Bold" pitchFamily="18" charset="0"/>
              </a:rPr>
              <a:t>Server</a:t>
            </a:r>
          </a:p>
        </p:txBody>
      </p:sp>
      <p:pic>
        <p:nvPicPr>
          <p:cNvPr id="18" name="Picture 17" descr="la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448050"/>
            <a:ext cx="4876800" cy="24557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49373" y="5983069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dobe Garamond Pro Bold" pitchFamily="18" charset="0"/>
              </a:rPr>
              <a:t>NIC</a:t>
            </a:r>
          </a:p>
        </p:txBody>
      </p:sp>
      <p:pic>
        <p:nvPicPr>
          <p:cNvPr id="13" name="Picture 12" descr="rou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3276600"/>
            <a:ext cx="3505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per_and_fibre_optic_structured_cab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9224" y="2971800"/>
            <a:ext cx="4353976" cy="3111500"/>
          </a:xfrm>
          <a:prstGeom prst="rect">
            <a:avLst/>
          </a:prstGeom>
        </p:spPr>
      </p:pic>
      <p:pic>
        <p:nvPicPr>
          <p:cNvPr id="3" name="Picture 2" descr="Cat 5 Cable.jpg"/>
          <p:cNvPicPr>
            <a:picLocks noChangeAspect="1"/>
          </p:cNvPicPr>
          <p:nvPr/>
        </p:nvPicPr>
        <p:blipFill>
          <a:blip r:embed="rId3" cstate="print"/>
          <a:srcRect t="22500" b="25000"/>
          <a:stretch>
            <a:fillRect/>
          </a:stretch>
        </p:blipFill>
        <p:spPr>
          <a:xfrm>
            <a:off x="263770" y="152400"/>
            <a:ext cx="4292600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1867" y="2209800"/>
            <a:ext cx="164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dobe Garamond Pro Bold" pitchFamily="18" charset="0"/>
              </a:rPr>
              <a:t>Modem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1597" y="2209800"/>
            <a:ext cx="3033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dobe Garamond Pro Bold" pitchFamily="18" charset="0"/>
              </a:rPr>
              <a:t>CAT-5 Cable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6135469"/>
            <a:ext cx="3026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dobe Garamond Pro Bold" pitchFamily="18" charset="0"/>
              </a:rPr>
              <a:t>Optical Fiber</a:t>
            </a:r>
          </a:p>
        </p:txBody>
      </p:sp>
      <p:pic>
        <p:nvPicPr>
          <p:cNvPr id="8" name="Picture 7" descr="GP-4G-Modem-298x300.png"/>
          <p:cNvPicPr>
            <a:picLocks noChangeAspect="1"/>
          </p:cNvPicPr>
          <p:nvPr/>
        </p:nvPicPr>
        <p:blipFill>
          <a:blip r:embed="rId4" cstate="print"/>
          <a:srcRect l="32215" r="32886"/>
          <a:stretch>
            <a:fillRect/>
          </a:stretch>
        </p:blipFill>
        <p:spPr>
          <a:xfrm rot="3450173">
            <a:off x="6145177" y="-134517"/>
            <a:ext cx="1129747" cy="3085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05000"/>
            <a:ext cx="5343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n>
                  <a:solidFill>
                    <a:schemeClr val="tx1"/>
                  </a:solidFill>
                </a:ln>
                <a:sym typeface="Wingdings"/>
              </a:rPr>
              <a:t></a:t>
            </a:r>
            <a:r>
              <a:rPr lang="bn-BD" sz="4400" dirty="0">
                <a:ln>
                  <a:solidFill>
                    <a:schemeClr val="tx1"/>
                  </a:solidFill>
                </a:ln>
                <a:sym typeface="Wingdings"/>
              </a:rPr>
              <a:t> </a:t>
            </a:r>
            <a:r>
              <a:rPr lang="bn-IN" sz="4400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4400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400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400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8159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n>
                  <a:solidFill>
                    <a:schemeClr val="tx1"/>
                  </a:solidFill>
                </a:ln>
                <a:sym typeface="Wingdings"/>
              </a:rPr>
              <a:t></a:t>
            </a:r>
            <a:r>
              <a:rPr lang="bn-BD" sz="4400" dirty="0">
                <a:ln>
                  <a:solidFill>
                    <a:schemeClr val="tx1"/>
                  </a:solidFill>
                </a:ln>
                <a:sym typeface="Wingdings"/>
              </a:rPr>
              <a:t> </a:t>
            </a:r>
            <a:r>
              <a:rPr lang="bn-BD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কয়েকটি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নেটওয়ার্ক</a:t>
            </a:r>
            <a:r>
              <a:rPr lang="bn-IN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-সংশ্লিষ্ট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sym typeface="Wingdings"/>
              </a:rPr>
              <a:t>যন্ত্রের</a:t>
            </a:r>
            <a:r>
              <a:rPr lang="bn-BD" sz="4400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নাম বল।</a:t>
            </a:r>
            <a:endParaRPr lang="en-US" sz="4400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" name="Oval 5"/>
          <p:cNvSpPr/>
          <p:nvPr/>
        </p:nvSpPr>
        <p:spPr>
          <a:xfrm>
            <a:off x="2971800" y="381000"/>
            <a:ext cx="3200400" cy="11430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381000"/>
            <a:ext cx="30476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2791</TotalTime>
  <Words>398</Words>
  <Application>Microsoft Office PowerPoint</Application>
  <PresentationFormat>On-screen Show (4:3)</PresentationFormat>
  <Paragraphs>94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Adobe Arabic</vt:lpstr>
      <vt:lpstr>Adobe Garamond Pro Bold</vt:lpstr>
      <vt:lpstr>Arial</vt:lpstr>
      <vt:lpstr>Calibri</vt:lpstr>
      <vt:lpstr>Calibri Light</vt:lpstr>
      <vt:lpstr>NikoshBAN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Mohammed Sahab Uddin</cp:lastModifiedBy>
  <cp:revision>271</cp:revision>
  <dcterms:created xsi:type="dcterms:W3CDTF">2015-01-13T08:10:37Z</dcterms:created>
  <dcterms:modified xsi:type="dcterms:W3CDTF">2021-07-18T14:42:26Z</dcterms:modified>
</cp:coreProperties>
</file>