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70" r:id="rId9"/>
    <p:sldId id="265" r:id="rId10"/>
    <p:sldId id="264" r:id="rId11"/>
    <p:sldId id="263" r:id="rId12"/>
    <p:sldId id="271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81237A"/>
    <a:srgbClr val="9E0606"/>
    <a:srgbClr val="D6D22E"/>
    <a:srgbClr val="3118CA"/>
    <a:srgbClr val="8E6654"/>
    <a:srgbClr val="A0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14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7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8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68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4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AE64-1CCF-4386-BA5C-C788C1F14106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1E0E-0AD1-4567-8EF3-28D2D4884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34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096" y="110458"/>
            <a:ext cx="4803819" cy="193899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নিয়মানুযায়ী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287798" y="269588"/>
            <a:ext cx="914400" cy="9144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130470" y="2049450"/>
            <a:ext cx="704216" cy="914400"/>
            <a:chOff x="6954592" y="4597758"/>
            <a:chExt cx="704216" cy="914400"/>
          </a:xfrm>
        </p:grpSpPr>
        <p:sp>
          <p:nvSpPr>
            <p:cNvPr id="7" name="Left Bracket 6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Double Bracket 8"/>
          <p:cNvSpPr/>
          <p:nvPr/>
        </p:nvSpPr>
        <p:spPr>
          <a:xfrm>
            <a:off x="11182660" y="269588"/>
            <a:ext cx="914400" cy="9144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uble Bracket 9"/>
          <p:cNvSpPr/>
          <p:nvPr/>
        </p:nvSpPr>
        <p:spPr>
          <a:xfrm>
            <a:off x="5307894" y="5641352"/>
            <a:ext cx="914400" cy="914400"/>
          </a:xfrm>
          <a:prstGeom prst="bracketPair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uble Brace 10"/>
          <p:cNvSpPr/>
          <p:nvPr/>
        </p:nvSpPr>
        <p:spPr>
          <a:xfrm>
            <a:off x="9473356" y="4361075"/>
            <a:ext cx="1069848" cy="914400"/>
          </a:xfrm>
          <a:prstGeom prst="bracePair">
            <a:avLst/>
          </a:prstGeom>
          <a:ln w="38100">
            <a:solidFill>
              <a:srgbClr val="3118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uble Brace 11"/>
          <p:cNvSpPr/>
          <p:nvPr/>
        </p:nvSpPr>
        <p:spPr>
          <a:xfrm>
            <a:off x="975794" y="4361075"/>
            <a:ext cx="1069848" cy="914400"/>
          </a:xfrm>
          <a:prstGeom prst="bracePai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9098171" y="1847885"/>
            <a:ext cx="750369" cy="1061844"/>
            <a:chOff x="6954592" y="4597758"/>
            <a:chExt cx="704216" cy="914400"/>
          </a:xfrm>
          <a:noFill/>
        </p:grpSpPr>
        <p:sp>
          <p:nvSpPr>
            <p:cNvPr id="17" name="Left Bracket 16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Bracket 17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42722" y="3500796"/>
                <a:ext cx="8792663" cy="5539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৩+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১৪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২০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১৫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৩০</m:t>
                        </m:r>
                      </m:e>
                    </m:d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২৫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৪</m:t>
                    </m:r>
                  </m:oMath>
                </a14:m>
                <a:endParaRPr lang="en-GB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22" y="3500796"/>
                <a:ext cx="8792663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3190" t="-23077" b="-51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5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811" y="587326"/>
                <a:ext cx="8792663" cy="553998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৩+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১৪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২০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১৫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৩০</m:t>
                        </m:r>
                      </m:e>
                    </m:d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২৫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৪</m:t>
                    </m:r>
                  </m:oMath>
                </a14:m>
                <a:endParaRPr lang="en-GB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587326"/>
                <a:ext cx="8792663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3190" t="-23077" b="-51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3544" y="1661936"/>
                <a:ext cx="629058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৩০</m:t>
                          </m:r>
                        </m:e>
                      </m:d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২৫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44" y="1661936"/>
                <a:ext cx="6290582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6935" y="2342152"/>
                <a:ext cx="600690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</a:rPr>
                            <m:t>২০</m:t>
                          </m:r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৩০</m:t>
                          </m:r>
                        </m:e>
                      </m:d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২৫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rgbClr val="3118CA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35" y="2342152"/>
                <a:ext cx="600690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215" y="3088539"/>
                <a:ext cx="48978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৫০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২৫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৪</m:t>
                    </m:r>
                  </m:oMath>
                </a14:m>
                <a:endParaRPr lang="en-GB" sz="36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15" y="3088539"/>
                <a:ext cx="489788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5597" t="-23077" b="-50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82018" y="3825855"/>
                <a:ext cx="25310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18" y="3825855"/>
                <a:ext cx="2531024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3544" y="4491373"/>
                <a:ext cx="19120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৫</m:t>
                      </m:r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44" y="4491373"/>
                <a:ext cx="191204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3544" y="5237760"/>
                <a:ext cx="10363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9E060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rgbClr val="9E0606"/>
                          </a:solidFill>
                          <a:latin typeface="Cambria Math" panose="02040503050406030204" pitchFamily="18" charset="0"/>
                        </a:rPr>
                        <m:t>১</m:t>
                      </m:r>
                    </m:oMath>
                  </m:oMathPara>
                </a14:m>
                <a:endParaRPr lang="en-GB" sz="3600" b="1" dirty="0">
                  <a:solidFill>
                    <a:srgbClr val="9E060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44" y="5237760"/>
                <a:ext cx="103636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Left Arrow 14"/>
          <p:cNvSpPr/>
          <p:nvPr/>
        </p:nvSpPr>
        <p:spPr>
          <a:xfrm rot="1494137">
            <a:off x="8789845" y="831093"/>
            <a:ext cx="505642" cy="1420623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678191">
            <a:off x="8015617" y="1940801"/>
            <a:ext cx="425800" cy="996325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3599147">
            <a:off x="6552689" y="2542949"/>
            <a:ext cx="320207" cy="1329491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3240846">
            <a:off x="5081533" y="3389687"/>
            <a:ext cx="350090" cy="1068950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3095215">
            <a:off x="4199159" y="4198184"/>
            <a:ext cx="251672" cy="934802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2543307">
            <a:off x="3240970" y="4872995"/>
            <a:ext cx="213123" cy="884112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7778" y="1452900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50191" y="2438963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50575" y="3174976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3652" y="3968062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65142" y="4705378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9382" y="5442693"/>
            <a:ext cx="1541422" cy="350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D6D22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8811" y="587326"/>
                <a:ext cx="8792663" cy="553998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৩+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১৪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২০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১৫</m:t>
                            </m:r>
                          </m:e>
                        </m:d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৩০</m:t>
                        </m:r>
                      </m:e>
                    </m:d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২৫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৪</m:t>
                    </m:r>
                  </m:oMath>
                </a14:m>
                <a:endParaRPr lang="en-GB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587326"/>
                <a:ext cx="8792663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3190" t="-23077" b="-51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8811" y="1886324"/>
                <a:ext cx="629058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৩০</m:t>
                          </m:r>
                        </m:e>
                      </m:d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২৫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1886324"/>
                <a:ext cx="6290582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0800000" flipH="1" flipV="1">
            <a:off x="6459393" y="1434071"/>
            <a:ext cx="556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৩-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ভিতরেরগুলো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প্রথম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বন্ধনী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21480" y="3780682"/>
            <a:ext cx="1856516" cy="582858"/>
          </a:xfrm>
          <a:prstGeom prst="ellipse">
            <a:avLst/>
          </a:prstGeom>
          <a:noFill/>
          <a:ln w="28575">
            <a:solidFill>
              <a:srgbClr val="9E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53183" y="453632"/>
            <a:ext cx="1764406" cy="7283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995850"/>
                <a:ext cx="600690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</a:rPr>
                            <m:t>২০</m:t>
                          </m:r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dirty="0" smtClean="0">
                              <a:solidFill>
                                <a:srgbClr val="3118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৩০</m:t>
                          </m:r>
                        </m:e>
                      </m:d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২৫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rgbClr val="3118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rgbClr val="3118CA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5850"/>
                <a:ext cx="600690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0800000" flipH="1" flipV="1">
            <a:off x="6208893" y="2934296"/>
            <a:ext cx="510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88777" y="1787038"/>
            <a:ext cx="1263516" cy="73517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>
          <a:xfrm flipH="1">
            <a:off x="2163651" y="2522214"/>
            <a:ext cx="256884" cy="5340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61344" y="1181966"/>
            <a:ext cx="160639" cy="7228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</p:cNvCxnSpPr>
          <p:nvPr/>
        </p:nvCxnSpPr>
        <p:spPr>
          <a:xfrm flipH="1">
            <a:off x="2923098" y="1075304"/>
            <a:ext cx="888476" cy="9589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5932" y="3826848"/>
                <a:ext cx="48978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FF0066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৫০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২৫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36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৪</m:t>
                    </m:r>
                  </m:oMath>
                </a14:m>
                <a:endParaRPr lang="en-GB" sz="36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2" y="3826848"/>
                <a:ext cx="489788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5729" t="-23077" b="-50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0800000" flipH="1" flipV="1">
            <a:off x="4237765" y="3873014"/>
            <a:ext cx="353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৩-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88777" y="2901484"/>
            <a:ext cx="1764406" cy="6657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861344" y="3526102"/>
            <a:ext cx="256884" cy="45225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1807" y="4548107"/>
                <a:ext cx="25310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৩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07" y="4548107"/>
                <a:ext cx="2531024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 rot="10800000" flipH="1" flipV="1">
            <a:off x="2841915" y="4594273"/>
            <a:ext cx="279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91373" y="587326"/>
            <a:ext cx="1764406" cy="5773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>
            <a:stCxn id="5" idx="3"/>
          </p:cNvCxnSpPr>
          <p:nvPr/>
        </p:nvCxnSpPr>
        <p:spPr>
          <a:xfrm>
            <a:off x="1593360" y="4278182"/>
            <a:ext cx="93473" cy="379664"/>
          </a:xfrm>
          <a:prstGeom prst="straightConnector1">
            <a:avLst/>
          </a:prstGeom>
          <a:ln w="28575">
            <a:solidFill>
              <a:srgbClr val="9E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741" y="5269366"/>
                <a:ext cx="19120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৫</m:t>
                      </m:r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৪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1" y="5269366"/>
                <a:ext cx="191204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 rot="10800000" flipH="1" flipV="1">
            <a:off x="2143459" y="5351873"/>
            <a:ext cx="386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GB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7687" y="4530801"/>
            <a:ext cx="1462099" cy="5251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40158" y="5051633"/>
            <a:ext cx="236598" cy="300240"/>
          </a:xfrm>
          <a:prstGeom prst="straightConnector1">
            <a:avLst/>
          </a:prstGeom>
          <a:ln w="28575">
            <a:solidFill>
              <a:srgbClr val="9E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3738" y="5990625"/>
                <a:ext cx="19799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9E060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1" i="1" smtClean="0">
                        <a:solidFill>
                          <a:srgbClr val="9E0606"/>
                        </a:solidFill>
                        <a:latin typeface="Cambria Math" panose="02040503050406030204" pitchFamily="18" charset="0"/>
                      </a:rPr>
                      <m:t>১</m:t>
                    </m:r>
                    <m:r>
                      <a:rPr lang="en-GB" sz="3600" b="1" i="1" smtClean="0">
                        <a:solidFill>
                          <a:srgbClr val="9E060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b="1" dirty="0" smtClean="0">
                    <a:solidFill>
                      <a:srgbClr val="9E060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(উত্তর)</a:t>
                </a:r>
                <a:endParaRPr lang="en-GB" sz="3600" b="1" dirty="0">
                  <a:solidFill>
                    <a:srgbClr val="9E060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" y="5990625"/>
                <a:ext cx="1979913" cy="553998"/>
              </a:xfrm>
              <a:prstGeom prst="rect">
                <a:avLst/>
              </a:prstGeom>
              <a:blipFill rotWithShape="0">
                <a:blip r:embed="rId8"/>
                <a:stretch>
                  <a:fillRect t="-23077" r="-2154" b="-50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27687" y="0"/>
            <a:ext cx="37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GB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সমাধানটি</a:t>
            </a:r>
            <a:r>
              <a:rPr lang="en-GB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আরেকবার</a:t>
            </a:r>
            <a:r>
              <a:rPr lang="en-GB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  <p:bldP spid="8" grpId="0"/>
      <p:bldP spid="10" grpId="0" animBg="1"/>
      <p:bldP spid="32" grpId="0"/>
      <p:bldP spid="33" grpId="0"/>
      <p:bldP spid="34" grpId="0" animBg="1"/>
      <p:bldP spid="36" grpId="0"/>
      <p:bldP spid="37" grpId="0"/>
      <p:bldP spid="38" grpId="1" animBg="1"/>
      <p:bldP spid="42" grpId="0"/>
      <p:bldP spid="43" grpId="0"/>
      <p:bldP spid="44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09" y="98474"/>
            <a:ext cx="191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619" y="1828799"/>
            <a:ext cx="112541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505" y="1716255"/>
            <a:ext cx="112541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2358" y="1716256"/>
            <a:ext cx="112541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945" y="3291840"/>
            <a:ext cx="3277401" cy="2222695"/>
            <a:chOff x="607" y="3291840"/>
            <a:chExt cx="3220894" cy="2222695"/>
          </a:xfrm>
        </p:grpSpPr>
        <p:sp>
          <p:nvSpPr>
            <p:cNvPr id="9" name="Rectangle 8"/>
            <p:cNvSpPr/>
            <p:nvPr/>
          </p:nvSpPr>
          <p:spPr>
            <a:xfrm>
              <a:off x="14067" y="3291840"/>
              <a:ext cx="3207434" cy="22226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7" y="4187743"/>
                  <a:ext cx="316523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২৪</m:t>
                            </m:r>
                            <m: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১৮</m:t>
                            </m:r>
                          </m:e>
                        </m:d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oMath>
                    </m:oMathPara>
                  </a14:m>
                  <a:endPara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" y="4187743"/>
                  <a:ext cx="3165230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023360" y="3010486"/>
            <a:ext cx="3854547" cy="2504049"/>
            <a:chOff x="4023360" y="3010486"/>
            <a:chExt cx="3854547" cy="2504049"/>
          </a:xfrm>
        </p:grpSpPr>
        <p:sp>
          <p:nvSpPr>
            <p:cNvPr id="10" name="Oval 9"/>
            <p:cNvSpPr/>
            <p:nvPr/>
          </p:nvSpPr>
          <p:spPr>
            <a:xfrm>
              <a:off x="4023360" y="3010486"/>
              <a:ext cx="3854547" cy="250404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58993" y="3978369"/>
                  <a:ext cx="338328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৩৬</m:t>
                            </m:r>
                            <m: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১০</m:t>
                            </m:r>
                          </m:e>
                        </m:d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১৩</m:t>
                        </m:r>
                      </m:oMath>
                    </m:oMathPara>
                  </a14:m>
                  <a:endPara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993" y="3978369"/>
                  <a:ext cx="3383280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8503920" y="3151163"/>
            <a:ext cx="3618914" cy="2363372"/>
            <a:chOff x="8503920" y="3151163"/>
            <a:chExt cx="3618914" cy="2363372"/>
          </a:xfrm>
        </p:grpSpPr>
        <p:sp>
          <p:nvSpPr>
            <p:cNvPr id="11" name="Rectangle 10"/>
            <p:cNvSpPr/>
            <p:nvPr/>
          </p:nvSpPr>
          <p:spPr>
            <a:xfrm>
              <a:off x="8503920" y="3151163"/>
              <a:ext cx="3618914" cy="236337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21737" y="4155178"/>
                  <a:ext cx="338328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GB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২৪</m:t>
                            </m:r>
                            <m:r>
                              <a:rPr lang="en-GB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  <m:r>
                                  <a:rPr lang="en-GB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</m:d>
                          </m:e>
                        </m:d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oMath>
                    </m:oMathPara>
                  </a14:m>
                  <a:endParaRPr lang="en-GB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737" y="4155178"/>
                  <a:ext cx="3383280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253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265" y="239150"/>
            <a:ext cx="31230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8" y="1688122"/>
            <a:ext cx="6569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নিয়মটি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08" y="98474"/>
            <a:ext cx="336217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1421469"/>
            <a:ext cx="9791115" cy="305353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3754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3819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9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" y="225083"/>
            <a:ext cx="55286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 smtClean="0">
                <a:solidFill>
                  <a:srgbClr val="FFFF00"/>
                </a:solidFill>
              </a:rPr>
              <a:t>স্বাগতম</a:t>
            </a:r>
            <a:r>
              <a:rPr lang="en-GB" sz="11500" b="1" dirty="0" smtClean="0">
                <a:solidFill>
                  <a:srgbClr val="FF0066"/>
                </a:solidFill>
              </a:rPr>
              <a:t> </a:t>
            </a:r>
            <a:endParaRPr lang="en-GB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5802" y="0"/>
            <a:ext cx="4501659" cy="2124221"/>
            <a:chOff x="3460652" y="-2"/>
            <a:chExt cx="4501659" cy="2124221"/>
          </a:xfrm>
        </p:grpSpPr>
        <p:sp>
          <p:nvSpPr>
            <p:cNvPr id="7" name="Wave 6"/>
            <p:cNvSpPr/>
            <p:nvPr/>
          </p:nvSpPr>
          <p:spPr>
            <a:xfrm>
              <a:off x="3460652" y="-2"/>
              <a:ext cx="4501659" cy="2124221"/>
            </a:xfrm>
            <a:prstGeom prst="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28472" y="677387"/>
              <a:ext cx="4333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শিক্ষক</a:t>
              </a:r>
              <a:r>
                <a:rPr lang="en-GB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4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পরিচিতি</a:t>
              </a:r>
              <a:r>
                <a:rPr lang="en-GB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GB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" name="Vertical Scroll 5"/>
          <p:cNvSpPr/>
          <p:nvPr/>
        </p:nvSpPr>
        <p:spPr>
          <a:xfrm>
            <a:off x="1463039" y="2395470"/>
            <a:ext cx="7920111" cy="338714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মেহনাজ</a:t>
            </a:r>
            <a:r>
              <a:rPr lang="en-GB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GB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সরকারবাজার</a:t>
            </a:r>
            <a:r>
              <a:rPr lang="en-GB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GB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GB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573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8436" y="14008"/>
            <a:ext cx="4271749" cy="1269242"/>
            <a:chOff x="2627507" y="244761"/>
            <a:chExt cx="4271749" cy="1269242"/>
          </a:xfrm>
        </p:grpSpPr>
        <p:sp>
          <p:nvSpPr>
            <p:cNvPr id="4" name="Flowchart: Punched Tape 3"/>
            <p:cNvSpPr/>
            <p:nvPr/>
          </p:nvSpPr>
          <p:spPr>
            <a:xfrm>
              <a:off x="2627507" y="244761"/>
              <a:ext cx="4271749" cy="1269242"/>
            </a:xfrm>
            <a:prstGeom prst="flowChartPunchedTa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3969" y="525439"/>
              <a:ext cx="349882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88318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পরিচিতিঃ-</a:t>
              </a:r>
              <a:endParaRPr lang="en-US" sz="4000" dirty="0">
                <a:solidFill>
                  <a:srgbClr val="88318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10153" y="2296965"/>
            <a:ext cx="6881847" cy="4342986"/>
            <a:chOff x="4776716" y="2284817"/>
            <a:chExt cx="7115033" cy="354731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Round Diagonal Corner Rectangle 6"/>
            <p:cNvSpPr/>
            <p:nvPr/>
          </p:nvSpPr>
          <p:spPr>
            <a:xfrm>
              <a:off x="4776716" y="2284817"/>
              <a:ext cx="7115033" cy="3547319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7151" y="2292706"/>
              <a:ext cx="5491014" cy="32429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endPara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সম্পর্কিত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সমস্যাবলি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বন্ধনীর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GB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8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57601" y="280988"/>
            <a:ext cx="4599296" cy="18480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883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শিখনফলঃ-</a:t>
            </a:r>
          </a:p>
          <a:p>
            <a:pPr algn="ctr"/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06" y="2579811"/>
            <a:ext cx="8721131" cy="27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228" y="225083"/>
            <a:ext cx="553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62727"/>
              </p:ext>
            </p:extLst>
          </p:nvPr>
        </p:nvGraphicFramePr>
        <p:xfrm>
          <a:off x="3283201" y="2419248"/>
          <a:ext cx="4971245" cy="246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3201" y="2419248"/>
                        <a:ext cx="4971245" cy="246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259949" y="3209765"/>
            <a:ext cx="1906073" cy="1609859"/>
            <a:chOff x="4211389" y="2050352"/>
            <a:chExt cx="1906073" cy="1609859"/>
          </a:xfrm>
        </p:grpSpPr>
        <p:sp>
          <p:nvSpPr>
            <p:cNvPr id="10" name="Double Brace 9"/>
            <p:cNvSpPr/>
            <p:nvPr/>
          </p:nvSpPr>
          <p:spPr>
            <a:xfrm>
              <a:off x="4211389" y="2050352"/>
              <a:ext cx="1906073" cy="1609859"/>
            </a:xfrm>
            <a:prstGeom prst="bracePair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4713664" y="2211337"/>
              <a:ext cx="901521" cy="1287887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8096" y="2572261"/>
            <a:ext cx="1712890" cy="1700011"/>
            <a:chOff x="425003" y="399245"/>
            <a:chExt cx="1712890" cy="1700011"/>
          </a:xfrm>
        </p:grpSpPr>
        <p:sp>
          <p:nvSpPr>
            <p:cNvPr id="9" name="Double Bracket 8"/>
            <p:cNvSpPr/>
            <p:nvPr/>
          </p:nvSpPr>
          <p:spPr>
            <a:xfrm>
              <a:off x="425003" y="399245"/>
              <a:ext cx="1712890" cy="1700011"/>
            </a:xfrm>
            <a:prstGeom prst="bracketPair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95458" y="624625"/>
              <a:ext cx="1184857" cy="124925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0975" y="4597153"/>
            <a:ext cx="170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1416" y="6053382"/>
            <a:ext cx="170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8268" y="5181928"/>
            <a:ext cx="188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12" y="611746"/>
            <a:ext cx="330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010" y="3067628"/>
            <a:ext cx="2086379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দুপাশের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83381" y="3750371"/>
            <a:ext cx="1493949" cy="2073498"/>
            <a:chOff x="8351944" y="3660211"/>
            <a:chExt cx="1493949" cy="2073498"/>
          </a:xfrm>
        </p:grpSpPr>
        <p:grpSp>
          <p:nvGrpSpPr>
            <p:cNvPr id="14" name="Group 13"/>
            <p:cNvGrpSpPr/>
            <p:nvPr/>
          </p:nvGrpSpPr>
          <p:grpSpPr>
            <a:xfrm>
              <a:off x="8351944" y="3660211"/>
              <a:ext cx="1493949" cy="2073498"/>
              <a:chOff x="1017431" y="1339403"/>
              <a:chExt cx="1493949" cy="2073498"/>
            </a:xfrm>
          </p:grpSpPr>
          <p:sp>
            <p:nvSpPr>
              <p:cNvPr id="12" name="Left Bracket 11"/>
              <p:cNvSpPr/>
              <p:nvPr/>
            </p:nvSpPr>
            <p:spPr>
              <a:xfrm>
                <a:off x="1017431" y="1339403"/>
                <a:ext cx="441102" cy="2073498"/>
              </a:xfrm>
              <a:prstGeom prst="leftBracke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ight Bracket 12"/>
              <p:cNvSpPr/>
              <p:nvPr/>
            </p:nvSpPr>
            <p:spPr>
              <a:xfrm>
                <a:off x="2086378" y="1339403"/>
                <a:ext cx="425002" cy="2073498"/>
              </a:xfrm>
              <a:prstGeom prst="rightBracke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Flowchart: Summing Junction 3"/>
            <p:cNvSpPr/>
            <p:nvPr/>
          </p:nvSpPr>
          <p:spPr>
            <a:xfrm>
              <a:off x="8566051" y="4182112"/>
              <a:ext cx="1030310" cy="1094705"/>
            </a:xfrm>
            <a:prstGeom prst="flowChartSummingJunction">
              <a:avLst/>
            </a:prstGeom>
            <a:solidFill>
              <a:srgbClr val="FF0066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07964" y="3599194"/>
            <a:ext cx="1918941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দুপাশের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1427" y="3981599"/>
            <a:ext cx="1250339" cy="156966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দুপাশের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চিহ্নটির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6" y="611746"/>
            <a:ext cx="625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চিহ্নগুলোর</a:t>
            </a:r>
            <a:r>
              <a:rPr lang="en-GB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GB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GB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3" grpId="0" animBg="1"/>
      <p:bldP spid="22" grpId="0" animBg="1"/>
      <p:bldP spid="2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426" y="337743"/>
            <a:ext cx="5306096" cy="1077218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GB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5951" y="2935189"/>
            <a:ext cx="484245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en-GB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Bracket 3"/>
          <p:cNvSpPr/>
          <p:nvPr/>
        </p:nvSpPr>
        <p:spPr>
          <a:xfrm rot="2758262">
            <a:off x="547352" y="5664558"/>
            <a:ext cx="914400" cy="914400"/>
          </a:xfrm>
          <a:prstGeom prst="bracketPai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uble Brace 4"/>
          <p:cNvSpPr/>
          <p:nvPr/>
        </p:nvSpPr>
        <p:spPr>
          <a:xfrm>
            <a:off x="469628" y="3299794"/>
            <a:ext cx="1069848" cy="914400"/>
          </a:xfrm>
          <a:prstGeom prst="bracePair">
            <a:avLst/>
          </a:prstGeom>
          <a:ln w="38100">
            <a:solidFill>
              <a:srgbClr val="3118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954592" y="4597758"/>
            <a:ext cx="704216" cy="914400"/>
            <a:chOff x="6954592" y="4597758"/>
            <a:chExt cx="704216" cy="914400"/>
          </a:xfrm>
        </p:grpSpPr>
        <p:sp>
          <p:nvSpPr>
            <p:cNvPr id="6" name="Left Bracket 5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Bracket 6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Double Bracket 24"/>
          <p:cNvSpPr/>
          <p:nvPr/>
        </p:nvSpPr>
        <p:spPr>
          <a:xfrm rot="2073649">
            <a:off x="10339588" y="950891"/>
            <a:ext cx="914400" cy="914400"/>
          </a:xfrm>
          <a:prstGeom prst="bracketPair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uble Bracket 25"/>
          <p:cNvSpPr/>
          <p:nvPr/>
        </p:nvSpPr>
        <p:spPr>
          <a:xfrm>
            <a:off x="2511551" y="1767415"/>
            <a:ext cx="914400" cy="9144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uble Bracket 26"/>
          <p:cNvSpPr/>
          <p:nvPr/>
        </p:nvSpPr>
        <p:spPr>
          <a:xfrm rot="19496561">
            <a:off x="547352" y="289775"/>
            <a:ext cx="914400" cy="914400"/>
          </a:xfrm>
          <a:prstGeom prst="bracketPair">
            <a:avLst/>
          </a:prstGeom>
          <a:ln w="38100">
            <a:solidFill>
              <a:srgbClr val="A04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uble Brace 27"/>
          <p:cNvSpPr/>
          <p:nvPr/>
        </p:nvSpPr>
        <p:spPr>
          <a:xfrm>
            <a:off x="4428186" y="4235003"/>
            <a:ext cx="1069848" cy="914400"/>
          </a:xfrm>
          <a:prstGeom prst="bracePair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uble Brace 28"/>
          <p:cNvSpPr/>
          <p:nvPr/>
        </p:nvSpPr>
        <p:spPr>
          <a:xfrm>
            <a:off x="8819291" y="4065431"/>
            <a:ext cx="1069848" cy="914400"/>
          </a:xfrm>
          <a:prstGeom prst="bracePair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uble Brace 29"/>
          <p:cNvSpPr/>
          <p:nvPr/>
        </p:nvSpPr>
        <p:spPr>
          <a:xfrm rot="19343135">
            <a:off x="10685690" y="5581212"/>
            <a:ext cx="1069848" cy="914400"/>
          </a:xfrm>
          <a:prstGeom prst="bracePai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912408" y="5812665"/>
            <a:ext cx="704216" cy="914400"/>
            <a:chOff x="6954592" y="4597758"/>
            <a:chExt cx="704216" cy="914400"/>
          </a:xfrm>
        </p:grpSpPr>
        <p:sp>
          <p:nvSpPr>
            <p:cNvPr id="32" name="Left Bracket 31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rgbClr val="A04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rgbClr val="A04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19288" y="4235003"/>
            <a:ext cx="704216" cy="914400"/>
            <a:chOff x="6954592" y="4597758"/>
            <a:chExt cx="704216" cy="914400"/>
          </a:xfrm>
        </p:grpSpPr>
        <p:sp>
          <p:nvSpPr>
            <p:cNvPr id="35" name="Left Bracket 34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Bracket 35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 rot="18672389">
            <a:off x="10444680" y="2924578"/>
            <a:ext cx="704216" cy="914400"/>
            <a:chOff x="6954592" y="4597758"/>
            <a:chExt cx="704216" cy="914400"/>
          </a:xfrm>
        </p:grpSpPr>
        <p:sp>
          <p:nvSpPr>
            <p:cNvPr id="38" name="Left Bracket 37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rgbClr val="311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Bracket 38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rgbClr val="311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75695" y="1746592"/>
            <a:ext cx="704216" cy="914400"/>
            <a:chOff x="6954592" y="4597758"/>
            <a:chExt cx="704216" cy="914400"/>
          </a:xfrm>
        </p:grpSpPr>
        <p:sp>
          <p:nvSpPr>
            <p:cNvPr id="41" name="Left Bracket 40"/>
            <p:cNvSpPr/>
            <p:nvPr/>
          </p:nvSpPr>
          <p:spPr>
            <a:xfrm>
              <a:off x="6954592" y="4597758"/>
              <a:ext cx="73152" cy="914400"/>
            </a:xfrm>
            <a:prstGeom prst="leftBracket">
              <a:avLst/>
            </a:prstGeom>
            <a:ln w="38100">
              <a:solidFill>
                <a:srgbClr val="A04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ight Bracket 41"/>
            <p:cNvSpPr/>
            <p:nvPr/>
          </p:nvSpPr>
          <p:spPr>
            <a:xfrm>
              <a:off x="7585656" y="4597758"/>
              <a:ext cx="73152" cy="914400"/>
            </a:xfrm>
            <a:prstGeom prst="rightBracket">
              <a:avLst/>
            </a:prstGeom>
            <a:ln w="38100">
              <a:solidFill>
                <a:srgbClr val="A04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735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4" y="682580"/>
            <a:ext cx="4520485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নিবো</a:t>
            </a:r>
            <a:r>
              <a:rPr lang="en-GB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280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JMP</dc:creator>
  <cp:lastModifiedBy>JMP</cp:lastModifiedBy>
  <cp:revision>93</cp:revision>
  <dcterms:created xsi:type="dcterms:W3CDTF">2021-05-30T18:09:47Z</dcterms:created>
  <dcterms:modified xsi:type="dcterms:W3CDTF">2021-07-17T14:32:58Z</dcterms:modified>
</cp:coreProperties>
</file>