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9" r:id="rId2"/>
    <p:sldId id="299" r:id="rId3"/>
    <p:sldId id="285" r:id="rId4"/>
    <p:sldId id="286" r:id="rId5"/>
    <p:sldId id="287" r:id="rId6"/>
    <p:sldId id="288" r:id="rId7"/>
    <p:sldId id="289" r:id="rId8"/>
    <p:sldId id="290" r:id="rId9"/>
    <p:sldId id="301" r:id="rId10"/>
    <p:sldId id="292" r:id="rId11"/>
    <p:sldId id="293" r:id="rId12"/>
    <p:sldId id="294" r:id="rId13"/>
    <p:sldId id="295" r:id="rId14"/>
    <p:sldId id="296" r:id="rId15"/>
    <p:sldId id="297" r:id="rId16"/>
    <p:sldId id="30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5" autoAdjust="0"/>
    <p:restoredTop sz="94609" autoAdjust="0"/>
  </p:normalViewPr>
  <p:slideViewPr>
    <p:cSldViewPr>
      <p:cViewPr>
        <p:scale>
          <a:sx n="28" d="100"/>
          <a:sy n="28" d="100"/>
        </p:scale>
        <p:origin x="-744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68B8F-B159-43F5-AFD7-BBF255EFC9EA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8762879-74B1-49E1-BD6F-B49BC15F6281}">
      <dgm:prSet phldrT="[Text]" custT="1"/>
      <dgm:spPr/>
      <dgm:t>
        <a:bodyPr/>
        <a:lstStyle/>
        <a:p>
          <a:r>
            <a:rPr lang="en-US" sz="4000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পাঠ পরিচিতি</a:t>
          </a:r>
          <a:endParaRPr lang="en-US" sz="4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463CAC6-FD9C-4A64-8E84-5B471C8EE0D6}" type="parTrans" cxnId="{788EB9ED-37D4-4D72-925F-769B6A6C9FA8}">
      <dgm:prSet/>
      <dgm:spPr/>
      <dgm:t>
        <a:bodyPr/>
        <a:lstStyle/>
        <a:p>
          <a:endParaRPr lang="en-US" sz="4000"/>
        </a:p>
      </dgm:t>
    </dgm:pt>
    <dgm:pt modelId="{EFABB3A7-9047-4C84-BF17-CF6CE13E5AA2}" type="sibTrans" cxnId="{788EB9ED-37D4-4D72-925F-769B6A6C9FA8}">
      <dgm:prSet/>
      <dgm:spPr/>
      <dgm:t>
        <a:bodyPr/>
        <a:lstStyle/>
        <a:p>
          <a:endParaRPr lang="en-US" sz="4000"/>
        </a:p>
      </dgm:t>
    </dgm:pt>
    <dgm:pt modelId="{8B700932-D15A-4D10-8ECF-B22A04632129}">
      <dgm:prSet phldrT="[Text]" custT="1"/>
      <dgm:spPr/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তারিখ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-1</a:t>
          </a:r>
          <a:r>
            <a:rPr lang="bn-BD" sz="4000" dirty="0" smtClean="0">
              <a:latin typeface="NikoshBAN" pitchFamily="2" charset="0"/>
              <a:cs typeface="NikoshBAN" pitchFamily="2" charset="0"/>
            </a:rPr>
            <a:t>৮</a:t>
          </a:r>
          <a:r>
            <a:rPr lang="en-US" sz="4000" smtClean="0">
              <a:latin typeface="NikoshBAN" pitchFamily="2" charset="0"/>
              <a:cs typeface="NikoshBAN" pitchFamily="2" charset="0"/>
            </a:rPr>
            <a:t>/0</a:t>
          </a:r>
          <a:r>
            <a:rPr lang="bn-BD" sz="4000" dirty="0" smtClean="0">
              <a:latin typeface="NikoshBAN" pitchFamily="2" charset="0"/>
              <a:cs typeface="NikoshBAN" pitchFamily="2" charset="0"/>
            </a:rPr>
            <a:t>৭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/20</a:t>
          </a:r>
          <a:r>
            <a:rPr lang="bn-BD" sz="4000" dirty="0" smtClean="0">
              <a:latin typeface="NikoshBAN" pitchFamily="2" charset="0"/>
              <a:cs typeface="NikoshBAN" pitchFamily="2" charset="0"/>
            </a:rPr>
            <a:t>২১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D4C576F0-9B76-4201-A63B-819191B9AC12}" type="parTrans" cxnId="{8683635B-4BED-48F5-B9AC-F4321460B3AC}">
      <dgm:prSet/>
      <dgm:spPr/>
      <dgm:t>
        <a:bodyPr/>
        <a:lstStyle/>
        <a:p>
          <a:endParaRPr lang="en-US" sz="4000"/>
        </a:p>
      </dgm:t>
    </dgm:pt>
    <dgm:pt modelId="{9BC8B59F-AB8F-485A-9033-C43D961BA912}" type="sibTrans" cxnId="{8683635B-4BED-48F5-B9AC-F4321460B3AC}">
      <dgm:prSet/>
      <dgm:spPr/>
      <dgm:t>
        <a:bodyPr/>
        <a:lstStyle/>
        <a:p>
          <a:endParaRPr lang="en-US" sz="4000"/>
        </a:p>
      </dgm:t>
    </dgm:pt>
    <dgm:pt modelId="{E089E1BA-BACE-40C1-B627-A7D85439CDA6}">
      <dgm:prSet custT="1"/>
      <dgm:spPr/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অধ্যায়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-  </a:t>
          </a:r>
          <a:r>
            <a:rPr lang="bn-BD" sz="4000" dirty="0" smtClean="0">
              <a:latin typeface="NikoshBAN" pitchFamily="2" charset="0"/>
              <a:cs typeface="NikoshBAN" pitchFamily="2" charset="0"/>
            </a:rPr>
            <a:t>০১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5079B7E4-37F4-40D7-9E26-0406984E781F}" type="parTrans" cxnId="{0DA43E26-6525-4232-9A37-8B15CB3573B9}">
      <dgm:prSet/>
      <dgm:spPr/>
      <dgm:t>
        <a:bodyPr/>
        <a:lstStyle/>
        <a:p>
          <a:endParaRPr lang="en-US" sz="4000"/>
        </a:p>
      </dgm:t>
    </dgm:pt>
    <dgm:pt modelId="{F64DA883-370D-46BD-B064-9ACE09407AA1}" type="sibTrans" cxnId="{0DA43E26-6525-4232-9A37-8B15CB3573B9}">
      <dgm:prSet/>
      <dgm:spPr/>
      <dgm:t>
        <a:bodyPr/>
        <a:lstStyle/>
        <a:p>
          <a:endParaRPr lang="en-US" sz="4000"/>
        </a:p>
      </dgm:t>
    </dgm:pt>
    <dgm:pt modelId="{D28888FB-4BA1-490D-A104-B13C1209B03D}">
      <dgm:prSet phldrT="[Text]" custT="1"/>
      <dgm:spPr/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সময়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- ৫০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মিঃ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F9FFE1A6-22B6-438B-8E57-E6F709E7D951}" type="sibTrans" cxnId="{F6BB2AD0-2C30-48BA-9A8F-54E0F95C4D57}">
      <dgm:prSet/>
      <dgm:spPr/>
      <dgm:t>
        <a:bodyPr/>
        <a:lstStyle/>
        <a:p>
          <a:endParaRPr lang="en-US" sz="4000"/>
        </a:p>
      </dgm:t>
    </dgm:pt>
    <dgm:pt modelId="{6E78B90B-AD63-4A3B-A6DF-54DD1A582A71}" type="parTrans" cxnId="{F6BB2AD0-2C30-48BA-9A8F-54E0F95C4D57}">
      <dgm:prSet/>
      <dgm:spPr/>
      <dgm:t>
        <a:bodyPr/>
        <a:lstStyle/>
        <a:p>
          <a:endParaRPr lang="en-US" sz="4000"/>
        </a:p>
      </dgm:t>
    </dgm:pt>
    <dgm:pt modelId="{588B18B1-C390-4875-B911-E524E01DC8F2}">
      <dgm:prSet phldrT="[Text]" custT="1"/>
      <dgm:spPr/>
      <dgm:t>
        <a:bodyPr/>
        <a:lstStyle/>
        <a:p>
          <a:r>
            <a:rPr lang="en-US" sz="4000" b="1" dirty="0" err="1" smtClean="0">
              <a:latin typeface="NikoshBAN" pitchFamily="2" charset="0"/>
              <a:cs typeface="NikoshBAN" pitchFamily="2" charset="0"/>
            </a:rPr>
            <a:t>বিষয়</a:t>
          </a:r>
          <a:r>
            <a:rPr lang="en-US" sz="4000" b="1" dirty="0" smtClean="0">
              <a:latin typeface="NikoshBAN" pitchFamily="2" charset="0"/>
              <a:cs typeface="NikoshBAN" pitchFamily="2" charset="0"/>
            </a:rPr>
            <a:t> - </a:t>
          </a:r>
          <a:r>
            <a:rPr lang="bn-BD" sz="4000" b="1" dirty="0" smtClean="0">
              <a:latin typeface="NikoshBAN" pitchFamily="2" charset="0"/>
              <a:cs typeface="NikoshBAN" pitchFamily="2" charset="0"/>
            </a:rPr>
            <a:t>জেনারেল</a:t>
          </a:r>
          <a:r>
            <a:rPr lang="en-US" sz="40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4000" b="1" dirty="0" smtClean="0">
              <a:latin typeface="NikoshBAN" pitchFamily="2" charset="0"/>
              <a:cs typeface="NikoshBAN" pitchFamily="2" charset="0"/>
            </a:rPr>
            <a:t>ইলেকট্রিক্যাল ওয়ার্কাস-২</a:t>
          </a:r>
          <a:endParaRPr lang="en-US" sz="4000" b="1" dirty="0">
            <a:latin typeface="NikoshBAN" pitchFamily="2" charset="0"/>
            <a:cs typeface="NikoshBAN" pitchFamily="2" charset="0"/>
          </a:endParaRPr>
        </a:p>
      </dgm:t>
    </dgm:pt>
    <dgm:pt modelId="{127F8E61-F9D3-432F-9417-B9333C9801DF}" type="sibTrans" cxnId="{A5294C13-5CD7-41F2-AB2B-9A8F90EFAB00}">
      <dgm:prSet/>
      <dgm:spPr/>
      <dgm:t>
        <a:bodyPr/>
        <a:lstStyle/>
        <a:p>
          <a:endParaRPr lang="en-US" sz="4000"/>
        </a:p>
      </dgm:t>
    </dgm:pt>
    <dgm:pt modelId="{637E154A-577B-4F65-8515-929A3AA30A74}" type="parTrans" cxnId="{A5294C13-5CD7-41F2-AB2B-9A8F90EFAB00}">
      <dgm:prSet/>
      <dgm:spPr/>
      <dgm:t>
        <a:bodyPr/>
        <a:lstStyle/>
        <a:p>
          <a:endParaRPr lang="en-US" sz="4000"/>
        </a:p>
      </dgm:t>
    </dgm:pt>
    <dgm:pt modelId="{393AEC8E-118F-41DC-8EBD-FC58029B31DE}">
      <dgm:prSet custT="1"/>
      <dgm:spPr/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শ্রেণি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-</a:t>
          </a:r>
          <a:r>
            <a:rPr lang="bn-BD" sz="4000" dirty="0" smtClean="0">
              <a:latin typeface="NikoshBAN" pitchFamily="2" charset="0"/>
              <a:cs typeface="NikoshBAN" pitchFamily="2" charset="0"/>
            </a:rPr>
            <a:t>নব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ম</a:t>
          </a:r>
          <a:endParaRPr lang="en-US" sz="4000" dirty="0" smtClean="0">
            <a:latin typeface="NikoshBAN" pitchFamily="2" charset="0"/>
            <a:cs typeface="NikoshBAN" pitchFamily="2" charset="0"/>
          </a:endParaRPr>
        </a:p>
      </dgm:t>
    </dgm:pt>
    <dgm:pt modelId="{0D92378D-BF60-4E30-B39D-DA869FB54273}" type="sibTrans" cxnId="{7DD16AB0-8137-4C01-9E59-CE40712F4237}">
      <dgm:prSet/>
      <dgm:spPr/>
      <dgm:t>
        <a:bodyPr/>
        <a:lstStyle/>
        <a:p>
          <a:endParaRPr lang="en-US" sz="4000"/>
        </a:p>
      </dgm:t>
    </dgm:pt>
    <dgm:pt modelId="{FB56E78E-1A6D-4233-BC51-D94BB006455A}" type="parTrans" cxnId="{7DD16AB0-8137-4C01-9E59-CE40712F4237}">
      <dgm:prSet/>
      <dgm:spPr/>
      <dgm:t>
        <a:bodyPr/>
        <a:lstStyle/>
        <a:p>
          <a:endParaRPr lang="en-US" sz="4000"/>
        </a:p>
      </dgm:t>
    </dgm:pt>
    <dgm:pt modelId="{2EC8C3B0-139C-48F6-B410-61D2547BB26D}" type="pres">
      <dgm:prSet presAssocID="{51F68B8F-B159-43F5-AFD7-BBF255EFC9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170633-44DC-4A25-A5BF-A54BB60F5576}" type="pres">
      <dgm:prSet presAssocID="{8B700932-D15A-4D10-8ECF-B22A04632129}" presName="boxAndChildren" presStyleCnt="0"/>
      <dgm:spPr/>
    </dgm:pt>
    <dgm:pt modelId="{BF1EE291-16B2-43BB-8706-4877A85D4F3F}" type="pres">
      <dgm:prSet presAssocID="{8B700932-D15A-4D10-8ECF-B22A04632129}" presName="parentTextBox" presStyleLbl="node1" presStyleIdx="0" presStyleCnt="3" custLinFactNeighborY="3991"/>
      <dgm:spPr/>
      <dgm:t>
        <a:bodyPr/>
        <a:lstStyle/>
        <a:p>
          <a:endParaRPr lang="en-US"/>
        </a:p>
      </dgm:t>
    </dgm:pt>
    <dgm:pt modelId="{4888F464-4A0F-4BAC-874A-15F433B68737}" type="pres">
      <dgm:prSet presAssocID="{127F8E61-F9D3-432F-9417-B9333C9801DF}" presName="sp" presStyleCnt="0"/>
      <dgm:spPr/>
    </dgm:pt>
    <dgm:pt modelId="{DA23CF32-658B-478F-B7F1-53B69A958855}" type="pres">
      <dgm:prSet presAssocID="{588B18B1-C390-4875-B911-E524E01DC8F2}" presName="arrowAndChildren" presStyleCnt="0"/>
      <dgm:spPr/>
    </dgm:pt>
    <dgm:pt modelId="{3A4EAB2E-8464-4152-9A3F-6E41882C3C00}" type="pres">
      <dgm:prSet presAssocID="{588B18B1-C390-4875-B911-E524E01DC8F2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290AE2C2-0399-4B04-BA32-2EC85CBB08A0}" type="pres">
      <dgm:prSet presAssocID="{588B18B1-C390-4875-B911-E524E01DC8F2}" presName="arrow" presStyleLbl="node1" presStyleIdx="1" presStyleCnt="3" custLinFactNeighborX="935" custLinFactNeighborY="-6284"/>
      <dgm:spPr/>
      <dgm:t>
        <a:bodyPr/>
        <a:lstStyle/>
        <a:p>
          <a:endParaRPr lang="en-US"/>
        </a:p>
      </dgm:t>
    </dgm:pt>
    <dgm:pt modelId="{B7A1334B-5C8F-4C4A-A3D2-DDF46D01C226}" type="pres">
      <dgm:prSet presAssocID="{588B18B1-C390-4875-B911-E524E01DC8F2}" presName="descendantArrow" presStyleCnt="0"/>
      <dgm:spPr/>
    </dgm:pt>
    <dgm:pt modelId="{0073A041-F9B7-43F8-B513-FC3355813D4F}" type="pres">
      <dgm:prSet presAssocID="{D28888FB-4BA1-490D-A104-B13C1209B03D}" presName="childTextArrow" presStyleLbl="fgAccFollowNode1" presStyleIdx="0" presStyleCnt="3" custScaleX="35589" custScaleY="99999" custLinFactY="1391" custLinFactNeighborX="4563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1C6D8-3C02-4F89-875D-91518CDD2E5D}" type="pres">
      <dgm:prSet presAssocID="{E089E1BA-BACE-40C1-B627-A7D85439CDA6}" presName="childTextArrow" presStyleLbl="fgAccFollowNode1" presStyleIdx="1" presStyleCnt="3" custScaleX="33106" custScaleY="128211" custLinFactY="132" custLinFactNeighborX="-4509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F8453-88F7-46DE-97B0-0CF6CF786DD0}" type="pres">
      <dgm:prSet presAssocID="{EFABB3A7-9047-4C84-BF17-CF6CE13E5AA2}" presName="sp" presStyleCnt="0"/>
      <dgm:spPr/>
    </dgm:pt>
    <dgm:pt modelId="{DEBBC031-6230-4143-A53A-FEDC11349593}" type="pres">
      <dgm:prSet presAssocID="{88762879-74B1-49E1-BD6F-B49BC15F6281}" presName="arrowAndChildren" presStyleCnt="0"/>
      <dgm:spPr/>
    </dgm:pt>
    <dgm:pt modelId="{5FC3AB60-0E03-460D-AEDE-BF8CBC07F5CA}" type="pres">
      <dgm:prSet presAssocID="{88762879-74B1-49E1-BD6F-B49BC15F6281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733C54E8-9328-40C3-BE42-900B0085B86F}" type="pres">
      <dgm:prSet presAssocID="{88762879-74B1-49E1-BD6F-B49BC15F6281}" presName="arrow" presStyleLbl="node1" presStyleIdx="2" presStyleCnt="3" custLinFactNeighborX="-5607" custLinFactNeighborY="4171"/>
      <dgm:spPr/>
      <dgm:t>
        <a:bodyPr/>
        <a:lstStyle/>
        <a:p>
          <a:endParaRPr lang="en-US"/>
        </a:p>
      </dgm:t>
    </dgm:pt>
    <dgm:pt modelId="{6FD60C47-AE58-4E4E-BD75-835ED64B8B79}" type="pres">
      <dgm:prSet presAssocID="{88762879-74B1-49E1-BD6F-B49BC15F6281}" presName="descendantArrow" presStyleCnt="0"/>
      <dgm:spPr/>
    </dgm:pt>
    <dgm:pt modelId="{0BF23FA0-8870-4F39-8532-10C10257E428}" type="pres">
      <dgm:prSet presAssocID="{393AEC8E-118F-41DC-8EBD-FC58029B31DE}" presName="childTextArrow" presStyleLbl="fgAccFollowNode1" presStyleIdx="2" presStyleCnt="3" custLinFactNeighborX="-5607" custLinFactNeighborY="-18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F0061C-06D4-43FA-AE70-30F65397813C}" type="presOf" srcId="{88762879-74B1-49E1-BD6F-B49BC15F6281}" destId="{5FC3AB60-0E03-460D-AEDE-BF8CBC07F5CA}" srcOrd="0" destOrd="0" presId="urn:microsoft.com/office/officeart/2005/8/layout/process4"/>
    <dgm:cxn modelId="{7DD16AB0-8137-4C01-9E59-CE40712F4237}" srcId="{88762879-74B1-49E1-BD6F-B49BC15F6281}" destId="{393AEC8E-118F-41DC-8EBD-FC58029B31DE}" srcOrd="0" destOrd="0" parTransId="{FB56E78E-1A6D-4233-BC51-D94BB006455A}" sibTransId="{0D92378D-BF60-4E30-B39D-DA869FB54273}"/>
    <dgm:cxn modelId="{B2F88446-6E01-4E08-8AFB-0684E5582DCC}" type="presOf" srcId="{393AEC8E-118F-41DC-8EBD-FC58029B31DE}" destId="{0BF23FA0-8870-4F39-8532-10C10257E428}" srcOrd="0" destOrd="0" presId="urn:microsoft.com/office/officeart/2005/8/layout/process4"/>
    <dgm:cxn modelId="{992BFEF5-FE11-42C3-9090-3E576617BF13}" type="presOf" srcId="{88762879-74B1-49E1-BD6F-B49BC15F6281}" destId="{733C54E8-9328-40C3-BE42-900B0085B86F}" srcOrd="1" destOrd="0" presId="urn:microsoft.com/office/officeart/2005/8/layout/process4"/>
    <dgm:cxn modelId="{AF54CFE6-8DE4-4464-9DDD-6F87E614DC05}" type="presOf" srcId="{D28888FB-4BA1-490D-A104-B13C1209B03D}" destId="{0073A041-F9B7-43F8-B513-FC3355813D4F}" srcOrd="0" destOrd="0" presId="urn:microsoft.com/office/officeart/2005/8/layout/process4"/>
    <dgm:cxn modelId="{8683635B-4BED-48F5-B9AC-F4321460B3AC}" srcId="{51F68B8F-B159-43F5-AFD7-BBF255EFC9EA}" destId="{8B700932-D15A-4D10-8ECF-B22A04632129}" srcOrd="2" destOrd="0" parTransId="{D4C576F0-9B76-4201-A63B-819191B9AC12}" sibTransId="{9BC8B59F-AB8F-485A-9033-C43D961BA912}"/>
    <dgm:cxn modelId="{788EB9ED-37D4-4D72-925F-769B6A6C9FA8}" srcId="{51F68B8F-B159-43F5-AFD7-BBF255EFC9EA}" destId="{88762879-74B1-49E1-BD6F-B49BC15F6281}" srcOrd="0" destOrd="0" parTransId="{0463CAC6-FD9C-4A64-8E84-5B471C8EE0D6}" sibTransId="{EFABB3A7-9047-4C84-BF17-CF6CE13E5AA2}"/>
    <dgm:cxn modelId="{FFD8B825-0DEF-41C0-A542-71B7EC873208}" type="presOf" srcId="{E089E1BA-BACE-40C1-B627-A7D85439CDA6}" destId="{C631C6D8-3C02-4F89-875D-91518CDD2E5D}" srcOrd="0" destOrd="0" presId="urn:microsoft.com/office/officeart/2005/8/layout/process4"/>
    <dgm:cxn modelId="{F1CBD474-9388-47E3-A767-0F4DF2D38DD2}" type="presOf" srcId="{8B700932-D15A-4D10-8ECF-B22A04632129}" destId="{BF1EE291-16B2-43BB-8706-4877A85D4F3F}" srcOrd="0" destOrd="0" presId="urn:microsoft.com/office/officeart/2005/8/layout/process4"/>
    <dgm:cxn modelId="{A5294C13-5CD7-41F2-AB2B-9A8F90EFAB00}" srcId="{51F68B8F-B159-43F5-AFD7-BBF255EFC9EA}" destId="{588B18B1-C390-4875-B911-E524E01DC8F2}" srcOrd="1" destOrd="0" parTransId="{637E154A-577B-4F65-8515-929A3AA30A74}" sibTransId="{127F8E61-F9D3-432F-9417-B9333C9801DF}"/>
    <dgm:cxn modelId="{242B3264-8BF4-470C-A594-A717FC36D5BF}" type="presOf" srcId="{588B18B1-C390-4875-B911-E524E01DC8F2}" destId="{3A4EAB2E-8464-4152-9A3F-6E41882C3C00}" srcOrd="0" destOrd="0" presId="urn:microsoft.com/office/officeart/2005/8/layout/process4"/>
    <dgm:cxn modelId="{F6BB2AD0-2C30-48BA-9A8F-54E0F95C4D57}" srcId="{588B18B1-C390-4875-B911-E524E01DC8F2}" destId="{D28888FB-4BA1-490D-A104-B13C1209B03D}" srcOrd="0" destOrd="0" parTransId="{6E78B90B-AD63-4A3B-A6DF-54DD1A582A71}" sibTransId="{F9FFE1A6-22B6-438B-8E57-E6F709E7D951}"/>
    <dgm:cxn modelId="{4A03F5BB-06A3-4B19-B7CD-2922451216DE}" type="presOf" srcId="{588B18B1-C390-4875-B911-E524E01DC8F2}" destId="{290AE2C2-0399-4B04-BA32-2EC85CBB08A0}" srcOrd="1" destOrd="0" presId="urn:microsoft.com/office/officeart/2005/8/layout/process4"/>
    <dgm:cxn modelId="{C2EF18D2-54F4-47E5-AB28-CA6AD89B2EDF}" type="presOf" srcId="{51F68B8F-B159-43F5-AFD7-BBF255EFC9EA}" destId="{2EC8C3B0-139C-48F6-B410-61D2547BB26D}" srcOrd="0" destOrd="0" presId="urn:microsoft.com/office/officeart/2005/8/layout/process4"/>
    <dgm:cxn modelId="{0DA43E26-6525-4232-9A37-8B15CB3573B9}" srcId="{588B18B1-C390-4875-B911-E524E01DC8F2}" destId="{E089E1BA-BACE-40C1-B627-A7D85439CDA6}" srcOrd="1" destOrd="0" parTransId="{5079B7E4-37F4-40D7-9E26-0406984E781F}" sibTransId="{F64DA883-370D-46BD-B064-9ACE09407AA1}"/>
    <dgm:cxn modelId="{097C27CE-4925-4B78-A855-9342B34A56CF}" type="presParOf" srcId="{2EC8C3B0-139C-48F6-B410-61D2547BB26D}" destId="{7B170633-44DC-4A25-A5BF-A54BB60F5576}" srcOrd="0" destOrd="0" presId="urn:microsoft.com/office/officeart/2005/8/layout/process4"/>
    <dgm:cxn modelId="{20A4BF91-2D90-45C4-9BCD-8E7AF3617971}" type="presParOf" srcId="{7B170633-44DC-4A25-A5BF-A54BB60F5576}" destId="{BF1EE291-16B2-43BB-8706-4877A85D4F3F}" srcOrd="0" destOrd="0" presId="urn:microsoft.com/office/officeart/2005/8/layout/process4"/>
    <dgm:cxn modelId="{B467DCB4-44B1-4951-966F-A820E44BE14C}" type="presParOf" srcId="{2EC8C3B0-139C-48F6-B410-61D2547BB26D}" destId="{4888F464-4A0F-4BAC-874A-15F433B68737}" srcOrd="1" destOrd="0" presId="urn:microsoft.com/office/officeart/2005/8/layout/process4"/>
    <dgm:cxn modelId="{70A5A3DD-9D6E-472B-B7EA-B32A98EBDBFA}" type="presParOf" srcId="{2EC8C3B0-139C-48F6-B410-61D2547BB26D}" destId="{DA23CF32-658B-478F-B7F1-53B69A958855}" srcOrd="2" destOrd="0" presId="urn:microsoft.com/office/officeart/2005/8/layout/process4"/>
    <dgm:cxn modelId="{21D4704B-6703-4A43-B457-C12A72646A0E}" type="presParOf" srcId="{DA23CF32-658B-478F-B7F1-53B69A958855}" destId="{3A4EAB2E-8464-4152-9A3F-6E41882C3C00}" srcOrd="0" destOrd="0" presId="urn:microsoft.com/office/officeart/2005/8/layout/process4"/>
    <dgm:cxn modelId="{3A6E885C-7249-4FAC-ADAD-EE3E4C51B468}" type="presParOf" srcId="{DA23CF32-658B-478F-B7F1-53B69A958855}" destId="{290AE2C2-0399-4B04-BA32-2EC85CBB08A0}" srcOrd="1" destOrd="0" presId="urn:microsoft.com/office/officeart/2005/8/layout/process4"/>
    <dgm:cxn modelId="{6B9DB1B3-E492-4860-954A-04C5778F0D4F}" type="presParOf" srcId="{DA23CF32-658B-478F-B7F1-53B69A958855}" destId="{B7A1334B-5C8F-4C4A-A3D2-DDF46D01C226}" srcOrd="2" destOrd="0" presId="urn:microsoft.com/office/officeart/2005/8/layout/process4"/>
    <dgm:cxn modelId="{96581476-D400-4AA4-A0FA-96872EF5BCB0}" type="presParOf" srcId="{B7A1334B-5C8F-4C4A-A3D2-DDF46D01C226}" destId="{0073A041-F9B7-43F8-B513-FC3355813D4F}" srcOrd="0" destOrd="0" presId="urn:microsoft.com/office/officeart/2005/8/layout/process4"/>
    <dgm:cxn modelId="{3FD3E8F5-8CC9-4D9F-938E-52C0F53175D6}" type="presParOf" srcId="{B7A1334B-5C8F-4C4A-A3D2-DDF46D01C226}" destId="{C631C6D8-3C02-4F89-875D-91518CDD2E5D}" srcOrd="1" destOrd="0" presId="urn:microsoft.com/office/officeart/2005/8/layout/process4"/>
    <dgm:cxn modelId="{1D6A5C85-DFB5-44AA-8430-F86AE92826CE}" type="presParOf" srcId="{2EC8C3B0-139C-48F6-B410-61D2547BB26D}" destId="{186F8453-88F7-46DE-97B0-0CF6CF786DD0}" srcOrd="3" destOrd="0" presId="urn:microsoft.com/office/officeart/2005/8/layout/process4"/>
    <dgm:cxn modelId="{32AE028A-44E7-4B9E-9968-943F87EB811F}" type="presParOf" srcId="{2EC8C3B0-139C-48F6-B410-61D2547BB26D}" destId="{DEBBC031-6230-4143-A53A-FEDC11349593}" srcOrd="4" destOrd="0" presId="urn:microsoft.com/office/officeart/2005/8/layout/process4"/>
    <dgm:cxn modelId="{DB639DB2-2434-4A7A-8882-DF350E75106C}" type="presParOf" srcId="{DEBBC031-6230-4143-A53A-FEDC11349593}" destId="{5FC3AB60-0E03-460D-AEDE-BF8CBC07F5CA}" srcOrd="0" destOrd="0" presId="urn:microsoft.com/office/officeart/2005/8/layout/process4"/>
    <dgm:cxn modelId="{DDE0DA63-292F-47BF-BF17-B95B78152D46}" type="presParOf" srcId="{DEBBC031-6230-4143-A53A-FEDC11349593}" destId="{733C54E8-9328-40C3-BE42-900B0085B86F}" srcOrd="1" destOrd="0" presId="urn:microsoft.com/office/officeart/2005/8/layout/process4"/>
    <dgm:cxn modelId="{654680C3-B2B7-4B02-A6EB-4154DEA81261}" type="presParOf" srcId="{DEBBC031-6230-4143-A53A-FEDC11349593}" destId="{6FD60C47-AE58-4E4E-BD75-835ED64B8B79}" srcOrd="2" destOrd="0" presId="urn:microsoft.com/office/officeart/2005/8/layout/process4"/>
    <dgm:cxn modelId="{93698B61-9908-4AF0-AD17-704057BCBCAD}" type="presParOf" srcId="{6FD60C47-AE58-4E4E-BD75-835ED64B8B79}" destId="{0BF23FA0-8870-4F39-8532-10C10257E428}" srcOrd="0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EC1828-6120-462E-8469-F5EE172F252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A1AA34-5741-4411-B684-48718F7E925A}">
      <dgm:prSet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বৈদ্যুতিক কাজ </a:t>
          </a:r>
          <a:r>
            <a:rPr lang="bn-IN" dirty="0" smtClean="0">
              <a:latin typeface="NikoshBAN" pitchFamily="2" charset="0"/>
              <a:cs typeface="NikoshBAN" pitchFamily="2" charset="0"/>
            </a:rPr>
            <a:t>নিরাপদে এবং সরঞ্জাম / যন্ত্রপাতি সঠিকভাবে ব্যবহার ক</a:t>
          </a:r>
          <a:r>
            <a:rPr lang="bn-BD" dirty="0" smtClean="0">
              <a:latin typeface="NikoshBAN" pitchFamily="2" charset="0"/>
              <a:cs typeface="NikoshBAN" pitchFamily="2" charset="0"/>
            </a:rPr>
            <a:t>রতে পারবে</a:t>
          </a:r>
          <a:r>
            <a:rPr lang="bn-IN" dirty="0" smtClean="0">
              <a:latin typeface="NikoshBAN" pitchFamily="2" charset="0"/>
              <a:cs typeface="NikoshBAN" pitchFamily="2" charset="0"/>
            </a:rPr>
            <a:t>।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382D544F-6741-44BA-9723-11891D809E55}" type="parTrans" cxnId="{36795866-6328-4581-A22B-B1C787C0FC93}">
      <dgm:prSet/>
      <dgm:spPr/>
      <dgm:t>
        <a:bodyPr/>
        <a:lstStyle/>
        <a:p>
          <a:endParaRPr lang="en-US"/>
        </a:p>
      </dgm:t>
    </dgm:pt>
    <dgm:pt modelId="{506DF251-73C3-48E9-B5CF-9F2FF17E21DD}" type="sibTrans" cxnId="{36795866-6328-4581-A22B-B1C787C0FC93}">
      <dgm:prSet/>
      <dgm:spPr/>
      <dgm:t>
        <a:bodyPr/>
        <a:lstStyle/>
        <a:p>
          <a:endParaRPr lang="en-US"/>
        </a:p>
      </dgm:t>
    </dgm:pt>
    <dgm:pt modelId="{B6771B0D-2B42-4057-81FA-F9E7F3F105AE}" type="pres">
      <dgm:prSet presAssocID="{95EC1828-6120-462E-8469-F5EE172F2529}" presName="Name0" presStyleCnt="0">
        <dgm:presLayoutVars>
          <dgm:dir/>
          <dgm:animLvl val="lvl"/>
          <dgm:resizeHandles val="exact"/>
        </dgm:presLayoutVars>
      </dgm:prSet>
      <dgm:spPr/>
    </dgm:pt>
    <dgm:pt modelId="{41CDC09B-BEBD-47B1-843C-40678EBECD31}" type="pres">
      <dgm:prSet presAssocID="{48A1AA34-5741-4411-B684-48718F7E925A}" presName="linNode" presStyleCnt="0"/>
      <dgm:spPr/>
    </dgm:pt>
    <dgm:pt modelId="{49EC9162-1BE6-422B-B101-4D5A89CFDFB4}" type="pres">
      <dgm:prSet presAssocID="{48A1AA34-5741-4411-B684-48718F7E925A}" presName="parentText" presStyleLbl="node1" presStyleIdx="0" presStyleCnt="1">
        <dgm:presLayoutVars>
          <dgm:chMax val="1"/>
          <dgm:bulletEnabled val="1"/>
        </dgm:presLayoutVars>
      </dgm:prSet>
      <dgm:spPr/>
    </dgm:pt>
  </dgm:ptLst>
  <dgm:cxnLst>
    <dgm:cxn modelId="{EF934271-1829-4126-80D5-006F29AFF395}" type="presOf" srcId="{48A1AA34-5741-4411-B684-48718F7E925A}" destId="{49EC9162-1BE6-422B-B101-4D5A89CFDFB4}" srcOrd="0" destOrd="0" presId="urn:microsoft.com/office/officeart/2005/8/layout/vList5"/>
    <dgm:cxn modelId="{9BBAA713-59E5-4DD8-AF8F-48C6E9531B93}" type="presOf" srcId="{95EC1828-6120-462E-8469-F5EE172F2529}" destId="{B6771B0D-2B42-4057-81FA-F9E7F3F105AE}" srcOrd="0" destOrd="0" presId="urn:microsoft.com/office/officeart/2005/8/layout/vList5"/>
    <dgm:cxn modelId="{36795866-6328-4581-A22B-B1C787C0FC93}" srcId="{95EC1828-6120-462E-8469-F5EE172F2529}" destId="{48A1AA34-5741-4411-B684-48718F7E925A}" srcOrd="0" destOrd="0" parTransId="{382D544F-6741-44BA-9723-11891D809E55}" sibTransId="{506DF251-73C3-48E9-B5CF-9F2FF17E21DD}"/>
    <dgm:cxn modelId="{78209930-0A28-41D4-B857-E79C4625BF23}" type="presParOf" srcId="{B6771B0D-2B42-4057-81FA-F9E7F3F105AE}" destId="{41CDC09B-BEBD-47B1-843C-40678EBECD31}" srcOrd="0" destOrd="0" presId="urn:microsoft.com/office/officeart/2005/8/layout/vList5"/>
    <dgm:cxn modelId="{8ADD2D81-0E43-42C1-BD71-6E7B0F2B36AC}" type="presParOf" srcId="{41CDC09B-BEBD-47B1-843C-40678EBECD31}" destId="{49EC9162-1BE6-422B-B101-4D5A89CFDFB4}" srcOrd="0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A4C8C9-5B20-4DF6-A3BD-41080BAB5791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36DDD3-8CC4-4C7C-A59B-D9B7D685D494}">
      <dgm:prSet phldrT="[Text]" custT="1"/>
      <dgm:spPr/>
      <dgm:t>
        <a:bodyPr/>
        <a:lstStyle/>
        <a:p>
          <a:r>
            <a:rPr lang="bn-IN" sz="4000" dirty="0" smtClean="0">
              <a:latin typeface="NikoshBAN" pitchFamily="2" charset="0"/>
              <a:cs typeface="NikoshBAN" pitchFamily="2" charset="0"/>
            </a:rPr>
            <a:t>আপনি নিজের সুরক্ষা এবং অন্যের সুরক্ষার জন্য দায়বদ্ধ।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EA4AA966-515B-430A-A4BF-B831C9216A95}" type="parTrans" cxnId="{025CFA52-0203-42C3-8D92-AD8FFC9A3BD5}">
      <dgm:prSet/>
      <dgm:spPr/>
      <dgm:t>
        <a:bodyPr/>
        <a:lstStyle/>
        <a:p>
          <a:endParaRPr lang="en-US"/>
        </a:p>
      </dgm:t>
    </dgm:pt>
    <dgm:pt modelId="{3C39E9F1-A2F9-4011-955D-CA249BBE1A25}" type="sibTrans" cxnId="{025CFA52-0203-42C3-8D92-AD8FFC9A3BD5}">
      <dgm:prSet/>
      <dgm:spPr/>
      <dgm:t>
        <a:bodyPr/>
        <a:lstStyle/>
        <a:p>
          <a:endParaRPr lang="en-US"/>
        </a:p>
      </dgm:t>
    </dgm:pt>
    <dgm:pt modelId="{723F99C6-F549-4AEE-8899-13926A9F2E23}">
      <dgm:prSet phldrT="[Text]" custT="1"/>
      <dgm:spPr/>
      <dgm:t>
        <a:bodyPr/>
        <a:lstStyle/>
        <a:p>
          <a:r>
            <a:rPr lang="bn-IN" sz="4000" dirty="0" smtClean="0">
              <a:latin typeface="NikoshBAN" pitchFamily="2" charset="0"/>
              <a:cs typeface="NikoshBAN" pitchFamily="2" charset="0"/>
            </a:rPr>
            <a:t>কাজের জন্য প্রয়োজনীয় ব্যক্তিগত সুরক্ষা সরঞ্জাম পরেন 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8C356366-86C1-4EF2-B8DD-B990CD41FBC7}" type="sibTrans" cxnId="{A8EF89BB-E231-4ABB-A1AA-EADB5353EF05}">
      <dgm:prSet/>
      <dgm:spPr/>
      <dgm:t>
        <a:bodyPr/>
        <a:lstStyle/>
        <a:p>
          <a:endParaRPr lang="en-US"/>
        </a:p>
      </dgm:t>
    </dgm:pt>
    <dgm:pt modelId="{B11E8C97-422E-4E9F-B115-9F1F12C7574E}" type="parTrans" cxnId="{A8EF89BB-E231-4ABB-A1AA-EADB5353EF05}">
      <dgm:prSet/>
      <dgm:spPr/>
      <dgm:t>
        <a:bodyPr/>
        <a:lstStyle/>
        <a:p>
          <a:endParaRPr lang="en-US"/>
        </a:p>
      </dgm:t>
    </dgm:pt>
    <dgm:pt modelId="{6CC78A4F-7F0E-4048-AD82-6B2E09F0DE13}">
      <dgm:prSet custT="1"/>
      <dgm:spPr/>
      <dgm:t>
        <a:bodyPr/>
        <a:lstStyle/>
        <a:p>
          <a:r>
            <a:rPr lang="bn-IN" sz="4000" dirty="0" smtClean="0">
              <a:latin typeface="NikoshBAN" pitchFamily="2" charset="0"/>
              <a:cs typeface="NikoshBAN" pitchFamily="2" charset="0"/>
            </a:rPr>
            <a:t>নিরাপদে এবং সঠিকভাবে সরঞ্জাম / সরঞ্জাম / যন্ত্রপাতি ব্যবহার করুন।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D66681E8-B10A-4B75-BDA1-7EFE741E64A3}" type="parTrans" cxnId="{6DED60E2-5771-4EFD-95A9-67B71DDE8402}">
      <dgm:prSet/>
      <dgm:spPr/>
      <dgm:t>
        <a:bodyPr/>
        <a:lstStyle/>
        <a:p>
          <a:endParaRPr lang="en-US"/>
        </a:p>
      </dgm:t>
    </dgm:pt>
    <dgm:pt modelId="{F80FF2F6-1806-4057-B168-BA1EB3627424}" type="sibTrans" cxnId="{6DED60E2-5771-4EFD-95A9-67B71DDE8402}">
      <dgm:prSet/>
      <dgm:spPr/>
      <dgm:t>
        <a:bodyPr/>
        <a:lstStyle/>
        <a:p>
          <a:endParaRPr lang="en-US"/>
        </a:p>
      </dgm:t>
    </dgm:pt>
    <dgm:pt modelId="{8CB029ED-A3AB-4DB5-B067-6EBC28E51F42}" type="pres">
      <dgm:prSet presAssocID="{DEA4C8C9-5B20-4DF6-A3BD-41080BAB5791}" presName="linear" presStyleCnt="0">
        <dgm:presLayoutVars>
          <dgm:dir/>
          <dgm:resizeHandles val="exact"/>
        </dgm:presLayoutVars>
      </dgm:prSet>
      <dgm:spPr/>
    </dgm:pt>
    <dgm:pt modelId="{B509CD60-C323-47B8-878C-74B191B94AD3}" type="pres">
      <dgm:prSet presAssocID="{DD36DDD3-8CC4-4C7C-A59B-D9B7D685D494}" presName="comp" presStyleCnt="0"/>
      <dgm:spPr/>
    </dgm:pt>
    <dgm:pt modelId="{5BD0E234-6DC7-4E18-B69C-D6F80DF22C53}" type="pres">
      <dgm:prSet presAssocID="{DD36DDD3-8CC4-4C7C-A59B-D9B7D685D494}" presName="box" presStyleLbl="node1" presStyleIdx="0" presStyleCnt="3"/>
      <dgm:spPr/>
      <dgm:t>
        <a:bodyPr/>
        <a:lstStyle/>
        <a:p>
          <a:endParaRPr lang="en-US"/>
        </a:p>
      </dgm:t>
    </dgm:pt>
    <dgm:pt modelId="{1DC0CDBF-DA52-47F6-A64B-EA8588655CA3}" type="pres">
      <dgm:prSet presAssocID="{DD36DDD3-8CC4-4C7C-A59B-D9B7D685D494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F4B82B6-54A1-4B57-A045-15F025ACF29B}" type="pres">
      <dgm:prSet presAssocID="{DD36DDD3-8CC4-4C7C-A59B-D9B7D685D494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34671C-9E57-4DD4-B634-B01BAAF88B58}" type="pres">
      <dgm:prSet presAssocID="{3C39E9F1-A2F9-4011-955D-CA249BBE1A25}" presName="spacer" presStyleCnt="0"/>
      <dgm:spPr/>
    </dgm:pt>
    <dgm:pt modelId="{CB0427E0-4E95-4B32-A882-32DADFBA2A35}" type="pres">
      <dgm:prSet presAssocID="{723F99C6-F549-4AEE-8899-13926A9F2E23}" presName="comp" presStyleCnt="0"/>
      <dgm:spPr/>
    </dgm:pt>
    <dgm:pt modelId="{CEF6A5A6-28BD-427B-B691-46AC8F38100D}" type="pres">
      <dgm:prSet presAssocID="{723F99C6-F549-4AEE-8899-13926A9F2E23}" presName="box" presStyleLbl="node1" presStyleIdx="1" presStyleCnt="3"/>
      <dgm:spPr/>
      <dgm:t>
        <a:bodyPr/>
        <a:lstStyle/>
        <a:p>
          <a:endParaRPr lang="en-US"/>
        </a:p>
      </dgm:t>
    </dgm:pt>
    <dgm:pt modelId="{7D51EF85-53B1-4BC1-A62F-D6CC397C10F4}" type="pres">
      <dgm:prSet presAssocID="{723F99C6-F549-4AEE-8899-13926A9F2E23}" presName="img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A450F51-F980-4618-8633-3FB7B022FA7B}" type="pres">
      <dgm:prSet presAssocID="{723F99C6-F549-4AEE-8899-13926A9F2E23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CFA86A-D159-4E6D-A27C-170D69FE758D}" type="pres">
      <dgm:prSet presAssocID="{8C356366-86C1-4EF2-B8DD-B990CD41FBC7}" presName="spacer" presStyleCnt="0"/>
      <dgm:spPr/>
    </dgm:pt>
    <dgm:pt modelId="{2842E49D-D339-4BFC-96D8-387E10405DA0}" type="pres">
      <dgm:prSet presAssocID="{6CC78A4F-7F0E-4048-AD82-6B2E09F0DE13}" presName="comp" presStyleCnt="0"/>
      <dgm:spPr/>
    </dgm:pt>
    <dgm:pt modelId="{084019F1-80B4-4CE7-B9BF-580EDFAE27D1}" type="pres">
      <dgm:prSet presAssocID="{6CC78A4F-7F0E-4048-AD82-6B2E09F0DE13}" presName="box" presStyleLbl="node1" presStyleIdx="2" presStyleCnt="3"/>
      <dgm:spPr/>
    </dgm:pt>
    <dgm:pt modelId="{DBB88713-6AD6-47F3-A971-B918ED3ED037}" type="pres">
      <dgm:prSet presAssocID="{6CC78A4F-7F0E-4048-AD82-6B2E09F0DE13}" presName="img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59EB8F9-A20A-4668-B4A6-F95964D85021}" type="pres">
      <dgm:prSet presAssocID="{6CC78A4F-7F0E-4048-AD82-6B2E09F0DE13}" presName="text" presStyleLbl="node1" presStyleIdx="2" presStyleCnt="3">
        <dgm:presLayoutVars>
          <dgm:bulletEnabled val="1"/>
        </dgm:presLayoutVars>
      </dgm:prSet>
      <dgm:spPr/>
    </dgm:pt>
  </dgm:ptLst>
  <dgm:cxnLst>
    <dgm:cxn modelId="{35504DA7-B4D7-4D14-80D9-A57D25FB4D49}" type="presOf" srcId="{DEA4C8C9-5B20-4DF6-A3BD-41080BAB5791}" destId="{8CB029ED-A3AB-4DB5-B067-6EBC28E51F42}" srcOrd="0" destOrd="0" presId="urn:microsoft.com/office/officeart/2005/8/layout/vList4"/>
    <dgm:cxn modelId="{D91E82E8-4C33-48D5-8B06-9A47D0675476}" type="presOf" srcId="{723F99C6-F549-4AEE-8899-13926A9F2E23}" destId="{3A450F51-F980-4618-8633-3FB7B022FA7B}" srcOrd="1" destOrd="0" presId="urn:microsoft.com/office/officeart/2005/8/layout/vList4"/>
    <dgm:cxn modelId="{2A2EA67C-1CAF-42B9-BB5B-6706EDE27856}" type="presOf" srcId="{6CC78A4F-7F0E-4048-AD82-6B2E09F0DE13}" destId="{759EB8F9-A20A-4668-B4A6-F95964D85021}" srcOrd="1" destOrd="0" presId="urn:microsoft.com/office/officeart/2005/8/layout/vList4"/>
    <dgm:cxn modelId="{A3100933-1745-480E-872B-28B266E96F1B}" type="presOf" srcId="{DD36DDD3-8CC4-4C7C-A59B-D9B7D685D494}" destId="{5BD0E234-6DC7-4E18-B69C-D6F80DF22C53}" srcOrd="0" destOrd="0" presId="urn:microsoft.com/office/officeart/2005/8/layout/vList4"/>
    <dgm:cxn modelId="{025CFA52-0203-42C3-8D92-AD8FFC9A3BD5}" srcId="{DEA4C8C9-5B20-4DF6-A3BD-41080BAB5791}" destId="{DD36DDD3-8CC4-4C7C-A59B-D9B7D685D494}" srcOrd="0" destOrd="0" parTransId="{EA4AA966-515B-430A-A4BF-B831C9216A95}" sibTransId="{3C39E9F1-A2F9-4011-955D-CA249BBE1A25}"/>
    <dgm:cxn modelId="{AF9AFAB1-1D48-4852-8331-940474C2E3B0}" type="presOf" srcId="{723F99C6-F549-4AEE-8899-13926A9F2E23}" destId="{CEF6A5A6-28BD-427B-B691-46AC8F38100D}" srcOrd="0" destOrd="0" presId="urn:microsoft.com/office/officeart/2005/8/layout/vList4"/>
    <dgm:cxn modelId="{6DED60E2-5771-4EFD-95A9-67B71DDE8402}" srcId="{DEA4C8C9-5B20-4DF6-A3BD-41080BAB5791}" destId="{6CC78A4F-7F0E-4048-AD82-6B2E09F0DE13}" srcOrd="2" destOrd="0" parTransId="{D66681E8-B10A-4B75-BDA1-7EFE741E64A3}" sibTransId="{F80FF2F6-1806-4057-B168-BA1EB3627424}"/>
    <dgm:cxn modelId="{A8EF89BB-E231-4ABB-A1AA-EADB5353EF05}" srcId="{DEA4C8C9-5B20-4DF6-A3BD-41080BAB5791}" destId="{723F99C6-F549-4AEE-8899-13926A9F2E23}" srcOrd="1" destOrd="0" parTransId="{B11E8C97-422E-4E9F-B115-9F1F12C7574E}" sibTransId="{8C356366-86C1-4EF2-B8DD-B990CD41FBC7}"/>
    <dgm:cxn modelId="{D91E8234-AD35-4F06-BFF8-E90F4051FE36}" type="presOf" srcId="{6CC78A4F-7F0E-4048-AD82-6B2E09F0DE13}" destId="{084019F1-80B4-4CE7-B9BF-580EDFAE27D1}" srcOrd="0" destOrd="0" presId="urn:microsoft.com/office/officeart/2005/8/layout/vList4"/>
    <dgm:cxn modelId="{12B9633D-8DF1-41AC-A2A0-F098F1F83079}" type="presOf" srcId="{DD36DDD3-8CC4-4C7C-A59B-D9B7D685D494}" destId="{BF4B82B6-54A1-4B57-A045-15F025ACF29B}" srcOrd="1" destOrd="0" presId="urn:microsoft.com/office/officeart/2005/8/layout/vList4"/>
    <dgm:cxn modelId="{734ED800-2B1F-4CAF-A003-83C7040E1696}" type="presParOf" srcId="{8CB029ED-A3AB-4DB5-B067-6EBC28E51F42}" destId="{B509CD60-C323-47B8-878C-74B191B94AD3}" srcOrd="0" destOrd="0" presId="urn:microsoft.com/office/officeart/2005/8/layout/vList4"/>
    <dgm:cxn modelId="{E5FE4DFF-C415-4183-9434-572D60AD0167}" type="presParOf" srcId="{B509CD60-C323-47B8-878C-74B191B94AD3}" destId="{5BD0E234-6DC7-4E18-B69C-D6F80DF22C53}" srcOrd="0" destOrd="0" presId="urn:microsoft.com/office/officeart/2005/8/layout/vList4"/>
    <dgm:cxn modelId="{E3F5EAE8-80CF-4FA7-9FF3-0784F5D83080}" type="presParOf" srcId="{B509CD60-C323-47B8-878C-74B191B94AD3}" destId="{1DC0CDBF-DA52-47F6-A64B-EA8588655CA3}" srcOrd="1" destOrd="0" presId="urn:microsoft.com/office/officeart/2005/8/layout/vList4"/>
    <dgm:cxn modelId="{4F73C43A-1537-4D5A-8F9A-399AF1551053}" type="presParOf" srcId="{B509CD60-C323-47B8-878C-74B191B94AD3}" destId="{BF4B82B6-54A1-4B57-A045-15F025ACF29B}" srcOrd="2" destOrd="0" presId="urn:microsoft.com/office/officeart/2005/8/layout/vList4"/>
    <dgm:cxn modelId="{3E5BDDF2-3E0D-4D7F-86F9-9530959BAD0B}" type="presParOf" srcId="{8CB029ED-A3AB-4DB5-B067-6EBC28E51F42}" destId="{2434671C-9E57-4DD4-B634-B01BAAF88B58}" srcOrd="1" destOrd="0" presId="urn:microsoft.com/office/officeart/2005/8/layout/vList4"/>
    <dgm:cxn modelId="{C69A5ABA-8646-4417-849D-8C9871EA23BB}" type="presParOf" srcId="{8CB029ED-A3AB-4DB5-B067-6EBC28E51F42}" destId="{CB0427E0-4E95-4B32-A882-32DADFBA2A35}" srcOrd="2" destOrd="0" presId="urn:microsoft.com/office/officeart/2005/8/layout/vList4"/>
    <dgm:cxn modelId="{8F622A18-CFB8-47AB-85B6-70E18C9A0765}" type="presParOf" srcId="{CB0427E0-4E95-4B32-A882-32DADFBA2A35}" destId="{CEF6A5A6-28BD-427B-B691-46AC8F38100D}" srcOrd="0" destOrd="0" presId="urn:microsoft.com/office/officeart/2005/8/layout/vList4"/>
    <dgm:cxn modelId="{CFAC9292-E147-42A2-9F34-9044DC122655}" type="presParOf" srcId="{CB0427E0-4E95-4B32-A882-32DADFBA2A35}" destId="{7D51EF85-53B1-4BC1-A62F-D6CC397C10F4}" srcOrd="1" destOrd="0" presId="urn:microsoft.com/office/officeart/2005/8/layout/vList4"/>
    <dgm:cxn modelId="{33A6C15F-BE32-4078-A7BC-210EB2843CC5}" type="presParOf" srcId="{CB0427E0-4E95-4B32-A882-32DADFBA2A35}" destId="{3A450F51-F980-4618-8633-3FB7B022FA7B}" srcOrd="2" destOrd="0" presId="urn:microsoft.com/office/officeart/2005/8/layout/vList4"/>
    <dgm:cxn modelId="{3C148FF1-49E0-488A-BAAB-0BC4B7812B17}" type="presParOf" srcId="{8CB029ED-A3AB-4DB5-B067-6EBC28E51F42}" destId="{3BCFA86A-D159-4E6D-A27C-170D69FE758D}" srcOrd="3" destOrd="0" presId="urn:microsoft.com/office/officeart/2005/8/layout/vList4"/>
    <dgm:cxn modelId="{C1D36E36-4FDE-4208-BBC8-7420CE90969A}" type="presParOf" srcId="{8CB029ED-A3AB-4DB5-B067-6EBC28E51F42}" destId="{2842E49D-D339-4BFC-96D8-387E10405DA0}" srcOrd="4" destOrd="0" presId="urn:microsoft.com/office/officeart/2005/8/layout/vList4"/>
    <dgm:cxn modelId="{1BEE4A0E-656F-4D4B-A283-84C34365359E}" type="presParOf" srcId="{2842E49D-D339-4BFC-96D8-387E10405DA0}" destId="{084019F1-80B4-4CE7-B9BF-580EDFAE27D1}" srcOrd="0" destOrd="0" presId="urn:microsoft.com/office/officeart/2005/8/layout/vList4"/>
    <dgm:cxn modelId="{494EBDC1-51AC-45CA-A3D1-DE0E65CE18CD}" type="presParOf" srcId="{2842E49D-D339-4BFC-96D8-387E10405DA0}" destId="{DBB88713-6AD6-47F3-A971-B918ED3ED037}" srcOrd="1" destOrd="0" presId="urn:microsoft.com/office/officeart/2005/8/layout/vList4"/>
    <dgm:cxn modelId="{B110CBF6-82C0-4F0E-BF65-580A99AA4119}" type="presParOf" srcId="{2842E49D-D339-4BFC-96D8-387E10405DA0}" destId="{759EB8F9-A20A-4668-B4A6-F95964D85021}" srcOrd="2" destOrd="0" presId="urn:microsoft.com/office/officeart/2005/8/layout/vList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C96FE2-3336-4563-A327-BB2FF69CBC7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53BC86D0-BEF7-4B4F-A46F-28DCDB80E5D1}">
      <dgm:prSet phldrT="[Text]" custT="1"/>
      <dgm:spPr/>
      <dgm:t>
        <a:bodyPr/>
        <a:lstStyle/>
        <a:p>
          <a:r>
            <a:rPr lang="bn-IN" sz="4000" dirty="0" smtClean="0">
              <a:latin typeface="NikoshBAN" pitchFamily="2" charset="0"/>
              <a:cs typeface="NikoshBAN" pitchFamily="2" charset="0"/>
            </a:rPr>
            <a:t>আপনার পিছনে নয় বরং আপনার পা ব্যবহার করে সঠিকভাবে তুলুন।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DC272B39-11B8-4A64-96CF-74C208F85BB6}" type="parTrans" cxnId="{B510E716-44BC-4206-A01C-FE135FE3369E}">
      <dgm:prSet/>
      <dgm:spPr/>
      <dgm:t>
        <a:bodyPr/>
        <a:lstStyle/>
        <a:p>
          <a:endParaRPr lang="en-US"/>
        </a:p>
      </dgm:t>
    </dgm:pt>
    <dgm:pt modelId="{2801A5D6-FA0F-4106-ADAA-2684F8021FB6}" type="sibTrans" cxnId="{B510E716-44BC-4206-A01C-FE135FE3369E}">
      <dgm:prSet/>
      <dgm:spPr/>
      <dgm:t>
        <a:bodyPr/>
        <a:lstStyle/>
        <a:p>
          <a:endParaRPr lang="en-US"/>
        </a:p>
      </dgm:t>
    </dgm:pt>
    <dgm:pt modelId="{452A8627-F5AE-4A7E-8ECC-1EFE67E1F465}">
      <dgm:prSet phldrT="[Text]" custT="1"/>
      <dgm:spPr/>
      <dgm:t>
        <a:bodyPr/>
        <a:lstStyle/>
        <a:p>
          <a:r>
            <a:rPr lang="bn-IN" sz="4000" dirty="0" smtClean="0">
              <a:latin typeface="NikoshBAN" pitchFamily="2" charset="0"/>
              <a:cs typeface="NikoshBAN" pitchFamily="2" charset="0"/>
            </a:rPr>
            <a:t>আপনার কাজের ক্ষেত্রটি পরিষ্কার রাখুন।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E3F66BC8-554B-475E-909D-DB33C3D15A47}" type="parTrans" cxnId="{E1875F11-8405-4F91-A02E-129E305B3E8A}">
      <dgm:prSet/>
      <dgm:spPr/>
      <dgm:t>
        <a:bodyPr/>
        <a:lstStyle/>
        <a:p>
          <a:endParaRPr lang="en-US"/>
        </a:p>
      </dgm:t>
    </dgm:pt>
    <dgm:pt modelId="{E132815A-BEB1-4E7E-B909-DFD3831EC302}" type="sibTrans" cxnId="{E1875F11-8405-4F91-A02E-129E305B3E8A}">
      <dgm:prSet/>
      <dgm:spPr/>
      <dgm:t>
        <a:bodyPr/>
        <a:lstStyle/>
        <a:p>
          <a:endParaRPr lang="en-US"/>
        </a:p>
      </dgm:t>
    </dgm:pt>
    <dgm:pt modelId="{D4D23035-3605-47DD-A0CA-6C16BF38961E}">
      <dgm:prSet phldrT="[Text]" custT="1"/>
      <dgm:spPr/>
      <dgm:t>
        <a:bodyPr/>
        <a:lstStyle/>
        <a:p>
          <a:r>
            <a:rPr lang="bn-IN" sz="4000" dirty="0" smtClean="0">
              <a:latin typeface="NikoshBAN" pitchFamily="2" charset="0"/>
              <a:cs typeface="NikoshBAN" pitchFamily="2" charset="0"/>
            </a:rPr>
            <a:t>যে কোনও অনিরাপদ অবস্থার প্রতিবেদন করুন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F1F7AD10-CC13-4884-8023-3A127529CBF6}" type="parTrans" cxnId="{7B2CD8A0-2858-4A22-BFCA-4321B8E8A23A}">
      <dgm:prSet/>
      <dgm:spPr/>
      <dgm:t>
        <a:bodyPr/>
        <a:lstStyle/>
        <a:p>
          <a:endParaRPr lang="en-US"/>
        </a:p>
      </dgm:t>
    </dgm:pt>
    <dgm:pt modelId="{28115200-F4BB-4437-A30D-50669A476415}" type="sibTrans" cxnId="{7B2CD8A0-2858-4A22-BFCA-4321B8E8A23A}">
      <dgm:prSet/>
      <dgm:spPr/>
      <dgm:t>
        <a:bodyPr/>
        <a:lstStyle/>
        <a:p>
          <a:endParaRPr lang="en-US"/>
        </a:p>
      </dgm:t>
    </dgm:pt>
    <dgm:pt modelId="{02A7553F-279E-4CC1-B086-079AA3D01D03}" type="pres">
      <dgm:prSet presAssocID="{4FC96FE2-3336-4563-A327-BB2FF69CBC70}" presName="linearFlow" presStyleCnt="0">
        <dgm:presLayoutVars>
          <dgm:dir/>
          <dgm:resizeHandles val="exact"/>
        </dgm:presLayoutVars>
      </dgm:prSet>
      <dgm:spPr/>
    </dgm:pt>
    <dgm:pt modelId="{023A2C28-C462-4822-8DBF-861618F069AF}" type="pres">
      <dgm:prSet presAssocID="{53BC86D0-BEF7-4B4F-A46F-28DCDB80E5D1}" presName="composite" presStyleCnt="0"/>
      <dgm:spPr/>
    </dgm:pt>
    <dgm:pt modelId="{C786FC98-8F87-4500-9570-20B28B20E527}" type="pres">
      <dgm:prSet presAssocID="{53BC86D0-BEF7-4B4F-A46F-28DCDB80E5D1}" presName="imgShp" presStyleLbl="fgImgPlace1" presStyleIdx="0" presStyleCnt="3" custLinFactNeighborX="-55377" custLinFactNeighborY="-9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2BDC389-106A-4ECA-A0E5-FDF97BEEB002}" type="pres">
      <dgm:prSet presAssocID="{53BC86D0-BEF7-4B4F-A46F-28DCDB80E5D1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A54A0-4E94-4341-B35E-F439B9853652}" type="pres">
      <dgm:prSet presAssocID="{2801A5D6-FA0F-4106-ADAA-2684F8021FB6}" presName="spacing" presStyleCnt="0"/>
      <dgm:spPr/>
    </dgm:pt>
    <dgm:pt modelId="{FC4A8681-0274-451A-8C40-570CC94876D6}" type="pres">
      <dgm:prSet presAssocID="{452A8627-F5AE-4A7E-8ECC-1EFE67E1F465}" presName="composite" presStyleCnt="0"/>
      <dgm:spPr/>
    </dgm:pt>
    <dgm:pt modelId="{025E411F-9224-4F75-80A4-23F2B3DF5B79}" type="pres">
      <dgm:prSet presAssocID="{452A8627-F5AE-4A7E-8ECC-1EFE67E1F465}" presName="imgShp" presStyleLbl="fgImgPlace1" presStyleIdx="1" presStyleCnt="3" custLinFactNeighborX="-55377" custLinFactNeighborY="-198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B7062FF-E65F-4F74-B422-9E52ADA3F2D8}" type="pres">
      <dgm:prSet presAssocID="{452A8627-F5AE-4A7E-8ECC-1EFE67E1F465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00578-AF2D-4ABB-8E02-9FCE9BF696F8}" type="pres">
      <dgm:prSet presAssocID="{E132815A-BEB1-4E7E-B909-DFD3831EC302}" presName="spacing" presStyleCnt="0"/>
      <dgm:spPr/>
    </dgm:pt>
    <dgm:pt modelId="{4E36D803-CDF3-44AB-923A-ECC3F706645A}" type="pres">
      <dgm:prSet presAssocID="{D4D23035-3605-47DD-A0CA-6C16BF38961E}" presName="composite" presStyleCnt="0"/>
      <dgm:spPr/>
    </dgm:pt>
    <dgm:pt modelId="{D0224462-001F-42AD-9D7D-DC81CE398CFB}" type="pres">
      <dgm:prSet presAssocID="{D4D23035-3605-47DD-A0CA-6C16BF38961E}" presName="imgShp" presStyleLbl="fgImgPlace1" presStyleIdx="2" presStyleCnt="3" custLinFactNeighborX="-55377" custLinFactNeighborY="9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F180D0D-378D-4AAD-B10C-6B34AC2DF2E9}" type="pres">
      <dgm:prSet presAssocID="{D4D23035-3605-47DD-A0CA-6C16BF38961E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C30D3F-79F1-4899-A076-7D2467528B65}" type="presOf" srcId="{D4D23035-3605-47DD-A0CA-6C16BF38961E}" destId="{8F180D0D-378D-4AAD-B10C-6B34AC2DF2E9}" srcOrd="0" destOrd="0" presId="urn:microsoft.com/office/officeart/2005/8/layout/vList3"/>
    <dgm:cxn modelId="{E1875F11-8405-4F91-A02E-129E305B3E8A}" srcId="{4FC96FE2-3336-4563-A327-BB2FF69CBC70}" destId="{452A8627-F5AE-4A7E-8ECC-1EFE67E1F465}" srcOrd="1" destOrd="0" parTransId="{E3F66BC8-554B-475E-909D-DB33C3D15A47}" sibTransId="{E132815A-BEB1-4E7E-B909-DFD3831EC302}"/>
    <dgm:cxn modelId="{8D33C028-8B94-42DE-B2CF-CAC71DC0AE2C}" type="presOf" srcId="{4FC96FE2-3336-4563-A327-BB2FF69CBC70}" destId="{02A7553F-279E-4CC1-B086-079AA3D01D03}" srcOrd="0" destOrd="0" presId="urn:microsoft.com/office/officeart/2005/8/layout/vList3"/>
    <dgm:cxn modelId="{1AA6B269-88C3-4D65-9F0C-536D5284E677}" type="presOf" srcId="{452A8627-F5AE-4A7E-8ECC-1EFE67E1F465}" destId="{4B7062FF-E65F-4F74-B422-9E52ADA3F2D8}" srcOrd="0" destOrd="0" presId="urn:microsoft.com/office/officeart/2005/8/layout/vList3"/>
    <dgm:cxn modelId="{7B2CD8A0-2858-4A22-BFCA-4321B8E8A23A}" srcId="{4FC96FE2-3336-4563-A327-BB2FF69CBC70}" destId="{D4D23035-3605-47DD-A0CA-6C16BF38961E}" srcOrd="2" destOrd="0" parTransId="{F1F7AD10-CC13-4884-8023-3A127529CBF6}" sibTransId="{28115200-F4BB-4437-A30D-50669A476415}"/>
    <dgm:cxn modelId="{B510E716-44BC-4206-A01C-FE135FE3369E}" srcId="{4FC96FE2-3336-4563-A327-BB2FF69CBC70}" destId="{53BC86D0-BEF7-4B4F-A46F-28DCDB80E5D1}" srcOrd="0" destOrd="0" parTransId="{DC272B39-11B8-4A64-96CF-74C208F85BB6}" sibTransId="{2801A5D6-FA0F-4106-ADAA-2684F8021FB6}"/>
    <dgm:cxn modelId="{1FEAD675-6C97-4AA0-8A8A-9134FB3C5A87}" type="presOf" srcId="{53BC86D0-BEF7-4B4F-A46F-28DCDB80E5D1}" destId="{22BDC389-106A-4ECA-A0E5-FDF97BEEB002}" srcOrd="0" destOrd="0" presId="urn:microsoft.com/office/officeart/2005/8/layout/vList3"/>
    <dgm:cxn modelId="{4F3DB0A7-76C3-48A3-9741-73007218681B}" type="presParOf" srcId="{02A7553F-279E-4CC1-B086-079AA3D01D03}" destId="{023A2C28-C462-4822-8DBF-861618F069AF}" srcOrd="0" destOrd="0" presId="urn:microsoft.com/office/officeart/2005/8/layout/vList3"/>
    <dgm:cxn modelId="{E54BC1D6-E5DE-434E-BAC8-3A579618FCC7}" type="presParOf" srcId="{023A2C28-C462-4822-8DBF-861618F069AF}" destId="{C786FC98-8F87-4500-9570-20B28B20E527}" srcOrd="0" destOrd="0" presId="urn:microsoft.com/office/officeart/2005/8/layout/vList3"/>
    <dgm:cxn modelId="{D6B132BE-9817-4320-8218-935DC3C56AEE}" type="presParOf" srcId="{023A2C28-C462-4822-8DBF-861618F069AF}" destId="{22BDC389-106A-4ECA-A0E5-FDF97BEEB002}" srcOrd="1" destOrd="0" presId="urn:microsoft.com/office/officeart/2005/8/layout/vList3"/>
    <dgm:cxn modelId="{76766241-A2BF-4CEF-B790-54A99E5BEDF1}" type="presParOf" srcId="{02A7553F-279E-4CC1-B086-079AA3D01D03}" destId="{8B1A54A0-4E94-4341-B35E-F439B9853652}" srcOrd="1" destOrd="0" presId="urn:microsoft.com/office/officeart/2005/8/layout/vList3"/>
    <dgm:cxn modelId="{862C0E50-B5DF-4275-86B5-D7BEE6445E1C}" type="presParOf" srcId="{02A7553F-279E-4CC1-B086-079AA3D01D03}" destId="{FC4A8681-0274-451A-8C40-570CC94876D6}" srcOrd="2" destOrd="0" presId="urn:microsoft.com/office/officeart/2005/8/layout/vList3"/>
    <dgm:cxn modelId="{EF5FEAA9-501C-42E7-B3AC-8AF558F1AAEE}" type="presParOf" srcId="{FC4A8681-0274-451A-8C40-570CC94876D6}" destId="{025E411F-9224-4F75-80A4-23F2B3DF5B79}" srcOrd="0" destOrd="0" presId="urn:microsoft.com/office/officeart/2005/8/layout/vList3"/>
    <dgm:cxn modelId="{15AA16CC-55B1-4139-9036-A4804EB41B6A}" type="presParOf" srcId="{FC4A8681-0274-451A-8C40-570CC94876D6}" destId="{4B7062FF-E65F-4F74-B422-9E52ADA3F2D8}" srcOrd="1" destOrd="0" presId="urn:microsoft.com/office/officeart/2005/8/layout/vList3"/>
    <dgm:cxn modelId="{E1D1A738-AB03-47D4-A783-691BC4A1565A}" type="presParOf" srcId="{02A7553F-279E-4CC1-B086-079AA3D01D03}" destId="{14D00578-AF2D-4ABB-8E02-9FCE9BF696F8}" srcOrd="3" destOrd="0" presId="urn:microsoft.com/office/officeart/2005/8/layout/vList3"/>
    <dgm:cxn modelId="{EC628645-95B9-45E0-BF40-F2ED79D555E0}" type="presParOf" srcId="{02A7553F-279E-4CC1-B086-079AA3D01D03}" destId="{4E36D803-CDF3-44AB-923A-ECC3F706645A}" srcOrd="4" destOrd="0" presId="urn:microsoft.com/office/officeart/2005/8/layout/vList3"/>
    <dgm:cxn modelId="{4A39165F-85FE-4803-B605-A67AC6597B30}" type="presParOf" srcId="{4E36D803-CDF3-44AB-923A-ECC3F706645A}" destId="{D0224462-001F-42AD-9D7D-DC81CE398CFB}" srcOrd="0" destOrd="0" presId="urn:microsoft.com/office/officeart/2005/8/layout/vList3"/>
    <dgm:cxn modelId="{66249ED3-357F-4AE9-8D81-3E4F7092079C}" type="presParOf" srcId="{4E36D803-CDF3-44AB-923A-ECC3F706645A}" destId="{8F180D0D-378D-4AAD-B10C-6B34AC2DF2E9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90492-4A57-4717-B5AB-855E41CBA7AF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16336-7214-4349-862E-464DAE45E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16336-7214-4349-862E-464DAE45E7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16336-7214-4349-862E-464DAE45E76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Pc-Net\Downloads\video-1626512190.mp4" TargetMode="External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khair@yahoo.co.i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1295400"/>
            <a:ext cx="2438400" cy="281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218848058_340995697504083_5507530257935607150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248400"/>
          </a:xfrm>
          <a:prstGeom prst="rect">
            <a:avLst/>
          </a:prstGeom>
        </p:spPr>
      </p:pic>
      <p:pic>
        <p:nvPicPr>
          <p:cNvPr id="11" name="Picture 10" descr="218244057_138297995084436_8160046647043997183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0" y="2133600"/>
            <a:ext cx="2362200" cy="4038600"/>
          </a:xfrm>
          <a:prstGeom prst="rect">
            <a:avLst/>
          </a:prstGeom>
        </p:spPr>
      </p:pic>
      <p:pic>
        <p:nvPicPr>
          <p:cNvPr id="8" name="Picture 7" descr="148087676909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0" y="0"/>
            <a:ext cx="2286000" cy="28956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505200" y="762000"/>
            <a:ext cx="19880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dirty="0" err="1" smtClean="0">
                <a:latin typeface="NikoshBAN" pitchFamily="2" charset="0"/>
                <a:ea typeface="+mj-ea"/>
                <a:cs typeface="NikoshBAN" pitchFamily="2" charset="0"/>
              </a:rPr>
              <a:t>স্বাগতম</a:t>
            </a:r>
            <a:r>
              <a:rPr lang="en-US" sz="4000" dirty="0" smtClean="0">
                <a:latin typeface="NikoshBAN" pitchFamily="2" charset="0"/>
                <a:ea typeface="+mj-ea"/>
                <a:cs typeface="NikoshBAN" pitchFamily="2" charset="0"/>
              </a:rPr>
              <a:t>     </a:t>
            </a:r>
            <a:endParaRPr lang="en-US" sz="4000" dirty="0"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9" name="Picture 8" descr="218244057_138297995084436_8160046647043997183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95400"/>
            <a:ext cx="2362200" cy="4953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63551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- ০৫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মিঃ</a:t>
            </a:r>
            <a:endParaRPr lang="en-US" sz="4000" dirty="0"/>
          </a:p>
        </p:txBody>
      </p:sp>
      <p:pic>
        <p:nvPicPr>
          <p:cNvPr id="5" name="Picture 4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3999" cy="2362199"/>
          </a:xfrm>
          <a:prstGeom prst="rect">
            <a:avLst/>
          </a:prstGeom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143000" y="5181600"/>
            <a:ext cx="718337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ে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ন অনিরাপদ অবস্থার প্রতিবেদন কর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বে</a:t>
            </a:r>
            <a:r>
              <a:rPr kumimoji="0" lang="bn-BD" sz="4000" b="0" i="0" u="none" strike="noStrike" cap="none" normalizeH="0" dirty="0" smtClean="0">
                <a:ln>
                  <a:noFill/>
                </a:ln>
                <a:solidFill>
                  <a:srgbClr val="202124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?</a:t>
            </a:r>
            <a:endParaRPr kumimoji="0" lang="bn-IN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ownload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29718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33400" y="52578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1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57600" y="53340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29400" y="5334000"/>
            <a:ext cx="2133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nner_substation_safety_earthing_kit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438400"/>
            <a:ext cx="2209800" cy="2790825"/>
          </a:xfrm>
          <a:prstGeom prst="rect">
            <a:avLst/>
          </a:prstGeom>
        </p:spPr>
      </p:pic>
      <p:pic>
        <p:nvPicPr>
          <p:cNvPr id="8" name="Picture 7" descr="inner_substation_safety_insulated_mattin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3700" y="2085975"/>
            <a:ext cx="2400300" cy="3248025"/>
          </a:xfrm>
          <a:prstGeom prst="rect">
            <a:avLst/>
          </a:prstGeom>
        </p:spPr>
      </p:pic>
      <p:pic>
        <p:nvPicPr>
          <p:cNvPr id="9" name="Picture 8" descr="inner_substation_safety_vdetectors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2800" y="1905000"/>
            <a:ext cx="2590800" cy="32480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3999" cy="419576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038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জোড়া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- ১০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মিঃ</a:t>
            </a:r>
            <a:endParaRPr lang="en-US" sz="40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51816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উপযুক্ত এবং নিরাপদ কাজের পোশাক এবং পাদুকা 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কেন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পর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বে</a:t>
            </a:r>
            <a:r>
              <a:rPr lang="bn-BD" sz="4000" dirty="0" smtClean="0">
                <a:solidFill>
                  <a:srgbClr val="202124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?</a:t>
            </a:r>
            <a:endParaRPr kumimoji="0" lang="bn-IN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3999" cy="419576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0" y="3048000"/>
            <a:ext cx="2819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4000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5257800"/>
            <a:ext cx="93470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কোনও অ্যালকোহল বা ড্রাগ ব্যবহার করা যাবে না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কেন?</a:t>
            </a:r>
            <a:endParaRPr kumimoji="0" lang="bn-IN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352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67000" y="1828800"/>
            <a:ext cx="350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ৈ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দ্যু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তিক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নিরাপত্তা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1371600" y="51816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1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7800" y="51816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Content Placeholder 11" descr="inner_substation_safety_rescue_kits.pn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2667000"/>
            <a:ext cx="4038600" cy="2712038"/>
          </a:xfrm>
        </p:spPr>
      </p:pic>
      <p:pic>
        <p:nvPicPr>
          <p:cNvPr id="13" name="Content Placeholder 12" descr="inner_substation_safety_earthing_kits.pn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419600" y="2590800"/>
            <a:ext cx="4038600" cy="2635838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Isosceles Triangle 3"/>
          <p:cNvSpPr/>
          <p:nvPr/>
        </p:nvSpPr>
        <p:spPr>
          <a:xfrm>
            <a:off x="-76200" y="4495800"/>
            <a:ext cx="4343400" cy="12192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5715000"/>
            <a:ext cx="3581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28800" y="5867400"/>
            <a:ext cx="381000" cy="838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6019800"/>
            <a:ext cx="685800" cy="381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1371600"/>
            <a:ext cx="3429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/>
              <a:t>               </a:t>
            </a:r>
          </a:p>
          <a:p>
            <a:r>
              <a:rPr lang="bn-BD" sz="4000" dirty="0" smtClean="0"/>
              <a:t> </a:t>
            </a:r>
            <a:r>
              <a:rPr lang="en-US" sz="4000" dirty="0" err="1" smtClean="0"/>
              <a:t>বাড়ির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endParaRPr lang="en-US" sz="4000" dirty="0"/>
          </a:p>
        </p:txBody>
      </p:sp>
      <p:sp>
        <p:nvSpPr>
          <p:cNvPr id="12" name="Rectangle 11"/>
          <p:cNvSpPr/>
          <p:nvPr/>
        </p:nvSpPr>
        <p:spPr>
          <a:xfrm>
            <a:off x="2743200" y="6019800"/>
            <a:ext cx="685800" cy="381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3276600"/>
            <a:ext cx="55146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কাজের ক্ষেত্রটি পরিষ্কার রাখ</a:t>
            </a:r>
            <a:r>
              <a:rPr kumimoji="0" lang="bn-BD" sz="36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বে</a:t>
            </a:r>
            <a:r>
              <a:rPr lang="bn-BD" sz="3600" dirty="0" smtClean="0">
                <a:solidFill>
                  <a:srgbClr val="202124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bn-BD" sz="36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কেন ?</a:t>
            </a:r>
            <a:endParaRPr kumimoji="0" lang="bn-I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743200"/>
            <a:ext cx="6354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নিরাপদ</a:t>
            </a:r>
            <a:r>
              <a:rPr kumimoji="0" lang="bn-BD" sz="3600" b="0" i="0" u="none" strike="noStrike" cap="none" normalizeH="0" dirty="0" smtClean="0">
                <a:ln>
                  <a:noFill/>
                </a:ln>
                <a:solidFill>
                  <a:srgbClr val="202124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এবং সঠিক সরঞ্জাম  / যন্ত্রপাতি </a:t>
            </a:r>
            <a:r>
              <a:rPr kumimoji="0" lang="bn-BD" sz="36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কি?</a:t>
            </a:r>
            <a:endParaRPr kumimoji="0" lang="bn-I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video-1626512190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71800" y="2286000"/>
            <a:ext cx="3048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pic>
        <p:nvPicPr>
          <p:cNvPr id="8" name="Content Placeholder 5" descr="flower_animated_4345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4648200"/>
            <a:ext cx="19812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3505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95400" y="3072348"/>
            <a:ext cx="6934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খন্দকার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ট্রেড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ড.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আখতার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হামিদ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আই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নং-01819867012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  <a:hlinkClick r:id="rId3"/>
              </a:rPr>
              <a:t>kkhair</a:t>
            </a:r>
            <a:r>
              <a:rPr lang="en-US" sz="4000" dirty="0" smtClean="0">
                <a:latin typeface="Arial" pitchFamily="34" charset="0"/>
                <a:cs typeface="Arial" pitchFamily="34" charset="0"/>
                <a:hlinkClick r:id="rId3"/>
              </a:rPr>
              <a:t>2003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hlinkClick r:id="rId3"/>
              </a:rPr>
              <a:t> @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hlinkClick r:id="rId3"/>
              </a:rPr>
              <a:t>yahoo.co.in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2590799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1534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371600" y="52578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1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0" y="5257800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10400" y="52578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195762"/>
          </a:xfrm>
          <a:prstGeom prst="rect">
            <a:avLst/>
          </a:prstGeom>
        </p:spPr>
      </p:pic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2971800"/>
            <a:ext cx="2143125" cy="2143125"/>
          </a:xfrm>
          <a:prstGeom prst="rect">
            <a:avLst/>
          </a:prstGeom>
        </p:spPr>
      </p:pic>
      <p:pic>
        <p:nvPicPr>
          <p:cNvPr id="8" name="Picture 7" descr="inner_substation_safety_insulated_ladder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7500" y="3200400"/>
            <a:ext cx="1866900" cy="1800225"/>
          </a:xfrm>
          <a:prstGeom prst="rect">
            <a:avLst/>
          </a:prstGeom>
        </p:spPr>
      </p:pic>
      <p:pic>
        <p:nvPicPr>
          <p:cNvPr id="9" name="Picture 8" descr="inner_substation_safety_rescue_rods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600" y="2971800"/>
            <a:ext cx="1638300" cy="177641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743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72928" y="1905000"/>
            <a:ext cx="19688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প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াঠ ঘোষনা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53280" y="3581400"/>
            <a:ext cx="66191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বৈদ্যুতিক কাজে নিরাপত্তা ও নিরাপদ কর্ম 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04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33800" y="1872972"/>
            <a:ext cx="175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0" y="2743200"/>
          <a:ext cx="9144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3" descr="download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3999" cy="4629944"/>
          </a:xfrm>
        </p:spPr>
      </p:pic>
      <p:pic>
        <p:nvPicPr>
          <p:cNvPr id="3" name="Picture 2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9" cy="419576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8100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      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২0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US" sz="40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১/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আপনি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নিজের সুরক্ষা এবং অন্যের সুরক্ষার জন্য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দায়বদ্ধ।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1856</TotalTime>
  <Words>207</Words>
  <Application>Microsoft Office PowerPoint</Application>
  <PresentationFormat>On-screen Show (4:3)</PresentationFormat>
  <Paragraphs>47</Paragraphs>
  <Slides>16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ক খ গ ঘ ঙ চ ছ জ ঝ ঞ ট ঠ ড ঢ ন ত থ দ ধ ণ প ফ ব ভ ম য র ল শ স হ ষ  য় ড় ড়</dc:title>
  <dc:creator>User</dc:creator>
  <cp:lastModifiedBy>Pc-Net</cp:lastModifiedBy>
  <cp:revision>331</cp:revision>
  <dcterms:created xsi:type="dcterms:W3CDTF">2006-08-16T00:00:00Z</dcterms:created>
  <dcterms:modified xsi:type="dcterms:W3CDTF">2021-07-18T12:56:47Z</dcterms:modified>
</cp:coreProperties>
</file>