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rifakch87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o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28600"/>
            <a:ext cx="1876425" cy="2428875"/>
          </a:xfrm>
          <a:prstGeom prst="roundRect">
            <a:avLst/>
          </a:prstGeom>
          <a:ln>
            <a:solidFill>
              <a:srgbClr val="7030A0"/>
            </a:solidFill>
          </a:ln>
        </p:spPr>
      </p:pic>
      <p:pic>
        <p:nvPicPr>
          <p:cNvPr id="3" name="Picture 2" descr="Mst. Arifa Khatu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895600" cy="2648104"/>
          </a:xfrm>
          <a:prstGeom prst="roundRect">
            <a:avLst/>
          </a:prstGeom>
          <a:ln>
            <a:solidFill>
              <a:srgbClr val="00206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038600" y="1219200"/>
            <a:ext cx="1905000" cy="646331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Identity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48400" y="3048000"/>
            <a:ext cx="2590800" cy="156966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Class:9-10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Unit: One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Lesson: Two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3200400"/>
            <a:ext cx="4114800" cy="2923877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Mst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Arifa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Khatun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Assistant Teacher (English)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Chand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Sultana Secondary Girls’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School,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Kushtia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Sadar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Kushtia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Email: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/>
              </a:rPr>
              <a:t>arifakch87@gmail.com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Mobile: 01936601076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Talk about the questions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152400" y="9144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made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so bold while in the prison?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600200"/>
            <a:ext cx="1676400" cy="58477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286000"/>
            <a:ext cx="8610600" cy="707886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Nothing could stop the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Bangalees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to gain independence that made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so bold while in the prison.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" y="5181600"/>
            <a:ext cx="8686800" cy="1323439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was brought to Pakistan as a prisoner , nine months earlier with little hope to return . When Bangladesh got independence, he was free to come back home and this time changed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Bangabandhu’s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life within the nine months in a Pakistani prison.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200400"/>
            <a:ext cx="8534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 How did time change in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Bangabandhu’s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life within the nine months in a Pakistani prison?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3276600" y="4038600"/>
            <a:ext cx="1462260" cy="58477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  How did London welcome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29000" y="9144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8153400" cy="1508105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London welcomed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in several ways. Such as- His arrival was made headlines on the BBC and other media, journalists, the general public, British officials and politicians and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Bangalee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residents show respect to him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3124200"/>
            <a:ext cx="861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  Do you agree with the statement that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was excited as well as relieved from long  anxiety in London? Why/Why not?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4267200"/>
            <a:ext cx="14622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5029200"/>
            <a:ext cx="8763000" cy="15696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Yes, I agree with the statement that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was excited as well as relieved from long anxiety in London, because he called Dhaka and for the first time spoke to his family and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Tajuddin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Ahmad after his arrest by the Pakistan Army in March 1971.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0400" y="12954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 a lot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14400"/>
            <a:ext cx="7696200" cy="48852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71600" y="228600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Lesson  2: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Tale of Homecoming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6096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Bangabandhu’s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Homecoming on 10 January, 1972.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Work in pairs to discuss the following questions.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0400" y="13716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685800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1.	What do you see in the picture?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can see in the picture of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Bangabandhu’s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homecoming after the independence of our country.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200400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	Who do you identify in the picture?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2800" y="38862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5105400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can identify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Sheikh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Mujibur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Rahman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on the open truck in the middle of the picture.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	Do you find any connection between the picture and the title of the lesson? How?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00" y="1524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Answer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Yes, I find an important connection between the picture and the title of the lesson. This picture refers that how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had received by the loving people of our country.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Work in pairs. Write on the blank spaces how you would express these words/phrases in your own language and then make sentences with them.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667000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declaration of independence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2667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capital punishment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72200" y="2590800"/>
            <a:ext cx="274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(to) await breathlessly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(to) make their way satisfaction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emotional affairs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immense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54864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Touch poetic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unbounded joy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genocide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81000"/>
            <a:ext cx="1752600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Answer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295400"/>
            <a:ext cx="7848600" cy="2246769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   Declaration of Independence = 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Announcing of  an Independent Nation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Sentence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was arrested by the Pakistani Army after his declaration of our independence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343400"/>
            <a:ext cx="8001000" cy="1569660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2.  Capital Punishment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Death Penalty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Sentence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Bangabandhu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was imprisoned in Pakistan for capital punishment.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838200"/>
            <a:ext cx="8001000" cy="187743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3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(to) Await Breathlessly = 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Waiting impatiently</a:t>
            </a:r>
          </a:p>
          <a:p>
            <a:pPr marL="514350" indent="-514350">
              <a:buAutoNum type="arabicPeriod" startAt="3"/>
            </a:pP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Sentence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People were awaiting breathlessly to see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Bangabandhu’s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homecoming</a:t>
            </a:r>
            <a:r>
              <a:rPr lang="en-US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276600"/>
            <a:ext cx="8229600" cy="144655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4.  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to) make their way satisfaction =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move towards a place</a:t>
            </a:r>
            <a:endParaRPr lang="en-US" sz="2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Sentence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We made our way  to the school.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5181600"/>
            <a:ext cx="8610600" cy="144655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5.  Emotional affairs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emotional closeness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Sentence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They have an emotional affairs with their friends.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8610600" cy="156966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6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Immense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huge </a:t>
            </a:r>
          </a:p>
          <a:p>
            <a:pPr marL="514350" indent="-514350">
              <a:buAutoNum type="arabicPeriod" startAt="6"/>
            </a:pP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Sentence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It gives me an immense pleasure.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352800"/>
            <a:ext cx="8305800" cy="206210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7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Touch poetic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The ability of poetic</a:t>
            </a:r>
          </a:p>
          <a:p>
            <a:pPr marL="514350" indent="-514350">
              <a:buAutoNum type="arabicPeriod" startAt="7"/>
            </a:pP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Sentence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His return to home was a touch poetic because of his ling absence.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5334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8.  Unbounded joy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happiness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Sentence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He expressed the unbounded joy to see her success.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971800"/>
            <a:ext cx="8001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9.  Genocide =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massacre 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Make Sentence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= The Pakistani Army  was responsible for this genocide crimes.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Times New Roman" pitchFamily="18" charset="0"/>
            <a:cs typeface="Times New Roman" pitchFamily="18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556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ARIFA</dc:creator>
  <cp:lastModifiedBy>ARIFA</cp:lastModifiedBy>
  <cp:revision>47</cp:revision>
  <dcterms:created xsi:type="dcterms:W3CDTF">2006-08-16T00:00:00Z</dcterms:created>
  <dcterms:modified xsi:type="dcterms:W3CDTF">2021-07-18T02:45:17Z</dcterms:modified>
</cp:coreProperties>
</file>