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D3A1-33FE-4D69-A0F4-D397F1CD75E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D847-83DC-4B62-8495-E2055EDFB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7800" y="1219201"/>
            <a:ext cx="60198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স্বাগতম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3" name="Picture 2" descr="download (1)ফুলের ছবি সুন্দর সুন্দ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971800"/>
            <a:ext cx="5791200" cy="2143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2209800"/>
            <a:ext cx="23622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429000"/>
            <a:ext cx="6955750" cy="10772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514350" indent="-514350" algn="ctr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সরকারী অর্থ সংস্হান  সর্ম্পকে আলোচনা কর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বেসরকারী অর্থ সংস্হান সর্ম্পকে   আলোচনা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aliy ko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057400"/>
            <a:ext cx="1790700" cy="1066800"/>
          </a:xfrm>
          <a:prstGeom prst="rect">
            <a:avLst/>
          </a:prstGeom>
        </p:spPr>
      </p:pic>
      <p:pic>
        <p:nvPicPr>
          <p:cNvPr id="5" name="Picture 4" descr="dala ka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057400"/>
            <a:ext cx="175260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600200"/>
            <a:ext cx="5943600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3505200"/>
            <a:ext cx="6019800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মুলধন বাজারের ধারনা দাও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ইক্যুটি মলধনের ধারনা ব্যাখ্যা কর ।  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শেয়ার বাজারের ধারনা ব্যাখ্যা কর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1981200"/>
            <a:ext cx="20574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3352800"/>
            <a:ext cx="5334000" cy="20621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অভ্যন্তরীন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উ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ৎস সমুহ আলোচনা কর । </a:t>
            </a:r>
          </a:p>
          <a:p>
            <a:pPr algn="ctr">
              <a:buFont typeface="Wingdings" pitchFamily="2" charset="2"/>
              <a:buChar char="§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অর্থায়নের বৈদেশিক উৎস সমুহ আলোচনা কর 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752600"/>
            <a:ext cx="16002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50" t="3955" b="16225"/>
          <a:stretch/>
        </p:blipFill>
        <p:spPr>
          <a:xfrm>
            <a:off x="6248400" y="1752600"/>
            <a:ext cx="1660421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990600"/>
            <a:ext cx="5181600" cy="76944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438400"/>
            <a:ext cx="502920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85800"/>
            <a:ext cx="58674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752600"/>
            <a:ext cx="27432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মোহাম্মদ শাহ আলম</a:t>
            </a:r>
          </a:p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 অর্থনীতি </a:t>
            </a:r>
          </a:p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কালিয়াকৈর , গাজীপুর ।  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0" y="1752600"/>
            <a:ext cx="2362200" cy="1752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057400"/>
            <a:ext cx="14478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19200"/>
            <a:ext cx="51816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438400"/>
            <a:ext cx="2309104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অর্থনীতি ২য় পএ</a:t>
            </a:r>
          </a:p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আলিম ২য় বর্ষ </a:t>
            </a:r>
          </a:p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৬ষ্ঠ অধ্যায় 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অর্থ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133600"/>
            <a:ext cx="1524000" cy="1905000"/>
          </a:xfrm>
          <a:prstGeom prst="rect">
            <a:avLst/>
          </a:prstGeom>
        </p:spPr>
      </p:pic>
      <p:pic>
        <p:nvPicPr>
          <p:cNvPr id="5" name="Picture 4" descr="ডিজাইন করা ফুলের ছবি ১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2286001"/>
            <a:ext cx="457200" cy="1676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অর্থায়নের ছবিk[[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447800"/>
            <a:ext cx="5562600" cy="259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4648200"/>
            <a:ext cx="34290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অর্থায়নের ছবি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676400" y="3124200"/>
            <a:ext cx="5029200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0922" y="1371600"/>
            <a:ext cx="5557078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6019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6096000" cy="28315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......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অর্থায়নের ধারনা ব্যাখ্যা করতে পারবে 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অর্থায়নের উৎস সমুহ ব্যাখ্যা করতে পারবে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অ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র্থা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য়নের উৎস হিসাবে শেয়ার মার্কেট সর্ম্পকে বলতে পারবে । 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শেয়ার বাজার ik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914400"/>
            <a:ext cx="25908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3200400" y="2819400"/>
            <a:ext cx="27432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শেয়ার বাজার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শেয়ার বাজার jnl;'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990600"/>
            <a:ext cx="2847975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ৈদেশিক  ঋ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133600"/>
            <a:ext cx="2914650" cy="1571625"/>
          </a:xfrm>
          <a:prstGeom prst="rect">
            <a:avLst/>
          </a:prstGeom>
        </p:spPr>
      </p:pic>
      <p:pic>
        <p:nvPicPr>
          <p:cNvPr id="3" name="Picture 2" descr="বৈদেশিসাহায্য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2133600"/>
            <a:ext cx="2847975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4114800"/>
            <a:ext cx="1515158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বৈদেশিক ঋন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3886200"/>
            <a:ext cx="1758815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বৈদেশিক সাহায্য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447800"/>
            <a:ext cx="43434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 কাজ 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একক কাজের ছবি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590800"/>
            <a:ext cx="4286250" cy="1847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4800600"/>
            <a:ext cx="4267200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অর্থায়ন বলিতে কী বুঝায় 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137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19</cp:revision>
  <dcterms:created xsi:type="dcterms:W3CDTF">2021-07-17T11:58:07Z</dcterms:created>
  <dcterms:modified xsi:type="dcterms:W3CDTF">2021-07-18T23:22:36Z</dcterms:modified>
</cp:coreProperties>
</file>