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49AE"/>
    <a:srgbClr val="FF0000"/>
    <a:srgbClr val="FF0066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75" y="304800"/>
            <a:ext cx="6939193" cy="5858499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76400" y="3000983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6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372601" cy="4267200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33600" y="2216221"/>
            <a:ext cx="5334000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Rainbow, rainbow,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318657" y="2998037"/>
            <a:ext cx="4724400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I see you!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823394"/>
            <a:ext cx="4876800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Red and orange,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985157" y="4640927"/>
            <a:ext cx="7391400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Yellow, green and blue,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476319"/>
            <a:ext cx="6455229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Indigo and violet, too!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69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066800"/>
            <a:ext cx="4267200" cy="10156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Group Work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2886045"/>
            <a:ext cx="7391400" cy="707886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Group name: Red, Blue and Green.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4043570"/>
            <a:ext cx="7391400" cy="707886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Recite the rhyme in your groups.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9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9559" y="4724400"/>
            <a:ext cx="7493481" cy="923330"/>
          </a:xfrm>
          <a:prstGeom prst="rect">
            <a:avLst/>
          </a:prstGeom>
          <a:solidFill>
            <a:srgbClr val="D749A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Recite the rhyme in pair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7463"/>
            <a:ext cx="8357562" cy="42989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3200400"/>
            <a:ext cx="3581400" cy="1107996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Pair Work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0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18658" y="1810342"/>
            <a:ext cx="6666317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1981200"/>
            <a:ext cx="7010400" cy="1107996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Slow Voice Reading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403938"/>
            <a:ext cx="4953000" cy="1569660"/>
          </a:xfrm>
          <a:prstGeom prst="rect">
            <a:avLst/>
          </a:prstGeom>
          <a:solidFill>
            <a:srgbClr val="D749AE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Open your book.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Page at 33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5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27202" y="1687798"/>
            <a:ext cx="6637239" cy="34140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1828800"/>
            <a:ext cx="6324600" cy="1107996"/>
          </a:xfrm>
          <a:prstGeom prst="rect">
            <a:avLst/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Checking </a:t>
            </a:r>
            <a:r>
              <a:rPr lang="en-US" sz="6600" dirty="0" err="1" smtClean="0">
                <a:solidFill>
                  <a:schemeClr val="bg1"/>
                </a:solidFill>
              </a:rPr>
              <a:t>Learing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1964" y="3970939"/>
            <a:ext cx="5791200" cy="830997"/>
          </a:xfrm>
          <a:prstGeom prst="rect">
            <a:avLst/>
          </a:prstGeom>
          <a:solidFill>
            <a:srgbClr val="7030A0"/>
          </a:solidFill>
          <a:ln w="28575">
            <a:solidFill>
              <a:srgbClr val="D749A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By </a:t>
            </a:r>
            <a:r>
              <a:rPr lang="en-US" sz="4800" dirty="0" err="1" smtClean="0">
                <a:solidFill>
                  <a:schemeClr val="bg1"/>
                </a:solidFill>
              </a:rPr>
              <a:t>recting</a:t>
            </a:r>
            <a:r>
              <a:rPr lang="en-US" sz="4800" dirty="0" smtClean="0">
                <a:solidFill>
                  <a:schemeClr val="bg1"/>
                </a:solidFill>
              </a:rPr>
              <a:t> the rhyme.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8070"/>
            <a:ext cx="5303865" cy="670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1676400"/>
            <a:ext cx="3775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700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19400"/>
            <a:ext cx="7467600" cy="2769989"/>
          </a:xfrm>
          <a:prstGeom prst="rect">
            <a:avLst/>
          </a:prstGeom>
          <a:solidFill>
            <a:srgbClr val="CC0000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Kalidas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kumar</a:t>
            </a:r>
            <a:r>
              <a:rPr lang="en-US" sz="4000" dirty="0" smtClean="0">
                <a:solidFill>
                  <a:schemeClr val="bg1"/>
                </a:solidFill>
              </a:rPr>
              <a:t> das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Assistant Teacher 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Sarapole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Rupdiya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Govt. Primary School 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smtClean="0">
                <a:solidFill>
                  <a:schemeClr val="bg1"/>
                </a:solidFill>
              </a:rPr>
              <a:t>Sadar</a:t>
            </a:r>
            <a:r>
              <a:rPr lang="en-US" sz="400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Jessore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2100" y="1066800"/>
            <a:ext cx="6324600" cy="1107996"/>
          </a:xfrm>
          <a:prstGeom prst="rect">
            <a:avLst/>
          </a:prstGeom>
          <a:solidFill>
            <a:srgbClr val="00206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Teacher’s Identity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66800"/>
            <a:ext cx="5486400" cy="1107996"/>
          </a:xfrm>
          <a:prstGeom prst="rect">
            <a:avLst/>
          </a:prstGeom>
          <a:solidFill>
            <a:srgbClr val="FF0000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Lesson Identity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2438400"/>
            <a:ext cx="7391400" cy="3170099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Class: Two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Subject: English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Caption of the lesson: </a:t>
            </a:r>
            <a:r>
              <a:rPr lang="en-US" sz="4000" dirty="0" err="1" smtClean="0">
                <a:solidFill>
                  <a:schemeClr val="bg1"/>
                </a:solidFill>
              </a:rPr>
              <a:t>Colours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Today’s Lesson: Rainbow, Rainbow (Rhyme)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1447800"/>
            <a:ext cx="74676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Learning Outcomes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95600"/>
            <a:ext cx="8915400" cy="144655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4.1.1 Repeat rhymes after the teacher.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4.1.2 Recite rhymes independently.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3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600200"/>
            <a:ext cx="7162800" cy="2123658"/>
          </a:xfrm>
          <a:prstGeom prst="rect">
            <a:avLst/>
          </a:prstGeom>
          <a:solidFill>
            <a:srgbClr val="00B0F0"/>
          </a:solidFill>
          <a:ln w="38100">
            <a:solidFill>
              <a:srgbClr val="D749A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Rainbow, Rainbow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(Rhymes)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864"/>
          <a:stretch/>
        </p:blipFill>
        <p:spPr>
          <a:xfrm>
            <a:off x="914400" y="1143000"/>
            <a:ext cx="2514600" cy="8708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1" b="71255"/>
          <a:stretch/>
        </p:blipFill>
        <p:spPr>
          <a:xfrm>
            <a:off x="5638800" y="1143000"/>
            <a:ext cx="2514600" cy="8817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16" b="57346"/>
          <a:stretch/>
        </p:blipFill>
        <p:spPr>
          <a:xfrm>
            <a:off x="914400" y="4301892"/>
            <a:ext cx="2514600" cy="881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43761" r="1667" b="43021"/>
          <a:stretch/>
        </p:blipFill>
        <p:spPr>
          <a:xfrm>
            <a:off x="5600700" y="4321200"/>
            <a:ext cx="2552700" cy="8624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2100" y="2322063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Red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57900" y="2322062"/>
            <a:ext cx="17526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Orange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390650" y="5406790"/>
            <a:ext cx="15621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Yellow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5406790"/>
            <a:ext cx="13716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Green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84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35" b="29073"/>
          <a:stretch/>
        </p:blipFill>
        <p:spPr>
          <a:xfrm>
            <a:off x="914400" y="1709058"/>
            <a:ext cx="2514600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55" b="16242"/>
          <a:stretch/>
        </p:blipFill>
        <p:spPr>
          <a:xfrm>
            <a:off x="5943600" y="1698173"/>
            <a:ext cx="2514600" cy="8599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59" b="345"/>
          <a:stretch/>
        </p:blipFill>
        <p:spPr>
          <a:xfrm>
            <a:off x="3429000" y="4343400"/>
            <a:ext cx="2514600" cy="83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5900" y="2895600"/>
            <a:ext cx="13716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Blue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438900" y="2895599"/>
            <a:ext cx="1524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Indigo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5638800"/>
            <a:ext cx="14478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Violet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63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00200"/>
            <a:ext cx="5357813" cy="287382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2590800" cy="28738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231606" y="5029200"/>
            <a:ext cx="1905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Rainbow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282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137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Mamun</dc:creator>
  <cp:lastModifiedBy>LENOVO</cp:lastModifiedBy>
  <cp:revision>46</cp:revision>
  <dcterms:created xsi:type="dcterms:W3CDTF">2006-08-16T00:00:00Z</dcterms:created>
  <dcterms:modified xsi:type="dcterms:W3CDTF">2018-07-08T05:07:23Z</dcterms:modified>
</cp:coreProperties>
</file>