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74" r:id="rId7"/>
    <p:sldId id="275" r:id="rId8"/>
    <p:sldId id="262" r:id="rId9"/>
    <p:sldId id="263" r:id="rId10"/>
    <p:sldId id="264" r:id="rId11"/>
    <p:sldId id="265" r:id="rId12"/>
    <p:sldId id="276" r:id="rId13"/>
    <p:sldId id="277" r:id="rId14"/>
    <p:sldId id="268" r:id="rId15"/>
    <p:sldId id="267" r:id="rId16"/>
    <p:sldId id="279" r:id="rId17"/>
    <p:sldId id="278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BDCA-BA35-464B-ACA0-C8DEB090B5BF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CD6E-533F-42B4-8942-23FF5F81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BDCA-BA35-464B-ACA0-C8DEB090B5BF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CD6E-533F-42B4-8942-23FF5F81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2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BDCA-BA35-464B-ACA0-C8DEB090B5BF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CD6E-533F-42B4-8942-23FF5F81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0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BDCA-BA35-464B-ACA0-C8DEB090B5BF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CD6E-533F-42B4-8942-23FF5F81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8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BDCA-BA35-464B-ACA0-C8DEB090B5BF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CD6E-533F-42B4-8942-23FF5F81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8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BDCA-BA35-464B-ACA0-C8DEB090B5BF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CD6E-533F-42B4-8942-23FF5F81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94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BDCA-BA35-464B-ACA0-C8DEB090B5BF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CD6E-533F-42B4-8942-23FF5F81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60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BDCA-BA35-464B-ACA0-C8DEB090B5BF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CD6E-533F-42B4-8942-23FF5F81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7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BDCA-BA35-464B-ACA0-C8DEB090B5BF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CD6E-533F-42B4-8942-23FF5F81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1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BDCA-BA35-464B-ACA0-C8DEB090B5BF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CD6E-533F-42B4-8942-23FF5F81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4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BDCA-BA35-464B-ACA0-C8DEB090B5BF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CD6E-533F-42B4-8942-23FF5F81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2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15000">
              <a:schemeClr val="accent1">
                <a:lumMod val="45000"/>
                <a:lumOff val="5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9400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2BDCA-BA35-464B-ACA0-C8DEB090B5BF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5CD6E-533F-42B4-8942-23FF5F81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326719" y="-16428"/>
            <a:ext cx="12574137" cy="6858000"/>
          </a:xfrm>
          <a:prstGeom prst="frame">
            <a:avLst>
              <a:gd name="adj1" fmla="val 5037"/>
            </a:avLst>
          </a:prstGeom>
          <a:gradFill>
            <a:gsLst>
              <a:gs pos="7000">
                <a:srgbClr val="FFFF00"/>
              </a:gs>
              <a:gs pos="46000">
                <a:srgbClr val="002060"/>
              </a:gs>
              <a:gs pos="65000">
                <a:srgbClr val="FFC00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36" y="1343020"/>
            <a:ext cx="8914870" cy="3347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772" y="355897"/>
            <a:ext cx="1568870" cy="1090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46E3B20-AE07-4FAE-8ECD-5BADA7B64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17" b="97698" l="10000" r="90000">
                        <a14:foregroundMark x1="30357" y1="8201" x2="43214" y2="2878"/>
                        <a14:foregroundMark x1="43214" y1="2878" x2="62857" y2="4317"/>
                        <a14:foregroundMark x1="62857" y1="4317" x2="76071" y2="8489"/>
                        <a14:foregroundMark x1="48929" y1="90216" x2="53520" y2="92782"/>
                        <a14:backgroundMark x1="28571" y1="8921" x2="30265" y2="8290"/>
                        <a14:backgroundMark x1="75912" y1="8547" x2="77857" y2="9209"/>
                        <a14:backgroundMark x1="76686" y1="8265" x2="78571" y2="8777"/>
                        <a14:backgroundMark x1="78571" y1="8777" x2="78571" y2="8777"/>
                        <a14:backgroundMark x1="48571" y1="94191" x2="48571" y2="99137"/>
                        <a14:backgroundMark x1="48571" y1="99137" x2="49643" y2="99137"/>
                        <a14:backgroundMark x1="56071" y1="97410" x2="60000" y2="96691"/>
                        <a14:backgroundMark x1="55000" y1="93525" x2="52143" y2="94532"/>
                        <a14:backgroundMark x1="58571" y1="96978" x2="54286" y2="96978"/>
                        <a14:backgroundMark x1="53214" y1="92806" x2="54286" y2="94964"/>
                        <a14:backgroundMark x1="56071" y1="93525" x2="53929" y2="94964"/>
                        <a14:backgroundMark x1="55714" y1="98417" x2="55000" y2="96978"/>
                        <a14:backgroundMark x1="56786" y1="93094" x2="52500" y2="91367"/>
                        <a14:backgroundMark x1="53929" y1="92806" x2="55000" y2="90647"/>
                        <a14:backgroundMark x1="50357" y1="95540" x2="50357" y2="97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6149" y="1959617"/>
            <a:ext cx="1760117" cy="4368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46E3B20-AE07-4FAE-8ECD-5BADA7B64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17" b="97698" l="10000" r="90000">
                        <a14:foregroundMark x1="30357" y1="8201" x2="43214" y2="2878"/>
                        <a14:foregroundMark x1="43214" y1="2878" x2="62857" y2="4317"/>
                        <a14:foregroundMark x1="62857" y1="4317" x2="76071" y2="8489"/>
                        <a14:foregroundMark x1="48929" y1="90216" x2="53520" y2="92782"/>
                        <a14:backgroundMark x1="28571" y1="8921" x2="30265" y2="8290"/>
                        <a14:backgroundMark x1="75912" y1="8547" x2="77857" y2="9209"/>
                        <a14:backgroundMark x1="76686" y1="8265" x2="78571" y2="8777"/>
                        <a14:backgroundMark x1="78571" y1="8777" x2="78571" y2="8777"/>
                        <a14:backgroundMark x1="48571" y1="94191" x2="48571" y2="99137"/>
                        <a14:backgroundMark x1="48571" y1="99137" x2="49643" y2="99137"/>
                        <a14:backgroundMark x1="56071" y1="97410" x2="60000" y2="96691"/>
                        <a14:backgroundMark x1="55000" y1="93525" x2="52143" y2="94532"/>
                        <a14:backgroundMark x1="58571" y1="96978" x2="54286" y2="96978"/>
                        <a14:backgroundMark x1="53214" y1="92806" x2="54286" y2="94964"/>
                        <a14:backgroundMark x1="56071" y1="93525" x2="53929" y2="94964"/>
                        <a14:backgroundMark x1="55714" y1="98417" x2="55000" y2="96978"/>
                        <a14:backgroundMark x1="56786" y1="93094" x2="52500" y2="91367"/>
                        <a14:backgroundMark x1="53929" y1="92806" x2="55000" y2="90647"/>
                        <a14:backgroundMark x1="50357" y1="95540" x2="50357" y2="97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700" y="1516908"/>
            <a:ext cx="1760117" cy="436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6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69" y="300251"/>
            <a:ext cx="7902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great painter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Zainul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Abedin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comes from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Kishoreganj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too.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H="1" flipV="1">
            <a:off x="4176215" y="2822224"/>
            <a:ext cx="70968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Syed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Nazrul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Islam, the first acting president of Bangladesh, is also from here. I love my home district.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6" y="2192835"/>
            <a:ext cx="3175000" cy="32639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706" y="480841"/>
            <a:ext cx="2744639" cy="21017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91069" y="109182"/>
            <a:ext cx="11887200" cy="66055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26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193" y="1908849"/>
            <a:ext cx="40533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Well-known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Temple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Famous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Acting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Painter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4611" y="1908849"/>
            <a:ext cx="35347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সুপরিচিত</a:t>
            </a:r>
            <a:endParaRPr lang="en-US" sz="44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endParaRPr lang="en-US" sz="44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endParaRPr lang="en-US" sz="44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ভারপ্রাপ্ত</a:t>
            </a:r>
            <a:endParaRPr lang="en-US" sz="44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চিত্রকর</a:t>
            </a:r>
            <a:endParaRPr lang="en-US" sz="44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160" y="108248"/>
            <a:ext cx="11873552" cy="655092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51044" y="390178"/>
            <a:ext cx="654147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37" y="109182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63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421" y="122829"/>
            <a:ext cx="11873552" cy="655092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9387" y="122829"/>
            <a:ext cx="1176961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no 38 and read the text silently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316" y="1157949"/>
            <a:ext cx="4378823" cy="5418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62" y="1098633"/>
            <a:ext cx="4292708" cy="5537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797" y="105599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02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421" y="122829"/>
            <a:ext cx="11873552" cy="655092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7421" y="135685"/>
            <a:ext cx="1187355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read the text loudly one by one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316" y="1157949"/>
            <a:ext cx="4378823" cy="5418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62" y="1098633"/>
            <a:ext cx="4292708" cy="5537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797" y="105599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36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15000">
              <a:schemeClr val="accent1">
                <a:lumMod val="45000"/>
                <a:lumOff val="5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94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182" y="1675389"/>
            <a:ext cx="11928143" cy="507831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questions;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1.Who was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yed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azrul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Islam?</a:t>
            </a:r>
          </a:p>
          <a:p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Ans. Syed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azrul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slam was the first acting president of Bangladesh.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2.How many rivers are mentioned in this passage?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 are they?</a:t>
            </a:r>
          </a:p>
          <a:p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Ans.Two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rivers are mentioned in this passage; The river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Narasunda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river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Fuleshwari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182" y="-1"/>
            <a:ext cx="11928143" cy="65556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94892" y="104882"/>
            <a:ext cx="4465355" cy="1465624"/>
          </a:xfrm>
          <a:prstGeom prst="ellipse">
            <a:avLst/>
          </a:prstGeom>
          <a:solidFill>
            <a:srgbClr val="002060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Broadway" panose="04040905080B02020502" pitchFamily="82" charset="0"/>
              </a:rPr>
              <a:t>Group 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036" y="104882"/>
            <a:ext cx="3570506" cy="226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5831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146" y="1504771"/>
            <a:ext cx="45310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lphaLcParenR"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</a:p>
          <a:p>
            <a:pPr marL="914400" indent="-914400">
              <a:buFont typeface="+mj-lt"/>
              <a:buAutoNum type="alphaLcParenR"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</a:p>
          <a:p>
            <a:pPr marL="914400" indent="-914400">
              <a:buFont typeface="+mj-lt"/>
              <a:buAutoNum type="alphaLcParenR"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Famous</a:t>
            </a:r>
          </a:p>
          <a:p>
            <a:pPr marL="914400" indent="-914400">
              <a:buFont typeface="+mj-lt"/>
              <a:buAutoNum type="alphaLcParenR"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Temple</a:t>
            </a:r>
          </a:p>
          <a:p>
            <a:pPr marL="914400" indent="-914400">
              <a:buFont typeface="+mj-lt"/>
              <a:buAutoNum type="alphaLcParenR"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Fairground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9880" y="1504771"/>
            <a:ext cx="54764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LcPeriod"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Well-known</a:t>
            </a:r>
          </a:p>
          <a:p>
            <a:pPr marL="857250" indent="-857250">
              <a:buFont typeface="+mj-lt"/>
              <a:buAutoNum type="romanLcPeriod"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place of warship</a:t>
            </a:r>
          </a:p>
          <a:p>
            <a:pPr marL="857250" indent="-857250">
              <a:buFont typeface="+mj-lt"/>
              <a:buAutoNum type="romanLcPeriod"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Written works with artistic value.</a:t>
            </a:r>
          </a:p>
          <a:p>
            <a:pPr marL="857250" indent="-857250">
              <a:buFont typeface="+mj-lt"/>
              <a:buAutoNum type="romanLcPeriod"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Having vitality.</a:t>
            </a:r>
          </a:p>
          <a:p>
            <a:pPr marL="857250" indent="-857250">
              <a:buFont typeface="+mj-lt"/>
              <a:buAutoNum type="romanLcPeriod"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open area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2206" y="80254"/>
            <a:ext cx="408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words.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9046" y="5802645"/>
            <a:ext cx="634620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a+ iii, b+ iv, c+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d+ ii, e +v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880" y="180517"/>
            <a:ext cx="2101755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084" y="81884"/>
            <a:ext cx="12091916" cy="650998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91229" y="2099439"/>
            <a:ext cx="2098431" cy="12192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086597" y="2850287"/>
            <a:ext cx="2307697" cy="166467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671072" y="2099439"/>
            <a:ext cx="2625970" cy="154382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674540" y="2785854"/>
            <a:ext cx="2719754" cy="164834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17998" y="5254212"/>
            <a:ext cx="1779044" cy="3289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FED6C12-4131-4107-B325-71B5295E29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076" y="133259"/>
            <a:ext cx="2304658" cy="1439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7952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858" y="1548225"/>
            <a:ext cx="1164678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questions;</a:t>
            </a:r>
          </a:p>
          <a:p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.Write the name of three important personalities of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kishoreganj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Ans. Syed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azrul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Islam,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UpendraKishore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Roy Chowdhury and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Zainul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Abedin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.Who are the popular writers of children’s literature?</a:t>
            </a:r>
          </a:p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Ans.Two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writers of children’s literature are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pendrakishore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Roy Chowdhury and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Sukumar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Roy.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182" y="132453"/>
            <a:ext cx="11928143" cy="65556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1 5"/>
          <p:cNvSpPr/>
          <p:nvPr/>
        </p:nvSpPr>
        <p:spPr>
          <a:xfrm>
            <a:off x="2632050" y="0"/>
            <a:ext cx="7778041" cy="2006627"/>
          </a:xfrm>
          <a:prstGeom prst="irregularSeal1">
            <a:avLst/>
          </a:prstGeom>
          <a:gradFill>
            <a:gsLst>
              <a:gs pos="0">
                <a:srgbClr val="C00000"/>
              </a:gs>
              <a:gs pos="13000">
                <a:srgbClr val="AF117A"/>
              </a:gs>
              <a:gs pos="48000">
                <a:schemeClr val="accent1">
                  <a:lumMod val="45000"/>
                  <a:lumOff val="55000"/>
                </a:schemeClr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Bodoni MT Black" panose="02070A03080606020203" pitchFamily="18" charset="0"/>
              </a:rPr>
              <a:t>Evaluation</a:t>
            </a:r>
            <a:endParaRPr lang="en-US" sz="4400" dirty="0">
              <a:solidFill>
                <a:srgbClr val="7030A0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796" y="132453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08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333" y="3880060"/>
            <a:ext cx="115717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name of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personalities of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home district.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125" y="177421"/>
            <a:ext cx="11928144" cy="65645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0" y="504093"/>
            <a:ext cx="5404790" cy="25556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650235" y="908374"/>
            <a:ext cx="50716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114" y="177421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86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7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C3DFED6-FDB3-488B-8D43-DE0CC84E9B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017" y="3866645"/>
            <a:ext cx="12403016" cy="26642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A93A600-8D6B-48EC-9486-9E57BB109D0B}"/>
              </a:ext>
            </a:extLst>
          </p:cNvPr>
          <p:cNvSpPr/>
          <p:nvPr/>
        </p:nvSpPr>
        <p:spPr>
          <a:xfrm>
            <a:off x="3474714" y="218274"/>
            <a:ext cx="7499474" cy="3631763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 extrusionH="57150">
              <a:bevelT w="171450" h="368300" prst="riblet"/>
            </a:sp3d>
          </a:bodyPr>
          <a:lstStyle/>
          <a:p>
            <a:pPr algn="ctr"/>
            <a:r>
              <a:rPr lang="en-US" sz="11500" dirty="0" smtClean="0">
                <a:solidFill>
                  <a:srgbClr val="D01E7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Thank you </a:t>
            </a:r>
            <a:endParaRPr lang="en-US" sz="11500" dirty="0">
              <a:solidFill>
                <a:srgbClr val="D01E7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791E62E-356C-4865-8053-530DEBD947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21" y="229570"/>
            <a:ext cx="5310114" cy="6236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72AC4B6-30E0-4532-AAD4-CB11A6DF29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868" y="229006"/>
            <a:ext cx="3255831" cy="6037523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54"/>
            </a:avLst>
          </a:prstGeom>
          <a:gradFill>
            <a:gsLst>
              <a:gs pos="0">
                <a:srgbClr val="002060"/>
              </a:gs>
              <a:gs pos="44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Goodby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26" y="386064"/>
            <a:ext cx="1483824" cy="1031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0849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78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" y="0"/>
            <a:ext cx="12148752" cy="6790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76" y="1972144"/>
            <a:ext cx="1773269" cy="4493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0DD5126-C65F-4FC4-940F-2CBF94D29DD6}"/>
              </a:ext>
            </a:extLst>
          </p:cNvPr>
          <p:cNvSpPr txBox="1"/>
          <p:nvPr/>
        </p:nvSpPr>
        <p:spPr>
          <a:xfrm>
            <a:off x="2914388" y="249830"/>
            <a:ext cx="6363220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ln w="11430"/>
                <a:solidFill>
                  <a:srgbClr val="FFFF00"/>
                </a:solidFill>
                <a:latin typeface="Elephant" panose="02020904090505020303" pitchFamily="18" charset="0"/>
                <a:cs typeface="Times New Roman" pitchFamily="18" charset="0"/>
              </a:rPr>
              <a:t>Teacher’s </a:t>
            </a:r>
            <a:r>
              <a:rPr lang="en-GB" sz="5400" b="1" dirty="0" smtClean="0">
                <a:ln w="11430"/>
                <a:solidFill>
                  <a:srgbClr val="FFFF00"/>
                </a:solidFill>
                <a:latin typeface="Elephant" panose="02020904090505020303" pitchFamily="18" charset="0"/>
                <a:cs typeface="Times New Roman" pitchFamily="18" charset="0"/>
              </a:rPr>
              <a:t>Identity</a:t>
            </a:r>
            <a:endParaRPr lang="en-GB" sz="5400" b="1" dirty="0">
              <a:ln w="11430"/>
              <a:solidFill>
                <a:srgbClr val="FFFF00"/>
              </a:solidFill>
              <a:latin typeface="Elephant" panose="02020904090505020303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" y="6141309"/>
            <a:ext cx="4145694" cy="648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314" y="6141308"/>
            <a:ext cx="3894436" cy="648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781" y="6150576"/>
            <a:ext cx="4145694" cy="6487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05046" y="2321833"/>
            <a:ext cx="6620660" cy="3785652"/>
          </a:xfrm>
          <a:prstGeom prst="rect">
            <a:avLst/>
          </a:prstGeom>
          <a:noFill/>
          <a:ln w="63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Satyajit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goswami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Teacher</a:t>
            </a:r>
          </a:p>
          <a:p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Betory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</a:p>
          <a:p>
            <a:r>
              <a:rPr lang="en-US" sz="6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Sadar,Moulvibazar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6" y="2037297"/>
            <a:ext cx="2838170" cy="3552941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720" y="335312"/>
            <a:ext cx="1483824" cy="1031506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54"/>
            </a:avLst>
          </a:prstGeom>
          <a:gradFill>
            <a:gsLst>
              <a:gs pos="0">
                <a:srgbClr val="002060"/>
              </a:gs>
              <a:gs pos="44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10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DD5126-C65F-4FC4-940F-2CBF94D29DD6}"/>
              </a:ext>
            </a:extLst>
          </p:cNvPr>
          <p:cNvSpPr txBox="1"/>
          <p:nvPr/>
        </p:nvSpPr>
        <p:spPr>
          <a:xfrm>
            <a:off x="2914390" y="478430"/>
            <a:ext cx="6363220" cy="1015663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 smtClean="0">
                <a:ln w="11430"/>
                <a:solidFill>
                  <a:srgbClr val="FFFF00"/>
                </a:solidFill>
                <a:latin typeface="Elephant" panose="02020904090505020303" pitchFamily="18" charset="0"/>
                <a:cs typeface="Times New Roman" pitchFamily="18" charset="0"/>
              </a:rPr>
              <a:t>Lesson Identity</a:t>
            </a:r>
            <a:endParaRPr lang="en-GB" sz="6000" b="1" dirty="0">
              <a:ln w="11430"/>
              <a:solidFill>
                <a:srgbClr val="FFFF00"/>
              </a:solidFill>
              <a:latin typeface="Elephant" panose="02020904090505020303" pitchFamily="18" charset="0"/>
              <a:cs typeface="Times New Roman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54"/>
            </a:avLst>
          </a:prstGeom>
          <a:gradFill>
            <a:gsLst>
              <a:gs pos="0">
                <a:srgbClr val="002060"/>
              </a:gs>
              <a:gs pos="44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2" y="1658290"/>
            <a:ext cx="3799299" cy="470275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246" y="2057371"/>
            <a:ext cx="5516007" cy="3904590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6DAACC-BC57-4796-8EEC-B3C93A766DA3}"/>
              </a:ext>
            </a:extLst>
          </p:cNvPr>
          <p:cNvSpPr txBox="1"/>
          <p:nvPr/>
        </p:nvSpPr>
        <p:spPr>
          <a:xfrm>
            <a:off x="5105657" y="2377476"/>
            <a:ext cx="5587525" cy="34778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  <a:scene3d>
              <a:camera prst="obliqueBottomRight"/>
              <a:lightRig rig="sunset" dir="t">
                <a:rot lat="0" lon="0" rev="600000"/>
              </a:lightRig>
            </a:scene3d>
            <a:sp3d extrusionH="57150" prstMaterial="dkEdge">
              <a:bevelT w="127000" h="38100"/>
              <a:bevelB w="12700"/>
            </a:sp3d>
          </a:bodyPr>
          <a:lstStyle/>
          <a:p>
            <a:pPr algn="ctr"/>
            <a:r>
              <a:rPr lang="en-US" sz="4400" b="1" dirty="0" smtClean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Subject: English</a:t>
            </a:r>
            <a:r>
              <a:rPr lang="bn-IN" sz="4400" b="1" dirty="0" smtClean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b="1" dirty="0">
              <a:ln w="0">
                <a:noFill/>
              </a:ln>
              <a:solidFill>
                <a:srgbClr val="DF51D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smtClean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Class</a:t>
            </a:r>
            <a:r>
              <a:rPr lang="bn-IN" sz="4400" b="1" dirty="0" smtClean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Five</a:t>
            </a:r>
            <a:r>
              <a:rPr lang="bn-IN" sz="4400" b="1" dirty="0" smtClean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b="1" dirty="0">
              <a:ln w="0">
                <a:noFill/>
              </a:ln>
              <a:solidFill>
                <a:srgbClr val="DF51D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smtClean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Unit:</a:t>
            </a:r>
            <a:r>
              <a:rPr lang="en-US" sz="4400" b="1" dirty="0" smtClean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400" b="1" dirty="0" smtClean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smtClean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Date:</a:t>
            </a:r>
            <a:r>
              <a:rPr lang="en-US" sz="4400" b="1" dirty="0" smtClean="0">
                <a:ln w="0">
                  <a:noFill/>
                </a:ln>
                <a:solidFill>
                  <a:srgbClr val="DF51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19.07.2021</a:t>
            </a:r>
            <a:endParaRPr lang="bn-IN" sz="4400" b="1" dirty="0">
              <a:ln w="0">
                <a:noFill/>
              </a:ln>
              <a:solidFill>
                <a:srgbClr val="DF51D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endParaRPr lang="en-US" sz="4400" b="1" dirty="0">
              <a:ln w="0">
                <a:noFill/>
              </a:ln>
              <a:solidFill>
                <a:srgbClr val="DF51D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720" y="335312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88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llo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26"/>
            </a:avLst>
          </a:prstGeom>
          <a:gradFill>
            <a:gsLst>
              <a:gs pos="4000">
                <a:srgbClr val="FFFF00"/>
              </a:gs>
              <a:gs pos="44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86000">
                <a:srgbClr val="7030A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3023" y="900381"/>
            <a:ext cx="8672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Let`s enjoy a song</a:t>
            </a:r>
            <a:endParaRPr lang="en-US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896" y="1696988"/>
            <a:ext cx="1985963" cy="4543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877" y="384628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44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9394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85" y="1238250"/>
            <a:ext cx="5322627" cy="4381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4836" y="163773"/>
            <a:ext cx="6782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is this person?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602" y="1651379"/>
            <a:ext cx="323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Zainul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Abedin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57146" y="1433015"/>
            <a:ext cx="3411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does he come from?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57146" y="3384645"/>
            <a:ext cx="297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Kishoreganj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478" y="75062"/>
            <a:ext cx="11928143" cy="661916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37" y="109182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37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5940" y="265865"/>
            <a:ext cx="9976513" cy="31700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topic</a:t>
            </a:r>
          </a:p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</a:p>
          <a:p>
            <a:pPr algn="ctr"/>
            <a:r>
              <a:rPr lang="en-US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Home District</a:t>
            </a: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(People from many district ……………………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love my home district)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98" y="3920319"/>
            <a:ext cx="3555881" cy="22757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36478" y="109182"/>
            <a:ext cx="11955438" cy="66328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37" y="109182"/>
            <a:ext cx="1483824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52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602" y="1624810"/>
            <a:ext cx="112525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students will be able to……………….</a:t>
            </a:r>
            <a:endParaRPr lang="en-US" sz="4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4.2.1 understand and enjoy simple stories.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6478" y="109182"/>
            <a:ext cx="11928143" cy="661916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187363" y="424001"/>
            <a:ext cx="5335314" cy="856046"/>
          </a:xfrm>
          <a:prstGeom prst="roundRect">
            <a:avLst/>
          </a:prstGeom>
          <a:gradFill>
            <a:gsLst>
              <a:gs pos="48000">
                <a:srgbClr val="002060"/>
              </a:gs>
              <a:gs pos="71000">
                <a:schemeClr val="accent1">
                  <a:lumMod val="45000"/>
                  <a:lumOff val="55000"/>
                </a:schemeClr>
              </a:gs>
              <a:gs pos="86000">
                <a:schemeClr val="accent1">
                  <a:lumMod val="45000"/>
                  <a:lumOff val="55000"/>
                </a:schemeClr>
              </a:gs>
              <a:gs pos="95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620" y="3351637"/>
            <a:ext cx="10931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1.1.1 say words, phrases and sentences with proper sounds ,stress and intonation.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3644" y="4232078"/>
            <a:ext cx="10931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 read words, phrases and sentences in the text with proper pronunciation, stress and intonation.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602" y="5309296"/>
            <a:ext cx="10931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 write sentences using non-cursive and cursive capital and small letters.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944" y="183151"/>
            <a:ext cx="1483824" cy="1031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6663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12" y="232012"/>
            <a:ext cx="84752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from many districts come to this place to celebrate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3193" y="1978926"/>
            <a:ext cx="71377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agla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osque is also in my home district.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850" y="3381012"/>
            <a:ext cx="59460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Outside the town, you can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fort of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Isah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Khan at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angal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Bari.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9766" y="5103026"/>
            <a:ext cx="7724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can also see Shah Muhammad Mosque at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Egaroshindhur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90" y="416098"/>
            <a:ext cx="3189757" cy="14536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0" y="1528754"/>
            <a:ext cx="3206230" cy="17430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89" y="2888677"/>
            <a:ext cx="3189757" cy="18731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34" y="4707239"/>
            <a:ext cx="3337826" cy="17855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-1070" y="28670"/>
            <a:ext cx="12193070" cy="68293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10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252" y="272955"/>
            <a:ext cx="8079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 the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Fuleshwari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River, you can see 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hiva temple of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handrabati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5272" y="1992573"/>
            <a:ext cx="75881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Kishoreganj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also the home district of some famous people.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Chandrabati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first woman poet of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angla literature , was born here.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4277" y="4697076"/>
            <a:ext cx="71104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writers of children’s literature,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pendrakishore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Roy Chowdhury and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Sukumar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Roy  are also from here.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815" y="4592400"/>
            <a:ext cx="3400816" cy="18902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348" y="409433"/>
            <a:ext cx="3794079" cy="14511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05" y="1832701"/>
            <a:ext cx="3170191" cy="25431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0" y="7912"/>
            <a:ext cx="12192000" cy="685008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01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470</Words>
  <Application>Microsoft Office PowerPoint</Application>
  <PresentationFormat>Widescreen</PresentationFormat>
  <Paragraphs>80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Bodoni MT Black</vt:lpstr>
      <vt:lpstr>Broadway</vt:lpstr>
      <vt:lpstr>Calibri</vt:lpstr>
      <vt:lpstr>Calibri Light</vt:lpstr>
      <vt:lpstr>Elephant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53</cp:revision>
  <dcterms:created xsi:type="dcterms:W3CDTF">2021-07-16T02:49:40Z</dcterms:created>
  <dcterms:modified xsi:type="dcterms:W3CDTF">2021-07-19T07:56:58Z</dcterms:modified>
</cp:coreProperties>
</file>