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697" r:id="rId3"/>
  </p:sldMasterIdLst>
  <p:sldIdLst>
    <p:sldId id="298" r:id="rId4"/>
    <p:sldId id="297" r:id="rId5"/>
    <p:sldId id="277" r:id="rId6"/>
    <p:sldId id="292" r:id="rId7"/>
    <p:sldId id="268" r:id="rId8"/>
    <p:sldId id="289" r:id="rId9"/>
    <p:sldId id="261" r:id="rId10"/>
    <p:sldId id="279" r:id="rId11"/>
    <p:sldId id="285" r:id="rId12"/>
    <p:sldId id="284" r:id="rId13"/>
    <p:sldId id="256" r:id="rId14"/>
    <p:sldId id="274" r:id="rId15"/>
    <p:sldId id="281" r:id="rId16"/>
    <p:sldId id="282" r:id="rId17"/>
    <p:sldId id="287" r:id="rId18"/>
    <p:sldId id="288" r:id="rId19"/>
    <p:sldId id="286" r:id="rId20"/>
    <p:sldId id="294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50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14D-4D7D-80A3-BF8EBABDEE2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14D-4D7D-80A3-BF8EBABDEE26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14D-4D7D-80A3-BF8EBABDEE26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14D-4D7D-80A3-BF8EBABDEE26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14D-4D7D-80A3-BF8EBABDEE26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814D-4D7D-80A3-BF8EBABDEE26}"/>
              </c:ext>
            </c:extLst>
          </c:dPt>
          <c:cat>
            <c:strRef>
              <c:f>Sheet1!$A$2:$A$7</c:f>
              <c:strCache>
                <c:ptCount val="6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</c:v>
                </c:pt>
                <c:pt idx="5">
                  <c:v>6th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14D-4D7D-80A3-BF8EBABDE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250C12-C5F8-4463-9EBE-A49E7315FC18}" type="doc">
      <dgm:prSet loTypeId="urn:microsoft.com/office/officeart/2005/8/layout/radial6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7C5461-3951-4261-84A8-2860B007F5F3}">
      <dgm:prSet phldrT="[Text]" phldr="1"/>
      <dgm:spPr/>
      <dgm:t>
        <a:bodyPr/>
        <a:lstStyle/>
        <a:p>
          <a:endParaRPr lang="en-US" dirty="0"/>
        </a:p>
      </dgm:t>
    </dgm:pt>
    <dgm:pt modelId="{B1F380D4-8605-40E4-BC09-6DFFEC2C65A0}" type="parTrans" cxnId="{386F7701-C3CE-4F51-A3EC-E1B130E97793}">
      <dgm:prSet/>
      <dgm:spPr/>
      <dgm:t>
        <a:bodyPr/>
        <a:lstStyle/>
        <a:p>
          <a:endParaRPr lang="en-US"/>
        </a:p>
      </dgm:t>
    </dgm:pt>
    <dgm:pt modelId="{5F6864DD-E72D-4DE1-B047-622299DBBF95}" type="sibTrans" cxnId="{386F7701-C3CE-4F51-A3EC-E1B130E97793}">
      <dgm:prSet/>
      <dgm:spPr/>
      <dgm:t>
        <a:bodyPr/>
        <a:lstStyle/>
        <a:p>
          <a:endParaRPr lang="en-US"/>
        </a:p>
      </dgm:t>
    </dgm:pt>
    <dgm:pt modelId="{989DD7BB-4A6C-497A-96AC-281905190656}">
      <dgm:prSet phldrT="[Text]" phldr="1"/>
      <dgm:spPr/>
      <dgm:t>
        <a:bodyPr/>
        <a:lstStyle/>
        <a:p>
          <a:endParaRPr lang="en-US"/>
        </a:p>
      </dgm:t>
    </dgm:pt>
    <dgm:pt modelId="{6F07909E-AE4A-439D-89F6-2CEFB671FAFD}" type="parTrans" cxnId="{16BAAAD1-6BE6-4345-9336-E9891BB588BA}">
      <dgm:prSet/>
      <dgm:spPr/>
      <dgm:t>
        <a:bodyPr/>
        <a:lstStyle/>
        <a:p>
          <a:endParaRPr lang="en-US"/>
        </a:p>
      </dgm:t>
    </dgm:pt>
    <dgm:pt modelId="{2D0E4812-5832-4011-B5C7-167AEF996BC2}" type="sibTrans" cxnId="{16BAAAD1-6BE6-4345-9336-E9891BB588BA}">
      <dgm:prSet/>
      <dgm:spPr/>
      <dgm:t>
        <a:bodyPr/>
        <a:lstStyle/>
        <a:p>
          <a:endParaRPr lang="en-US"/>
        </a:p>
      </dgm:t>
    </dgm:pt>
    <dgm:pt modelId="{ECF269E1-B7CB-4BAD-869C-07E6A62FA529}">
      <dgm:prSet phldrT="[Text]" phldr="1"/>
      <dgm:spPr/>
      <dgm:t>
        <a:bodyPr/>
        <a:lstStyle/>
        <a:p>
          <a:endParaRPr lang="en-US" dirty="0"/>
        </a:p>
      </dgm:t>
    </dgm:pt>
    <dgm:pt modelId="{4B17EE98-3574-4270-BE7E-213381A577D0}" type="parTrans" cxnId="{7DC88436-AEF1-4A5E-9BC4-448FE5222FE7}">
      <dgm:prSet/>
      <dgm:spPr/>
      <dgm:t>
        <a:bodyPr/>
        <a:lstStyle/>
        <a:p>
          <a:endParaRPr lang="en-US"/>
        </a:p>
      </dgm:t>
    </dgm:pt>
    <dgm:pt modelId="{6F44FF0A-B11C-4724-9F44-739A5AB889E1}" type="sibTrans" cxnId="{7DC88436-AEF1-4A5E-9BC4-448FE5222FE7}">
      <dgm:prSet/>
      <dgm:spPr/>
      <dgm:t>
        <a:bodyPr/>
        <a:lstStyle/>
        <a:p>
          <a:endParaRPr lang="en-US"/>
        </a:p>
      </dgm:t>
    </dgm:pt>
    <dgm:pt modelId="{A295E3CE-753C-4C61-AA6A-B61C11C13803}">
      <dgm:prSet phldrT="[Text]" phldr="1"/>
      <dgm:spPr/>
      <dgm:t>
        <a:bodyPr/>
        <a:lstStyle/>
        <a:p>
          <a:endParaRPr lang="en-US" dirty="0"/>
        </a:p>
      </dgm:t>
    </dgm:pt>
    <dgm:pt modelId="{3295C80F-E58A-40C5-88F4-26C6BAEC147F}" type="parTrans" cxnId="{A823ED2F-2A5F-4E09-B47B-ADADFEB2CA58}">
      <dgm:prSet/>
      <dgm:spPr/>
      <dgm:t>
        <a:bodyPr/>
        <a:lstStyle/>
        <a:p>
          <a:endParaRPr lang="en-US"/>
        </a:p>
      </dgm:t>
    </dgm:pt>
    <dgm:pt modelId="{3103FF4D-9BDD-4F79-B780-D2F72BB087F3}" type="sibTrans" cxnId="{A823ED2F-2A5F-4E09-B47B-ADADFEB2CA58}">
      <dgm:prSet/>
      <dgm:spPr/>
      <dgm:t>
        <a:bodyPr/>
        <a:lstStyle/>
        <a:p>
          <a:endParaRPr lang="en-US"/>
        </a:p>
      </dgm:t>
    </dgm:pt>
    <dgm:pt modelId="{8DA162B6-96DF-4BAC-9411-F1E248B4BFCC}">
      <dgm:prSet phldrT="[Text]" phldr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endParaRPr lang="en-US" dirty="0"/>
        </a:p>
      </dgm:t>
    </dgm:pt>
    <dgm:pt modelId="{87B5D133-0466-4A18-98AE-07DDCA67ABF6}" type="sibTrans" cxnId="{7681D49B-D9D7-41A1-9FC2-0A59E8A48A16}">
      <dgm:prSet/>
      <dgm:spPr/>
      <dgm:t>
        <a:bodyPr/>
        <a:lstStyle/>
        <a:p>
          <a:endParaRPr lang="en-US"/>
        </a:p>
      </dgm:t>
    </dgm:pt>
    <dgm:pt modelId="{CFACB342-5614-437B-912A-F2F80B1ECC35}" type="parTrans" cxnId="{7681D49B-D9D7-41A1-9FC2-0A59E8A48A16}">
      <dgm:prSet/>
      <dgm:spPr/>
      <dgm:t>
        <a:bodyPr/>
        <a:lstStyle/>
        <a:p>
          <a:endParaRPr lang="en-US"/>
        </a:p>
      </dgm:t>
    </dgm:pt>
    <dgm:pt modelId="{27A0B1D1-104F-4A04-82B2-6F2E31ADB425}">
      <dgm:prSet/>
      <dgm:spPr/>
      <dgm:t>
        <a:bodyPr/>
        <a:lstStyle/>
        <a:p>
          <a:endParaRPr lang="en-US" dirty="0"/>
        </a:p>
      </dgm:t>
    </dgm:pt>
    <dgm:pt modelId="{A5C810EF-4391-4272-A485-2A6C6FC194B4}" type="parTrans" cxnId="{1334C361-520D-43BE-BDE8-BE194CC32DD6}">
      <dgm:prSet/>
      <dgm:spPr/>
      <dgm:t>
        <a:bodyPr/>
        <a:lstStyle/>
        <a:p>
          <a:endParaRPr lang="en-US"/>
        </a:p>
      </dgm:t>
    </dgm:pt>
    <dgm:pt modelId="{0E82126E-96B1-4DEC-B60F-E164A78C194B}" type="sibTrans" cxnId="{1334C361-520D-43BE-BDE8-BE194CC32DD6}">
      <dgm:prSet/>
      <dgm:spPr/>
      <dgm:t>
        <a:bodyPr/>
        <a:lstStyle/>
        <a:p>
          <a:endParaRPr lang="en-US"/>
        </a:p>
      </dgm:t>
    </dgm:pt>
    <dgm:pt modelId="{08A8E6AE-E2C1-4317-9CD1-0C9663A4A7A6}" type="pres">
      <dgm:prSet presAssocID="{63250C12-C5F8-4463-9EBE-A49E7315FC1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15452F9-8211-4F0C-B4D5-5BB8E4BEF691}" type="pres">
      <dgm:prSet presAssocID="{8DA162B6-96DF-4BAC-9411-F1E248B4BFCC}" presName="centerShape" presStyleLbl="node0" presStyleIdx="0" presStyleCnt="1" custScaleX="126734" custScaleY="127396" custLinFactNeighborY="-2134"/>
      <dgm:spPr/>
    </dgm:pt>
    <dgm:pt modelId="{40BE29A5-BC63-473E-9D58-856F9F07A33A}" type="pres">
      <dgm:prSet presAssocID="{907C5461-3951-4261-84A8-2860B007F5F3}" presName="node" presStyleLbl="node1" presStyleIdx="0" presStyleCnt="5">
        <dgm:presLayoutVars>
          <dgm:bulletEnabled val="1"/>
        </dgm:presLayoutVars>
      </dgm:prSet>
      <dgm:spPr/>
    </dgm:pt>
    <dgm:pt modelId="{17A9136A-12D4-4E47-9844-FD945775FF6F}" type="pres">
      <dgm:prSet presAssocID="{907C5461-3951-4261-84A8-2860B007F5F3}" presName="dummy" presStyleCnt="0"/>
      <dgm:spPr/>
    </dgm:pt>
    <dgm:pt modelId="{1DABB780-6F0D-4546-AED5-E444BC87986A}" type="pres">
      <dgm:prSet presAssocID="{5F6864DD-E72D-4DE1-B047-622299DBBF95}" presName="sibTrans" presStyleLbl="sibTrans2D1" presStyleIdx="0" presStyleCnt="5" custScaleX="100551" custScaleY="98772"/>
      <dgm:spPr/>
    </dgm:pt>
    <dgm:pt modelId="{637CC597-C40C-4B25-B8DE-83C9D90062E1}" type="pres">
      <dgm:prSet presAssocID="{27A0B1D1-104F-4A04-82B2-6F2E31ADB425}" presName="node" presStyleLbl="node1" presStyleIdx="1" presStyleCnt="5">
        <dgm:presLayoutVars>
          <dgm:bulletEnabled val="1"/>
        </dgm:presLayoutVars>
      </dgm:prSet>
      <dgm:spPr/>
    </dgm:pt>
    <dgm:pt modelId="{A180D5CD-9650-488F-824C-0E477A756CC4}" type="pres">
      <dgm:prSet presAssocID="{27A0B1D1-104F-4A04-82B2-6F2E31ADB425}" presName="dummy" presStyleCnt="0"/>
      <dgm:spPr/>
    </dgm:pt>
    <dgm:pt modelId="{F56BAE6B-FBB6-4653-9AD9-BE54384813D0}" type="pres">
      <dgm:prSet presAssocID="{0E82126E-96B1-4DEC-B60F-E164A78C194B}" presName="sibTrans" presStyleLbl="sibTrans2D1" presStyleIdx="1" presStyleCnt="5"/>
      <dgm:spPr/>
    </dgm:pt>
    <dgm:pt modelId="{CDD09711-B6F0-4247-A726-93D6970D1A07}" type="pres">
      <dgm:prSet presAssocID="{989DD7BB-4A6C-497A-96AC-281905190656}" presName="node" presStyleLbl="node1" presStyleIdx="2" presStyleCnt="5">
        <dgm:presLayoutVars>
          <dgm:bulletEnabled val="1"/>
        </dgm:presLayoutVars>
      </dgm:prSet>
      <dgm:spPr/>
    </dgm:pt>
    <dgm:pt modelId="{8A830355-BED1-401D-AA4F-9D7D3F8511E8}" type="pres">
      <dgm:prSet presAssocID="{989DD7BB-4A6C-497A-96AC-281905190656}" presName="dummy" presStyleCnt="0"/>
      <dgm:spPr/>
    </dgm:pt>
    <dgm:pt modelId="{5E54E7BA-2B00-4DF1-8ABF-12A200506E94}" type="pres">
      <dgm:prSet presAssocID="{2D0E4812-5832-4011-B5C7-167AEF996BC2}" presName="sibTrans" presStyleLbl="sibTrans2D1" presStyleIdx="2" presStyleCnt="5"/>
      <dgm:spPr/>
    </dgm:pt>
    <dgm:pt modelId="{D064A74C-CB41-4DDB-9407-4C015180A7C9}" type="pres">
      <dgm:prSet presAssocID="{ECF269E1-B7CB-4BAD-869C-07E6A62FA529}" presName="node" presStyleLbl="node1" presStyleIdx="3" presStyleCnt="5">
        <dgm:presLayoutVars>
          <dgm:bulletEnabled val="1"/>
        </dgm:presLayoutVars>
      </dgm:prSet>
      <dgm:spPr/>
    </dgm:pt>
    <dgm:pt modelId="{727E4319-E067-4F07-BC39-F32ADB2B3408}" type="pres">
      <dgm:prSet presAssocID="{ECF269E1-B7CB-4BAD-869C-07E6A62FA529}" presName="dummy" presStyleCnt="0"/>
      <dgm:spPr/>
    </dgm:pt>
    <dgm:pt modelId="{F362B0D4-4A9F-41F0-B84B-C9981CDC0456}" type="pres">
      <dgm:prSet presAssocID="{6F44FF0A-B11C-4724-9F44-739A5AB889E1}" presName="sibTrans" presStyleLbl="sibTrans2D1" presStyleIdx="3" presStyleCnt="5"/>
      <dgm:spPr/>
    </dgm:pt>
    <dgm:pt modelId="{8F202433-0310-46F5-BCF9-FF0118ED8F15}" type="pres">
      <dgm:prSet presAssocID="{A295E3CE-753C-4C61-AA6A-B61C11C13803}" presName="node" presStyleLbl="node1" presStyleIdx="4" presStyleCnt="5">
        <dgm:presLayoutVars>
          <dgm:bulletEnabled val="1"/>
        </dgm:presLayoutVars>
      </dgm:prSet>
      <dgm:spPr/>
    </dgm:pt>
    <dgm:pt modelId="{423BC2DF-2936-46BB-9E11-ECF6DB99B465}" type="pres">
      <dgm:prSet presAssocID="{A295E3CE-753C-4C61-AA6A-B61C11C13803}" presName="dummy" presStyleCnt="0"/>
      <dgm:spPr/>
    </dgm:pt>
    <dgm:pt modelId="{FED0B2B4-B535-406A-9F1B-54521D77CE10}" type="pres">
      <dgm:prSet presAssocID="{3103FF4D-9BDD-4F79-B780-D2F72BB087F3}" presName="sibTrans" presStyleLbl="sibTrans2D1" presStyleIdx="4" presStyleCnt="5"/>
      <dgm:spPr/>
    </dgm:pt>
  </dgm:ptLst>
  <dgm:cxnLst>
    <dgm:cxn modelId="{EAA474C9-5419-4867-9D3B-D5272EE626E8}" type="presOf" srcId="{63250C12-C5F8-4463-9EBE-A49E7315FC18}" destId="{08A8E6AE-E2C1-4317-9CD1-0C9663A4A7A6}" srcOrd="0" destOrd="0" presId="urn:microsoft.com/office/officeart/2005/8/layout/radial6"/>
    <dgm:cxn modelId="{CA6E3901-AC12-47ED-A43E-B964C83B0DA9}" type="presOf" srcId="{5F6864DD-E72D-4DE1-B047-622299DBBF95}" destId="{1DABB780-6F0D-4546-AED5-E444BC87986A}" srcOrd="0" destOrd="0" presId="urn:microsoft.com/office/officeart/2005/8/layout/radial6"/>
    <dgm:cxn modelId="{3D9DCA33-B309-4EBB-98F8-08912E345CB0}" type="presOf" srcId="{989DD7BB-4A6C-497A-96AC-281905190656}" destId="{CDD09711-B6F0-4247-A726-93D6970D1A07}" srcOrd="0" destOrd="0" presId="urn:microsoft.com/office/officeart/2005/8/layout/radial6"/>
    <dgm:cxn modelId="{A823ED2F-2A5F-4E09-B47B-ADADFEB2CA58}" srcId="{8DA162B6-96DF-4BAC-9411-F1E248B4BFCC}" destId="{A295E3CE-753C-4C61-AA6A-B61C11C13803}" srcOrd="4" destOrd="0" parTransId="{3295C80F-E58A-40C5-88F4-26C6BAEC147F}" sibTransId="{3103FF4D-9BDD-4F79-B780-D2F72BB087F3}"/>
    <dgm:cxn modelId="{16BAAAD1-6BE6-4345-9336-E9891BB588BA}" srcId="{8DA162B6-96DF-4BAC-9411-F1E248B4BFCC}" destId="{989DD7BB-4A6C-497A-96AC-281905190656}" srcOrd="2" destOrd="0" parTransId="{6F07909E-AE4A-439D-89F6-2CEFB671FAFD}" sibTransId="{2D0E4812-5832-4011-B5C7-167AEF996BC2}"/>
    <dgm:cxn modelId="{A4741ADC-A20C-43A5-A910-9E50A33032B6}" type="presOf" srcId="{27A0B1D1-104F-4A04-82B2-6F2E31ADB425}" destId="{637CC597-C40C-4B25-B8DE-83C9D90062E1}" srcOrd="0" destOrd="0" presId="urn:microsoft.com/office/officeart/2005/8/layout/radial6"/>
    <dgm:cxn modelId="{B484BB60-8901-4E57-A955-B8EF75C54CA7}" type="presOf" srcId="{ECF269E1-B7CB-4BAD-869C-07E6A62FA529}" destId="{D064A74C-CB41-4DDB-9407-4C015180A7C9}" srcOrd="0" destOrd="0" presId="urn:microsoft.com/office/officeart/2005/8/layout/radial6"/>
    <dgm:cxn modelId="{C1BFE80D-8770-4D41-94E3-492E9321535B}" type="presOf" srcId="{907C5461-3951-4261-84A8-2860B007F5F3}" destId="{40BE29A5-BC63-473E-9D58-856F9F07A33A}" srcOrd="0" destOrd="0" presId="urn:microsoft.com/office/officeart/2005/8/layout/radial6"/>
    <dgm:cxn modelId="{386F7701-C3CE-4F51-A3EC-E1B130E97793}" srcId="{8DA162B6-96DF-4BAC-9411-F1E248B4BFCC}" destId="{907C5461-3951-4261-84A8-2860B007F5F3}" srcOrd="0" destOrd="0" parTransId="{B1F380D4-8605-40E4-BC09-6DFFEC2C65A0}" sibTransId="{5F6864DD-E72D-4DE1-B047-622299DBBF95}"/>
    <dgm:cxn modelId="{9F80EF09-EE31-40E4-AED1-D1538C057DAC}" type="presOf" srcId="{8DA162B6-96DF-4BAC-9411-F1E248B4BFCC}" destId="{B15452F9-8211-4F0C-B4D5-5BB8E4BEF691}" srcOrd="0" destOrd="0" presId="urn:microsoft.com/office/officeart/2005/8/layout/radial6"/>
    <dgm:cxn modelId="{79DBEF9F-00C2-4425-B715-2E07A3F06C73}" type="presOf" srcId="{0E82126E-96B1-4DEC-B60F-E164A78C194B}" destId="{F56BAE6B-FBB6-4653-9AD9-BE54384813D0}" srcOrd="0" destOrd="0" presId="urn:microsoft.com/office/officeart/2005/8/layout/radial6"/>
    <dgm:cxn modelId="{7DC88436-AEF1-4A5E-9BC4-448FE5222FE7}" srcId="{8DA162B6-96DF-4BAC-9411-F1E248B4BFCC}" destId="{ECF269E1-B7CB-4BAD-869C-07E6A62FA529}" srcOrd="3" destOrd="0" parTransId="{4B17EE98-3574-4270-BE7E-213381A577D0}" sibTransId="{6F44FF0A-B11C-4724-9F44-739A5AB889E1}"/>
    <dgm:cxn modelId="{A2FF898C-CD38-40E0-ADAA-CFB0575BFB91}" type="presOf" srcId="{6F44FF0A-B11C-4724-9F44-739A5AB889E1}" destId="{F362B0D4-4A9F-41F0-B84B-C9981CDC0456}" srcOrd="0" destOrd="0" presId="urn:microsoft.com/office/officeart/2005/8/layout/radial6"/>
    <dgm:cxn modelId="{076AE23E-5D72-40F4-8119-E1363A1F97B9}" type="presOf" srcId="{A295E3CE-753C-4C61-AA6A-B61C11C13803}" destId="{8F202433-0310-46F5-BCF9-FF0118ED8F15}" srcOrd="0" destOrd="0" presId="urn:microsoft.com/office/officeart/2005/8/layout/radial6"/>
    <dgm:cxn modelId="{1334C361-520D-43BE-BDE8-BE194CC32DD6}" srcId="{8DA162B6-96DF-4BAC-9411-F1E248B4BFCC}" destId="{27A0B1D1-104F-4A04-82B2-6F2E31ADB425}" srcOrd="1" destOrd="0" parTransId="{A5C810EF-4391-4272-A485-2A6C6FC194B4}" sibTransId="{0E82126E-96B1-4DEC-B60F-E164A78C194B}"/>
    <dgm:cxn modelId="{4A9F3D3A-5422-4A26-B29F-19A2BD31752F}" type="presOf" srcId="{2D0E4812-5832-4011-B5C7-167AEF996BC2}" destId="{5E54E7BA-2B00-4DF1-8ABF-12A200506E94}" srcOrd="0" destOrd="0" presId="urn:microsoft.com/office/officeart/2005/8/layout/radial6"/>
    <dgm:cxn modelId="{67E71BF4-78D5-4584-8B12-AE1CF4CFE779}" type="presOf" srcId="{3103FF4D-9BDD-4F79-B780-D2F72BB087F3}" destId="{FED0B2B4-B535-406A-9F1B-54521D77CE10}" srcOrd="0" destOrd="0" presId="urn:microsoft.com/office/officeart/2005/8/layout/radial6"/>
    <dgm:cxn modelId="{7681D49B-D9D7-41A1-9FC2-0A59E8A48A16}" srcId="{63250C12-C5F8-4463-9EBE-A49E7315FC18}" destId="{8DA162B6-96DF-4BAC-9411-F1E248B4BFCC}" srcOrd="0" destOrd="0" parTransId="{CFACB342-5614-437B-912A-F2F80B1ECC35}" sibTransId="{87B5D133-0466-4A18-98AE-07DDCA67ABF6}"/>
    <dgm:cxn modelId="{6A464986-DBA7-4EEB-BC1F-31B3A0B7E3E0}" type="presParOf" srcId="{08A8E6AE-E2C1-4317-9CD1-0C9663A4A7A6}" destId="{B15452F9-8211-4F0C-B4D5-5BB8E4BEF691}" srcOrd="0" destOrd="0" presId="urn:microsoft.com/office/officeart/2005/8/layout/radial6"/>
    <dgm:cxn modelId="{8778E0EA-14CB-4BDC-836D-8218C587E071}" type="presParOf" srcId="{08A8E6AE-E2C1-4317-9CD1-0C9663A4A7A6}" destId="{40BE29A5-BC63-473E-9D58-856F9F07A33A}" srcOrd="1" destOrd="0" presId="urn:microsoft.com/office/officeart/2005/8/layout/radial6"/>
    <dgm:cxn modelId="{EB133DB1-C5B7-4332-BD57-1FCD791EB5A8}" type="presParOf" srcId="{08A8E6AE-E2C1-4317-9CD1-0C9663A4A7A6}" destId="{17A9136A-12D4-4E47-9844-FD945775FF6F}" srcOrd="2" destOrd="0" presId="urn:microsoft.com/office/officeart/2005/8/layout/radial6"/>
    <dgm:cxn modelId="{AFEC9099-1A9A-4358-B5D8-14A2E0FDFEDE}" type="presParOf" srcId="{08A8E6AE-E2C1-4317-9CD1-0C9663A4A7A6}" destId="{1DABB780-6F0D-4546-AED5-E444BC87986A}" srcOrd="3" destOrd="0" presId="urn:microsoft.com/office/officeart/2005/8/layout/radial6"/>
    <dgm:cxn modelId="{80CE6FD9-F856-40CC-A3FB-A477BEC628C9}" type="presParOf" srcId="{08A8E6AE-E2C1-4317-9CD1-0C9663A4A7A6}" destId="{637CC597-C40C-4B25-B8DE-83C9D90062E1}" srcOrd="4" destOrd="0" presId="urn:microsoft.com/office/officeart/2005/8/layout/radial6"/>
    <dgm:cxn modelId="{FB2EA1BF-1F1B-49DD-8FCC-4B39276D99E0}" type="presParOf" srcId="{08A8E6AE-E2C1-4317-9CD1-0C9663A4A7A6}" destId="{A180D5CD-9650-488F-824C-0E477A756CC4}" srcOrd="5" destOrd="0" presId="urn:microsoft.com/office/officeart/2005/8/layout/radial6"/>
    <dgm:cxn modelId="{EBD7C5B6-7A20-4DF1-956C-8E26CC608867}" type="presParOf" srcId="{08A8E6AE-E2C1-4317-9CD1-0C9663A4A7A6}" destId="{F56BAE6B-FBB6-4653-9AD9-BE54384813D0}" srcOrd="6" destOrd="0" presId="urn:microsoft.com/office/officeart/2005/8/layout/radial6"/>
    <dgm:cxn modelId="{150CF871-4558-405A-870E-8C21B98F615F}" type="presParOf" srcId="{08A8E6AE-E2C1-4317-9CD1-0C9663A4A7A6}" destId="{CDD09711-B6F0-4247-A726-93D6970D1A07}" srcOrd="7" destOrd="0" presId="urn:microsoft.com/office/officeart/2005/8/layout/radial6"/>
    <dgm:cxn modelId="{ED0633DB-0AF9-4EA4-81BC-1DB53249C066}" type="presParOf" srcId="{08A8E6AE-E2C1-4317-9CD1-0C9663A4A7A6}" destId="{8A830355-BED1-401D-AA4F-9D7D3F8511E8}" srcOrd="8" destOrd="0" presId="urn:microsoft.com/office/officeart/2005/8/layout/radial6"/>
    <dgm:cxn modelId="{37DB5D70-3B1E-4388-B2E3-3B1E1EC51708}" type="presParOf" srcId="{08A8E6AE-E2C1-4317-9CD1-0C9663A4A7A6}" destId="{5E54E7BA-2B00-4DF1-8ABF-12A200506E94}" srcOrd="9" destOrd="0" presId="urn:microsoft.com/office/officeart/2005/8/layout/radial6"/>
    <dgm:cxn modelId="{D6C45A16-B8AE-43F9-9181-4EF580827830}" type="presParOf" srcId="{08A8E6AE-E2C1-4317-9CD1-0C9663A4A7A6}" destId="{D064A74C-CB41-4DDB-9407-4C015180A7C9}" srcOrd="10" destOrd="0" presId="urn:microsoft.com/office/officeart/2005/8/layout/radial6"/>
    <dgm:cxn modelId="{6E4AE129-91DF-4594-B7C4-8DE6F0B33FF1}" type="presParOf" srcId="{08A8E6AE-E2C1-4317-9CD1-0C9663A4A7A6}" destId="{727E4319-E067-4F07-BC39-F32ADB2B3408}" srcOrd="11" destOrd="0" presId="urn:microsoft.com/office/officeart/2005/8/layout/radial6"/>
    <dgm:cxn modelId="{1F74B2A9-0E24-4A4F-8E47-BDFE6DCB25F5}" type="presParOf" srcId="{08A8E6AE-E2C1-4317-9CD1-0C9663A4A7A6}" destId="{F362B0D4-4A9F-41F0-B84B-C9981CDC0456}" srcOrd="12" destOrd="0" presId="urn:microsoft.com/office/officeart/2005/8/layout/radial6"/>
    <dgm:cxn modelId="{D18ED585-D99B-44A9-A42C-67BB8F15BB4B}" type="presParOf" srcId="{08A8E6AE-E2C1-4317-9CD1-0C9663A4A7A6}" destId="{8F202433-0310-46F5-BCF9-FF0118ED8F15}" srcOrd="13" destOrd="0" presId="urn:microsoft.com/office/officeart/2005/8/layout/radial6"/>
    <dgm:cxn modelId="{BDB0DC9A-53D1-4E6E-AAFB-229435552D52}" type="presParOf" srcId="{08A8E6AE-E2C1-4317-9CD1-0C9663A4A7A6}" destId="{423BC2DF-2936-46BB-9E11-ECF6DB99B465}" srcOrd="14" destOrd="0" presId="urn:microsoft.com/office/officeart/2005/8/layout/radial6"/>
    <dgm:cxn modelId="{23ED6AB7-251E-42FB-BA45-AE1F76A223E6}" type="presParOf" srcId="{08A8E6AE-E2C1-4317-9CD1-0C9663A4A7A6}" destId="{FED0B2B4-B535-406A-9F1B-54521D77CE1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0B2B4-B535-406A-9F1B-54521D77CE10}">
      <dsp:nvSpPr>
        <dsp:cNvPr id="0" name=""/>
        <dsp:cNvSpPr/>
      </dsp:nvSpPr>
      <dsp:spPr>
        <a:xfrm>
          <a:off x="1090925" y="675756"/>
          <a:ext cx="4499940" cy="4499940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62B0D4-4A9F-41F0-B84B-C9981CDC0456}">
      <dsp:nvSpPr>
        <dsp:cNvPr id="0" name=""/>
        <dsp:cNvSpPr/>
      </dsp:nvSpPr>
      <dsp:spPr>
        <a:xfrm>
          <a:off x="1090925" y="675756"/>
          <a:ext cx="4499940" cy="4499940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54E7BA-2B00-4DF1-8ABF-12A200506E94}">
      <dsp:nvSpPr>
        <dsp:cNvPr id="0" name=""/>
        <dsp:cNvSpPr/>
      </dsp:nvSpPr>
      <dsp:spPr>
        <a:xfrm>
          <a:off x="1090925" y="675756"/>
          <a:ext cx="4499940" cy="4499940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6BAE6B-FBB6-4653-9AD9-BE54384813D0}">
      <dsp:nvSpPr>
        <dsp:cNvPr id="0" name=""/>
        <dsp:cNvSpPr/>
      </dsp:nvSpPr>
      <dsp:spPr>
        <a:xfrm>
          <a:off x="1090925" y="675756"/>
          <a:ext cx="4499940" cy="4499940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BB780-6F0D-4546-AED5-E444BC87986A}">
      <dsp:nvSpPr>
        <dsp:cNvPr id="0" name=""/>
        <dsp:cNvSpPr/>
      </dsp:nvSpPr>
      <dsp:spPr>
        <a:xfrm>
          <a:off x="1078528" y="703385"/>
          <a:ext cx="4524735" cy="4444681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5452F9-8211-4F0C-B4D5-5BB8E4BEF691}">
      <dsp:nvSpPr>
        <dsp:cNvPr id="0" name=""/>
        <dsp:cNvSpPr/>
      </dsp:nvSpPr>
      <dsp:spPr>
        <a:xfrm>
          <a:off x="2028092" y="1512264"/>
          <a:ext cx="2625607" cy="2639322"/>
        </a:xfrm>
        <a:prstGeom prst="ellipse">
          <a:avLst/>
        </a:prstGeom>
        <a:solidFill>
          <a:schemeClr val="bg1"/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kern="1200" dirty="0"/>
        </a:p>
      </dsp:txBody>
      <dsp:txXfrm>
        <a:off x="2412603" y="1898784"/>
        <a:ext cx="1856585" cy="1866282"/>
      </dsp:txXfrm>
    </dsp:sp>
    <dsp:sp modelId="{40BE29A5-BC63-473E-9D58-856F9F07A33A}">
      <dsp:nvSpPr>
        <dsp:cNvPr id="0" name=""/>
        <dsp:cNvSpPr/>
      </dsp:nvSpPr>
      <dsp:spPr>
        <a:xfrm>
          <a:off x="2615784" y="2852"/>
          <a:ext cx="1450222" cy="145022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2828164" y="215232"/>
        <a:ext cx="1025462" cy="1025462"/>
      </dsp:txXfrm>
    </dsp:sp>
    <dsp:sp modelId="{637CC597-C40C-4B25-B8DE-83C9D90062E1}">
      <dsp:nvSpPr>
        <dsp:cNvPr id="0" name=""/>
        <dsp:cNvSpPr/>
      </dsp:nvSpPr>
      <dsp:spPr>
        <a:xfrm>
          <a:off x="4705980" y="1521469"/>
          <a:ext cx="1450222" cy="14502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4918360" y="1733849"/>
        <a:ext cx="1025462" cy="1025462"/>
      </dsp:txXfrm>
    </dsp:sp>
    <dsp:sp modelId="{CDD09711-B6F0-4247-A726-93D6970D1A07}">
      <dsp:nvSpPr>
        <dsp:cNvPr id="0" name=""/>
        <dsp:cNvSpPr/>
      </dsp:nvSpPr>
      <dsp:spPr>
        <a:xfrm>
          <a:off x="3907596" y="3978642"/>
          <a:ext cx="1450222" cy="145022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4119976" y="4191022"/>
        <a:ext cx="1025462" cy="1025462"/>
      </dsp:txXfrm>
    </dsp:sp>
    <dsp:sp modelId="{D064A74C-CB41-4DDB-9407-4C015180A7C9}">
      <dsp:nvSpPr>
        <dsp:cNvPr id="0" name=""/>
        <dsp:cNvSpPr/>
      </dsp:nvSpPr>
      <dsp:spPr>
        <a:xfrm>
          <a:off x="1323972" y="3978642"/>
          <a:ext cx="1450222" cy="145022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1536352" y="4191022"/>
        <a:ext cx="1025462" cy="1025462"/>
      </dsp:txXfrm>
    </dsp:sp>
    <dsp:sp modelId="{8F202433-0310-46F5-BCF9-FF0118ED8F15}">
      <dsp:nvSpPr>
        <dsp:cNvPr id="0" name=""/>
        <dsp:cNvSpPr/>
      </dsp:nvSpPr>
      <dsp:spPr>
        <a:xfrm>
          <a:off x="525588" y="1521469"/>
          <a:ext cx="1450222" cy="145022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737968" y="1733849"/>
        <a:ext cx="1025462" cy="1025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jpeg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56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30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47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1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95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03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34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0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57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65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F8C6-034B-4AD1-A9C7-D482AC379F25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79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51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35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71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60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20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02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21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10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29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3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FF8C6-034B-4AD1-A9C7-D482AC379F25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A4F3-9C34-473A-8C6E-67BD9CC4FE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7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4.wmf"/><Relationship Id="rId3" Type="http://schemas.openxmlformats.org/officeDocument/2006/relationships/oleObject" Target="../embeddings/oleObject11.bin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3.wmf"/><Relationship Id="rId5" Type="http://schemas.openxmlformats.org/officeDocument/2006/relationships/image" Target="../media/image29.jpeg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30.wmf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4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jpeg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67200" y="1859340"/>
            <a:ext cx="341614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1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Operation 2"/>
          <p:cNvSpPr/>
          <p:nvPr/>
        </p:nvSpPr>
        <p:spPr>
          <a:xfrm>
            <a:off x="2286000" y="3276600"/>
            <a:ext cx="1981200" cy="1192213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>
            <a:off x="4724400" y="3276601"/>
            <a:ext cx="2230438" cy="1219199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nual Operation 4"/>
          <p:cNvSpPr/>
          <p:nvPr/>
        </p:nvSpPr>
        <p:spPr>
          <a:xfrm>
            <a:off x="7335838" y="3276600"/>
            <a:ext cx="3179762" cy="1219199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2971800" y="4468814"/>
          <a:ext cx="706438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7" name="Equation" r:id="rId3" imgW="152280" imgH="393480" progId="Equation.3">
                  <p:embed/>
                </p:oleObj>
              </mc:Choice>
              <mc:Fallback>
                <p:oleObj name="Equation" r:id="rId3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68814"/>
                        <a:ext cx="706438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8572500" y="4468814"/>
          <a:ext cx="706438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8" name="Equation" r:id="rId5" imgW="152280" imgH="393480" progId="Equation.3">
                  <p:embed/>
                </p:oleObj>
              </mc:Choice>
              <mc:Fallback>
                <p:oleObj name="Equation" r:id="rId5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0" y="4468814"/>
                        <a:ext cx="706438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486400" y="4468814"/>
          <a:ext cx="706438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9" name="Equation" r:id="rId7" imgW="152280" imgH="393480" progId="Equation.3">
                  <p:embed/>
                </p:oleObj>
              </mc:Choice>
              <mc:Fallback>
                <p:oleObj name="Equation" r:id="rId7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68814"/>
                        <a:ext cx="706438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62200" y="5818189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 কোন প্রকৃত ভগ্নাংশের মান ১ এর চেয়ে ছোট।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57400" y="990600"/>
            <a:ext cx="6096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67000" y="990600"/>
            <a:ext cx="6096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76600" y="990600"/>
            <a:ext cx="6096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057400" y="1371600"/>
            <a:ext cx="6096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371600"/>
            <a:ext cx="6096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76600" y="1371600"/>
            <a:ext cx="6096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72200" y="91440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প্রকৃত ভগ্নাংশ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27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74 0.02477 L 0.50026 0.324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149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39 -0.0081 L 0.24375 0.3245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1" y="166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75 0.01342 L 0.25625 0.318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152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11 -0.0331 L 0.42122 0.36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17" y="1969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08 -0.02778 L 0.43958 0.366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1969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70645E-6 L 0.09166 0.416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2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e.jpg"/>
          <p:cNvPicPr>
            <a:picLocks noChangeAspect="1"/>
          </p:cNvPicPr>
          <p:nvPr/>
        </p:nvPicPr>
        <p:blipFill>
          <a:blip r:embed="rId3"/>
          <a:srcRect r="49153" b="51174"/>
          <a:stretch>
            <a:fillRect/>
          </a:stretch>
        </p:blipFill>
        <p:spPr>
          <a:xfrm>
            <a:off x="1655380" y="139262"/>
            <a:ext cx="630621" cy="546538"/>
          </a:xfrm>
          <a:prstGeom prst="rect">
            <a:avLst/>
          </a:prstGeom>
        </p:spPr>
      </p:pic>
      <p:pic>
        <p:nvPicPr>
          <p:cNvPr id="4" name="Picture 3" descr="ple.jpg"/>
          <p:cNvPicPr>
            <a:picLocks noChangeAspect="1"/>
          </p:cNvPicPr>
          <p:nvPr/>
        </p:nvPicPr>
        <p:blipFill>
          <a:blip r:embed="rId3"/>
          <a:srcRect l="50847" b="51174"/>
          <a:stretch>
            <a:fillRect/>
          </a:stretch>
        </p:blipFill>
        <p:spPr>
          <a:xfrm>
            <a:off x="2286000" y="152400"/>
            <a:ext cx="609600" cy="546538"/>
          </a:xfrm>
          <a:prstGeom prst="rect">
            <a:avLst/>
          </a:prstGeom>
        </p:spPr>
      </p:pic>
      <p:pic>
        <p:nvPicPr>
          <p:cNvPr id="3" name="Picture 2" descr="ple.jpg"/>
          <p:cNvPicPr>
            <a:picLocks noChangeAspect="1"/>
          </p:cNvPicPr>
          <p:nvPr/>
        </p:nvPicPr>
        <p:blipFill>
          <a:blip r:embed="rId3"/>
          <a:srcRect t="48826" r="49153"/>
          <a:stretch>
            <a:fillRect/>
          </a:stretch>
        </p:blipFill>
        <p:spPr>
          <a:xfrm>
            <a:off x="1655380" y="685800"/>
            <a:ext cx="630621" cy="572814"/>
          </a:xfrm>
          <a:prstGeom prst="rect">
            <a:avLst/>
          </a:prstGeom>
        </p:spPr>
      </p:pic>
      <p:pic>
        <p:nvPicPr>
          <p:cNvPr id="5" name="Picture 4" descr="ple.jpg"/>
          <p:cNvPicPr>
            <a:picLocks noChangeAspect="1"/>
          </p:cNvPicPr>
          <p:nvPr/>
        </p:nvPicPr>
        <p:blipFill>
          <a:blip r:embed="rId3"/>
          <a:srcRect l="50847" t="48826"/>
          <a:stretch>
            <a:fillRect/>
          </a:stretch>
        </p:blipFill>
        <p:spPr>
          <a:xfrm>
            <a:off x="2286000" y="685800"/>
            <a:ext cx="609600" cy="572814"/>
          </a:xfrm>
          <a:prstGeom prst="rect">
            <a:avLst/>
          </a:prstGeom>
        </p:spPr>
      </p:pic>
      <p:pic>
        <p:nvPicPr>
          <p:cNvPr id="6" name="Picture 5" descr="ple.jpg"/>
          <p:cNvPicPr>
            <a:picLocks noChangeAspect="1"/>
          </p:cNvPicPr>
          <p:nvPr/>
        </p:nvPicPr>
        <p:blipFill>
          <a:blip r:embed="rId3"/>
          <a:srcRect l="50847" t="48826"/>
          <a:stretch>
            <a:fillRect/>
          </a:stretch>
        </p:blipFill>
        <p:spPr>
          <a:xfrm>
            <a:off x="5029200" y="838200"/>
            <a:ext cx="609600" cy="572814"/>
          </a:xfrm>
          <a:prstGeom prst="rect">
            <a:avLst/>
          </a:prstGeom>
        </p:spPr>
      </p:pic>
      <p:pic>
        <p:nvPicPr>
          <p:cNvPr id="7" name="Picture 6" descr="ple.jpg"/>
          <p:cNvPicPr>
            <a:picLocks noChangeAspect="1"/>
          </p:cNvPicPr>
          <p:nvPr/>
        </p:nvPicPr>
        <p:blipFill>
          <a:blip r:embed="rId3"/>
          <a:srcRect l="50847" t="48826"/>
          <a:stretch>
            <a:fillRect/>
          </a:stretch>
        </p:blipFill>
        <p:spPr>
          <a:xfrm>
            <a:off x="3657600" y="722586"/>
            <a:ext cx="609600" cy="572814"/>
          </a:xfrm>
          <a:prstGeom prst="rect">
            <a:avLst/>
          </a:prstGeom>
        </p:spPr>
      </p:pic>
      <p:pic>
        <p:nvPicPr>
          <p:cNvPr id="8" name="Picture 7" descr="ple.jpg"/>
          <p:cNvPicPr>
            <a:picLocks noChangeAspect="1"/>
          </p:cNvPicPr>
          <p:nvPr/>
        </p:nvPicPr>
        <p:blipFill>
          <a:blip r:embed="rId3"/>
          <a:srcRect l="50847" t="48826"/>
          <a:stretch>
            <a:fillRect/>
          </a:stretch>
        </p:blipFill>
        <p:spPr>
          <a:xfrm>
            <a:off x="6629400" y="798786"/>
            <a:ext cx="609600" cy="572814"/>
          </a:xfrm>
          <a:prstGeom prst="rect">
            <a:avLst/>
          </a:prstGeom>
        </p:spPr>
      </p:pic>
      <p:pic>
        <p:nvPicPr>
          <p:cNvPr id="9" name="Picture 8" descr="ple.jpg"/>
          <p:cNvPicPr>
            <a:picLocks noChangeAspect="1"/>
          </p:cNvPicPr>
          <p:nvPr/>
        </p:nvPicPr>
        <p:blipFill>
          <a:blip r:embed="rId3"/>
          <a:srcRect l="50847" t="48826"/>
          <a:stretch>
            <a:fillRect/>
          </a:stretch>
        </p:blipFill>
        <p:spPr>
          <a:xfrm>
            <a:off x="8305800" y="798786"/>
            <a:ext cx="609600" cy="572814"/>
          </a:xfrm>
          <a:prstGeom prst="rect">
            <a:avLst/>
          </a:prstGeom>
        </p:spPr>
      </p:pic>
      <p:pic>
        <p:nvPicPr>
          <p:cNvPr id="15" name="Picture 14" descr="ple.jpg"/>
          <p:cNvPicPr>
            <a:picLocks noChangeAspect="1"/>
          </p:cNvPicPr>
          <p:nvPr/>
        </p:nvPicPr>
        <p:blipFill>
          <a:blip r:embed="rId3"/>
          <a:srcRect t="48826" r="49153"/>
          <a:stretch>
            <a:fillRect/>
          </a:stretch>
        </p:blipFill>
        <p:spPr>
          <a:xfrm>
            <a:off x="3026980" y="722586"/>
            <a:ext cx="630621" cy="572814"/>
          </a:xfrm>
          <a:prstGeom prst="rect">
            <a:avLst/>
          </a:prstGeom>
        </p:spPr>
      </p:pic>
      <p:pic>
        <p:nvPicPr>
          <p:cNvPr id="16" name="Picture 15" descr="ple.jpg"/>
          <p:cNvPicPr>
            <a:picLocks noChangeAspect="1"/>
          </p:cNvPicPr>
          <p:nvPr/>
        </p:nvPicPr>
        <p:blipFill>
          <a:blip r:embed="rId3"/>
          <a:srcRect t="48826" r="49153"/>
          <a:stretch>
            <a:fillRect/>
          </a:stretch>
        </p:blipFill>
        <p:spPr>
          <a:xfrm>
            <a:off x="4419601" y="798786"/>
            <a:ext cx="630621" cy="572814"/>
          </a:xfrm>
          <a:prstGeom prst="rect">
            <a:avLst/>
          </a:prstGeom>
        </p:spPr>
      </p:pic>
      <p:pic>
        <p:nvPicPr>
          <p:cNvPr id="17" name="Picture 16" descr="ple.jpg"/>
          <p:cNvPicPr>
            <a:picLocks noChangeAspect="1"/>
          </p:cNvPicPr>
          <p:nvPr/>
        </p:nvPicPr>
        <p:blipFill>
          <a:blip r:embed="rId3"/>
          <a:srcRect t="48826" r="49153"/>
          <a:stretch>
            <a:fillRect/>
          </a:stretch>
        </p:blipFill>
        <p:spPr>
          <a:xfrm>
            <a:off x="6019801" y="798786"/>
            <a:ext cx="630621" cy="572814"/>
          </a:xfrm>
          <a:prstGeom prst="rect">
            <a:avLst/>
          </a:prstGeom>
        </p:spPr>
      </p:pic>
      <p:pic>
        <p:nvPicPr>
          <p:cNvPr id="20" name="Picture 19" descr="ple.jpg"/>
          <p:cNvPicPr>
            <a:picLocks noChangeAspect="1"/>
          </p:cNvPicPr>
          <p:nvPr/>
        </p:nvPicPr>
        <p:blipFill>
          <a:blip r:embed="rId3"/>
          <a:srcRect t="48826" r="49153"/>
          <a:stretch>
            <a:fillRect/>
          </a:stretch>
        </p:blipFill>
        <p:spPr>
          <a:xfrm>
            <a:off x="7696201" y="798786"/>
            <a:ext cx="630621" cy="572814"/>
          </a:xfrm>
          <a:prstGeom prst="rect">
            <a:avLst/>
          </a:prstGeom>
        </p:spPr>
      </p:pic>
      <p:pic>
        <p:nvPicPr>
          <p:cNvPr id="27" name="Picture 26" descr="ple.jpg"/>
          <p:cNvPicPr>
            <a:picLocks noChangeAspect="1"/>
          </p:cNvPicPr>
          <p:nvPr/>
        </p:nvPicPr>
        <p:blipFill>
          <a:blip r:embed="rId3"/>
          <a:srcRect r="49153" b="51174"/>
          <a:stretch>
            <a:fillRect/>
          </a:stretch>
        </p:blipFill>
        <p:spPr>
          <a:xfrm>
            <a:off x="4419601" y="291662"/>
            <a:ext cx="630621" cy="546538"/>
          </a:xfrm>
          <a:prstGeom prst="rect">
            <a:avLst/>
          </a:prstGeom>
        </p:spPr>
      </p:pic>
      <p:pic>
        <p:nvPicPr>
          <p:cNvPr id="28" name="Picture 27" descr="ple.jpg"/>
          <p:cNvPicPr>
            <a:picLocks noChangeAspect="1"/>
          </p:cNvPicPr>
          <p:nvPr/>
        </p:nvPicPr>
        <p:blipFill>
          <a:blip r:embed="rId3"/>
          <a:srcRect r="49153" b="51174"/>
          <a:stretch>
            <a:fillRect/>
          </a:stretch>
        </p:blipFill>
        <p:spPr>
          <a:xfrm>
            <a:off x="3026980" y="215462"/>
            <a:ext cx="630621" cy="546538"/>
          </a:xfrm>
          <a:prstGeom prst="rect">
            <a:avLst/>
          </a:prstGeom>
        </p:spPr>
      </p:pic>
      <p:pic>
        <p:nvPicPr>
          <p:cNvPr id="29" name="Picture 28" descr="ple.jpg"/>
          <p:cNvPicPr>
            <a:picLocks noChangeAspect="1"/>
          </p:cNvPicPr>
          <p:nvPr/>
        </p:nvPicPr>
        <p:blipFill>
          <a:blip r:embed="rId3"/>
          <a:srcRect r="49153" b="51174"/>
          <a:stretch>
            <a:fillRect/>
          </a:stretch>
        </p:blipFill>
        <p:spPr>
          <a:xfrm>
            <a:off x="6019801" y="291662"/>
            <a:ext cx="630621" cy="546538"/>
          </a:xfrm>
          <a:prstGeom prst="rect">
            <a:avLst/>
          </a:prstGeom>
        </p:spPr>
      </p:pic>
      <p:pic>
        <p:nvPicPr>
          <p:cNvPr id="30" name="Picture 29" descr="ple.jpg"/>
          <p:cNvPicPr>
            <a:picLocks noChangeAspect="1"/>
          </p:cNvPicPr>
          <p:nvPr/>
        </p:nvPicPr>
        <p:blipFill>
          <a:blip r:embed="rId3"/>
          <a:srcRect r="49153" b="51174"/>
          <a:stretch>
            <a:fillRect/>
          </a:stretch>
        </p:blipFill>
        <p:spPr>
          <a:xfrm>
            <a:off x="7696201" y="291662"/>
            <a:ext cx="630621" cy="546538"/>
          </a:xfrm>
          <a:prstGeom prst="rect">
            <a:avLst/>
          </a:prstGeom>
        </p:spPr>
      </p:pic>
      <p:pic>
        <p:nvPicPr>
          <p:cNvPr id="32" name="Picture 31" descr="ple.jpg"/>
          <p:cNvPicPr>
            <a:picLocks noChangeAspect="1"/>
          </p:cNvPicPr>
          <p:nvPr/>
        </p:nvPicPr>
        <p:blipFill>
          <a:blip r:embed="rId3"/>
          <a:srcRect l="50847" b="51174"/>
          <a:stretch>
            <a:fillRect/>
          </a:stretch>
        </p:blipFill>
        <p:spPr>
          <a:xfrm>
            <a:off x="3657600" y="215462"/>
            <a:ext cx="609600" cy="546538"/>
          </a:xfrm>
          <a:prstGeom prst="rect">
            <a:avLst/>
          </a:prstGeom>
        </p:spPr>
      </p:pic>
      <p:pic>
        <p:nvPicPr>
          <p:cNvPr id="33" name="Picture 32" descr="ple.jpg"/>
          <p:cNvPicPr>
            <a:picLocks noChangeAspect="1"/>
          </p:cNvPicPr>
          <p:nvPr/>
        </p:nvPicPr>
        <p:blipFill>
          <a:blip r:embed="rId3"/>
          <a:srcRect l="50847" b="51174"/>
          <a:stretch>
            <a:fillRect/>
          </a:stretch>
        </p:blipFill>
        <p:spPr>
          <a:xfrm>
            <a:off x="6629400" y="291662"/>
            <a:ext cx="609600" cy="546538"/>
          </a:xfrm>
          <a:prstGeom prst="rect">
            <a:avLst/>
          </a:prstGeom>
        </p:spPr>
      </p:pic>
      <p:pic>
        <p:nvPicPr>
          <p:cNvPr id="36" name="Picture 35" descr="ple.jpg"/>
          <p:cNvPicPr>
            <a:picLocks noChangeAspect="1"/>
          </p:cNvPicPr>
          <p:nvPr/>
        </p:nvPicPr>
        <p:blipFill>
          <a:blip r:embed="rId3"/>
          <a:srcRect l="50847" b="51174"/>
          <a:stretch>
            <a:fillRect/>
          </a:stretch>
        </p:blipFill>
        <p:spPr>
          <a:xfrm>
            <a:off x="5029200" y="291662"/>
            <a:ext cx="609600" cy="546538"/>
          </a:xfrm>
          <a:prstGeom prst="rect">
            <a:avLst/>
          </a:prstGeom>
        </p:spPr>
      </p:pic>
      <p:pic>
        <p:nvPicPr>
          <p:cNvPr id="37" name="Picture 36" descr="ple.jpg"/>
          <p:cNvPicPr>
            <a:picLocks noChangeAspect="1"/>
          </p:cNvPicPr>
          <p:nvPr/>
        </p:nvPicPr>
        <p:blipFill>
          <a:blip r:embed="rId3"/>
          <a:srcRect l="50847" b="51174"/>
          <a:stretch>
            <a:fillRect/>
          </a:stretch>
        </p:blipFill>
        <p:spPr>
          <a:xfrm>
            <a:off x="8305800" y="291662"/>
            <a:ext cx="609600" cy="54653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487743" y="4977826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800" dirty="0">
                <a:latin typeface="Aharoni"/>
                <a:cs typeface="Aharoni"/>
              </a:rPr>
              <a:t>÷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৪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535087"/>
              </p:ext>
            </p:extLst>
          </p:nvPr>
        </p:nvGraphicFramePr>
        <p:xfrm>
          <a:off x="4629462" y="4854343"/>
          <a:ext cx="609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4" imgW="152280" imgH="393480" progId="Equation.3">
                  <p:embed/>
                </p:oleObj>
              </mc:Choice>
              <mc:Fallback>
                <p:oleObj name="Equation" r:id="rId4" imgW="1522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462" y="4854343"/>
                        <a:ext cx="6096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Arrow Connector 44"/>
          <p:cNvCxnSpPr/>
          <p:nvPr/>
        </p:nvCxnSpPr>
        <p:spPr>
          <a:xfrm flipV="1">
            <a:off x="5334000" y="4712202"/>
            <a:ext cx="6858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334000" y="5688502"/>
            <a:ext cx="699541" cy="150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277131" y="429723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লব বড়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77131" y="5316467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হর ছোট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65891" y="4722073"/>
            <a:ext cx="3019269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অপ্রকৃত ভগ্নাংশ </a:t>
            </a:r>
            <a:endParaRPr lang="en-US" sz="44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38354" y="5103727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44" name="Flowchart: Manual Operation 43"/>
          <p:cNvSpPr/>
          <p:nvPr/>
        </p:nvSpPr>
        <p:spPr>
          <a:xfrm>
            <a:off x="8901034" y="2324239"/>
            <a:ext cx="2619531" cy="1445195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Manual Operation 34"/>
          <p:cNvSpPr/>
          <p:nvPr/>
        </p:nvSpPr>
        <p:spPr>
          <a:xfrm>
            <a:off x="3026980" y="2365218"/>
            <a:ext cx="2619531" cy="1445195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nual Operation 37"/>
          <p:cNvSpPr/>
          <p:nvPr/>
        </p:nvSpPr>
        <p:spPr>
          <a:xfrm>
            <a:off x="276069" y="2347887"/>
            <a:ext cx="2619531" cy="1445195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Manual Operation 38"/>
          <p:cNvSpPr/>
          <p:nvPr/>
        </p:nvSpPr>
        <p:spPr>
          <a:xfrm>
            <a:off x="6033541" y="2332991"/>
            <a:ext cx="2619531" cy="1445195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08203 0.34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10169 0.374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0.40091 0.4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9" y="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96296E-6 L 0.59375 0.437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88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-0.11784 0.4175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0.10091 0.364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0.30625 0.417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40741E-7 L 0.55 0.364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31953 0.3064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7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0.08997 0.2534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5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0.10625 0.2361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59259E-6 L 0.34375 0.3064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40703 0.3175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52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0.18203 0.2645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2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0.025 0.2599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9259E-6 L 0.26875 0.3175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48203 0.3175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02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0.25703 0.2703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2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05391 0.3175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9375 0.2585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ft_focus_leaf.png"/>
          <p:cNvPicPr>
            <a:picLocks noChangeAspect="1"/>
          </p:cNvPicPr>
          <p:nvPr/>
        </p:nvPicPr>
        <p:blipFill>
          <a:blip r:embed="rId3"/>
          <a:srcRect l="45071"/>
          <a:stretch>
            <a:fillRect/>
          </a:stretch>
        </p:blipFill>
        <p:spPr>
          <a:xfrm rot="10518275">
            <a:off x="2800563" y="1510601"/>
            <a:ext cx="654051" cy="1190712"/>
          </a:xfrm>
          <a:prstGeom prst="rect">
            <a:avLst/>
          </a:prstGeom>
        </p:spPr>
      </p:pic>
      <p:pic>
        <p:nvPicPr>
          <p:cNvPr id="6" name="Picture 5" descr="soft_focus_leaf.png"/>
          <p:cNvPicPr>
            <a:picLocks noChangeAspect="1"/>
          </p:cNvPicPr>
          <p:nvPr/>
        </p:nvPicPr>
        <p:blipFill>
          <a:blip r:embed="rId3"/>
          <a:srcRect r="53358"/>
          <a:stretch>
            <a:fillRect/>
          </a:stretch>
        </p:blipFill>
        <p:spPr>
          <a:xfrm rot="10518275">
            <a:off x="3439327" y="1473248"/>
            <a:ext cx="555373" cy="1190712"/>
          </a:xfrm>
          <a:prstGeom prst="rect">
            <a:avLst/>
          </a:prstGeom>
        </p:spPr>
      </p:pic>
      <p:pic>
        <p:nvPicPr>
          <p:cNvPr id="12" name="Picture 11" descr="soft_focus_leaf.png"/>
          <p:cNvPicPr>
            <a:picLocks noChangeAspect="1"/>
          </p:cNvPicPr>
          <p:nvPr/>
        </p:nvPicPr>
        <p:blipFill>
          <a:blip r:embed="rId3"/>
          <a:srcRect l="45071"/>
          <a:stretch>
            <a:fillRect/>
          </a:stretch>
        </p:blipFill>
        <p:spPr>
          <a:xfrm rot="10518275">
            <a:off x="1204894" y="1510601"/>
            <a:ext cx="654051" cy="1190712"/>
          </a:xfrm>
          <a:prstGeom prst="rect">
            <a:avLst/>
          </a:prstGeom>
        </p:spPr>
      </p:pic>
      <p:pic>
        <p:nvPicPr>
          <p:cNvPr id="13" name="Picture 12" descr="soft_focus_leaf.png"/>
          <p:cNvPicPr>
            <a:picLocks noChangeAspect="1"/>
          </p:cNvPicPr>
          <p:nvPr/>
        </p:nvPicPr>
        <p:blipFill>
          <a:blip r:embed="rId3"/>
          <a:srcRect l="45071"/>
          <a:stretch>
            <a:fillRect/>
          </a:stretch>
        </p:blipFill>
        <p:spPr>
          <a:xfrm rot="10518275">
            <a:off x="4342131" y="1510601"/>
            <a:ext cx="654051" cy="1190712"/>
          </a:xfrm>
          <a:prstGeom prst="rect">
            <a:avLst/>
          </a:prstGeom>
        </p:spPr>
      </p:pic>
      <p:pic>
        <p:nvPicPr>
          <p:cNvPr id="14" name="Picture 13" descr="soft_focus_leaf.png"/>
          <p:cNvPicPr>
            <a:picLocks noChangeAspect="1"/>
          </p:cNvPicPr>
          <p:nvPr/>
        </p:nvPicPr>
        <p:blipFill>
          <a:blip r:embed="rId3"/>
          <a:srcRect l="45071"/>
          <a:stretch>
            <a:fillRect/>
          </a:stretch>
        </p:blipFill>
        <p:spPr>
          <a:xfrm rot="10518275">
            <a:off x="9451672" y="1391896"/>
            <a:ext cx="654051" cy="1190712"/>
          </a:xfrm>
          <a:prstGeom prst="rect">
            <a:avLst/>
          </a:prstGeom>
        </p:spPr>
      </p:pic>
      <p:pic>
        <p:nvPicPr>
          <p:cNvPr id="15" name="Picture 14" descr="soft_focus_leaf.png"/>
          <p:cNvPicPr>
            <a:picLocks noChangeAspect="1"/>
          </p:cNvPicPr>
          <p:nvPr/>
        </p:nvPicPr>
        <p:blipFill>
          <a:blip r:embed="rId3"/>
          <a:srcRect l="45071"/>
          <a:stretch>
            <a:fillRect/>
          </a:stretch>
        </p:blipFill>
        <p:spPr>
          <a:xfrm rot="10518275">
            <a:off x="7947706" y="1453106"/>
            <a:ext cx="654051" cy="1190712"/>
          </a:xfrm>
          <a:prstGeom prst="rect">
            <a:avLst/>
          </a:prstGeom>
        </p:spPr>
      </p:pic>
      <p:pic>
        <p:nvPicPr>
          <p:cNvPr id="16" name="Picture 15" descr="soft_focus_leaf.png"/>
          <p:cNvPicPr>
            <a:picLocks noChangeAspect="1"/>
          </p:cNvPicPr>
          <p:nvPr/>
        </p:nvPicPr>
        <p:blipFill>
          <a:blip r:embed="rId3"/>
          <a:srcRect l="45071"/>
          <a:stretch>
            <a:fillRect/>
          </a:stretch>
        </p:blipFill>
        <p:spPr>
          <a:xfrm rot="10518275">
            <a:off x="6370689" y="1519196"/>
            <a:ext cx="654051" cy="1190712"/>
          </a:xfrm>
          <a:prstGeom prst="rect">
            <a:avLst/>
          </a:prstGeom>
        </p:spPr>
      </p:pic>
      <p:pic>
        <p:nvPicPr>
          <p:cNvPr id="18" name="Picture 17" descr="soft_focus_leaf.png"/>
          <p:cNvPicPr>
            <a:picLocks noChangeAspect="1"/>
          </p:cNvPicPr>
          <p:nvPr/>
        </p:nvPicPr>
        <p:blipFill>
          <a:blip r:embed="rId3"/>
          <a:srcRect r="53358"/>
          <a:stretch>
            <a:fillRect/>
          </a:stretch>
        </p:blipFill>
        <p:spPr>
          <a:xfrm rot="10518275">
            <a:off x="6992461" y="1466852"/>
            <a:ext cx="555373" cy="1190712"/>
          </a:xfrm>
          <a:prstGeom prst="rect">
            <a:avLst/>
          </a:prstGeom>
        </p:spPr>
      </p:pic>
      <p:pic>
        <p:nvPicPr>
          <p:cNvPr id="19" name="Picture 18" descr="soft_focus_leaf.png"/>
          <p:cNvPicPr>
            <a:picLocks noChangeAspect="1"/>
          </p:cNvPicPr>
          <p:nvPr/>
        </p:nvPicPr>
        <p:blipFill>
          <a:blip r:embed="rId3"/>
          <a:srcRect r="53358"/>
          <a:stretch>
            <a:fillRect/>
          </a:stretch>
        </p:blipFill>
        <p:spPr>
          <a:xfrm rot="10518275">
            <a:off x="1843701" y="1449068"/>
            <a:ext cx="555373" cy="1190712"/>
          </a:xfrm>
          <a:prstGeom prst="rect">
            <a:avLst/>
          </a:prstGeom>
        </p:spPr>
      </p:pic>
      <p:pic>
        <p:nvPicPr>
          <p:cNvPr id="20" name="Picture 19" descr="soft_focus_leaf.png"/>
          <p:cNvPicPr>
            <a:picLocks noChangeAspect="1"/>
          </p:cNvPicPr>
          <p:nvPr/>
        </p:nvPicPr>
        <p:blipFill>
          <a:blip r:embed="rId3"/>
          <a:srcRect r="53358"/>
          <a:stretch>
            <a:fillRect/>
          </a:stretch>
        </p:blipFill>
        <p:spPr>
          <a:xfrm rot="10518275">
            <a:off x="10090434" y="1321626"/>
            <a:ext cx="555373" cy="1190712"/>
          </a:xfrm>
          <a:prstGeom prst="rect">
            <a:avLst/>
          </a:prstGeom>
        </p:spPr>
      </p:pic>
      <p:pic>
        <p:nvPicPr>
          <p:cNvPr id="21" name="Picture 20" descr="soft_focus_leaf.png"/>
          <p:cNvPicPr>
            <a:picLocks noChangeAspect="1"/>
          </p:cNvPicPr>
          <p:nvPr/>
        </p:nvPicPr>
        <p:blipFill>
          <a:blip r:embed="rId3"/>
          <a:srcRect r="53358"/>
          <a:stretch>
            <a:fillRect/>
          </a:stretch>
        </p:blipFill>
        <p:spPr>
          <a:xfrm rot="10518275">
            <a:off x="4965235" y="1453106"/>
            <a:ext cx="555373" cy="1190712"/>
          </a:xfrm>
          <a:prstGeom prst="rect">
            <a:avLst/>
          </a:prstGeom>
        </p:spPr>
      </p:pic>
      <p:pic>
        <p:nvPicPr>
          <p:cNvPr id="22" name="Picture 21" descr="soft_focus_leaf.png"/>
          <p:cNvPicPr>
            <a:picLocks noChangeAspect="1"/>
          </p:cNvPicPr>
          <p:nvPr/>
        </p:nvPicPr>
        <p:blipFill>
          <a:blip r:embed="rId3"/>
          <a:srcRect r="53358"/>
          <a:stretch>
            <a:fillRect/>
          </a:stretch>
        </p:blipFill>
        <p:spPr>
          <a:xfrm rot="10518275">
            <a:off x="8586096" y="1397426"/>
            <a:ext cx="555373" cy="1190712"/>
          </a:xfrm>
          <a:prstGeom prst="rect">
            <a:avLst/>
          </a:prstGeom>
        </p:spPr>
      </p:pic>
      <p:sp>
        <p:nvSpPr>
          <p:cNvPr id="24" name="Flowchart: Manual Operation 23"/>
          <p:cNvSpPr/>
          <p:nvPr/>
        </p:nvSpPr>
        <p:spPr>
          <a:xfrm>
            <a:off x="1157256" y="3352801"/>
            <a:ext cx="4384923" cy="2666998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Manual Operation 24"/>
          <p:cNvSpPr/>
          <p:nvPr/>
        </p:nvSpPr>
        <p:spPr>
          <a:xfrm>
            <a:off x="6750731" y="3352800"/>
            <a:ext cx="3942880" cy="2666999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98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612099"/>
              </p:ext>
            </p:extLst>
          </p:nvPr>
        </p:nvGraphicFramePr>
        <p:xfrm>
          <a:off x="841838" y="4135436"/>
          <a:ext cx="6096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2" name="Equation" r:id="rId4" imgW="152280" imgH="406080" progId="Equation.3">
                  <p:embed/>
                </p:oleObj>
              </mc:Choice>
              <mc:Fallback>
                <p:oleObj name="Equation" r:id="rId4" imgW="152280" imgH="4060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838" y="4135436"/>
                        <a:ext cx="60960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574203"/>
              </p:ext>
            </p:extLst>
          </p:nvPr>
        </p:nvGraphicFramePr>
        <p:xfrm>
          <a:off x="10699857" y="4444644"/>
          <a:ext cx="558800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3" name="Equation" r:id="rId6" imgW="139680" imgH="406080" progId="Equation.3">
                  <p:embed/>
                </p:oleObj>
              </mc:Choice>
              <mc:Fallback>
                <p:oleObj name="Equation" r:id="rId6" imgW="139680" imgH="4060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857" y="4444644"/>
                        <a:ext cx="558800" cy="110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98228" y="468819"/>
            <a:ext cx="1165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অপ্রকৃত ভগ্নাংশ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যে সব ভগ্নাংশের লব</a:t>
            </a:r>
            <a:r>
              <a:rPr lang="en-US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bn-BD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হর অপেক্ষা বড়</a:t>
            </a:r>
            <a:r>
              <a:rPr lang="en-US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সেগুলো  অপ্রকৃত ভগ্নাংশ। </a:t>
            </a:r>
            <a:endParaRPr lang="en-US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47187 0.49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245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06771 0.303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0.01354 0.303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51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8 -0.02847 L 0.42213 0.487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79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00764 L -0.01823 0.259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33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36367 0.4650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0.025 L -0.32448 0.4277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9" y="2013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0086 0.321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29 -0.02569 L 0.05729 0.27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" y="1523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1181 L -0.05156 0.31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47057 0.473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29" y="2368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-0.02669 0.30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2514601"/>
            <a:ext cx="1828800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5791200" y="4572001"/>
          <a:ext cx="5588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86" name="Equation" r:id="rId3" imgW="139680" imgH="406080" progId="Equation.3">
                  <p:embed/>
                </p:oleObj>
              </mc:Choice>
              <mc:Fallback>
                <p:oleObj name="Equation" r:id="rId3" imgW="139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572001"/>
                        <a:ext cx="558800" cy="1101725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8001000" y="4038600"/>
          <a:ext cx="609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87" name="Equation" r:id="rId6" imgW="152280" imgH="393480" progId="Equation.3">
                  <p:embed/>
                </p:oleObj>
              </mc:Choice>
              <mc:Fallback>
                <p:oleObj name="Equation" r:id="rId6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038600"/>
                        <a:ext cx="609600" cy="10668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7924800" y="1143000"/>
          <a:ext cx="558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88" name="Equation" r:id="rId8" imgW="139680" imgH="393480" progId="Equation.3">
                  <p:embed/>
                </p:oleObj>
              </mc:Choice>
              <mc:Fallback>
                <p:oleObj name="Equation" r:id="rId8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143000"/>
                        <a:ext cx="558800" cy="10668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5715000" y="457200"/>
          <a:ext cx="522514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89" name="Equation" r:id="rId10" imgW="152280" imgH="393480" progId="Equation.3">
                  <p:embed/>
                </p:oleObj>
              </mc:Choice>
              <mc:Fallback>
                <p:oleObj name="Equation" r:id="rId10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57200"/>
                        <a:ext cx="522514" cy="9144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200400" y="3581400"/>
          <a:ext cx="609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0" name="Equation" r:id="rId12" imgW="152280" imgH="393480" progId="Equation.3">
                  <p:embed/>
                </p:oleObj>
              </mc:Choice>
              <mc:Fallback>
                <p:oleObj name="Equation" r:id="rId12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81400"/>
                        <a:ext cx="609600" cy="10668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505200" y="1295400"/>
          <a:ext cx="609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1" name="Equation" r:id="rId14" imgW="152280" imgH="393480" progId="Equation.3">
                  <p:embed/>
                </p:oleObj>
              </mc:Choice>
              <mc:Fallback>
                <p:oleObj name="Equation" r:id="rId14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295400"/>
                        <a:ext cx="609600" cy="10668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>
            <a:stCxn id="2" idx="0"/>
          </p:cNvCxnSpPr>
          <p:nvPr/>
        </p:nvCxnSpPr>
        <p:spPr>
          <a:xfrm rot="5400000" flipH="1" flipV="1">
            <a:off x="5600700" y="2019300"/>
            <a:ext cx="990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858000" y="1752600"/>
            <a:ext cx="9906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4267200" y="1828800"/>
            <a:ext cx="10668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4038600" y="3352800"/>
            <a:ext cx="11430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5630158" y="4047243"/>
            <a:ext cx="78087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010400" y="3657600"/>
            <a:ext cx="9144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361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2514601"/>
            <a:ext cx="1828800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অপ্রকৃত ভগ্নাংশ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527311"/>
              </p:ext>
            </p:extLst>
          </p:nvPr>
        </p:nvGraphicFramePr>
        <p:xfrm>
          <a:off x="5664200" y="4572000"/>
          <a:ext cx="8128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10" name="Equation" r:id="rId3" imgW="203040" imgH="406080" progId="Equation.3">
                  <p:embed/>
                </p:oleObj>
              </mc:Choice>
              <mc:Fallback>
                <p:oleObj name="Equation" r:id="rId3" imgW="2030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4572000"/>
                        <a:ext cx="812800" cy="1101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705045"/>
              </p:ext>
            </p:extLst>
          </p:nvPr>
        </p:nvGraphicFramePr>
        <p:xfrm>
          <a:off x="7848600" y="4038600"/>
          <a:ext cx="914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11" name="Equation" r:id="rId5" imgW="228600" imgH="393480" progId="Equation.3">
                  <p:embed/>
                </p:oleObj>
              </mc:Choice>
              <mc:Fallback>
                <p:oleObj name="Equation" r:id="rId5" imgW="228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038600"/>
                        <a:ext cx="914400" cy="1066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142509"/>
              </p:ext>
            </p:extLst>
          </p:nvPr>
        </p:nvGraphicFramePr>
        <p:xfrm>
          <a:off x="7747000" y="1143000"/>
          <a:ext cx="914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12" name="Equation" r:id="rId7" imgW="228600" imgH="393480" progId="Equation.3">
                  <p:embed/>
                </p:oleObj>
              </mc:Choice>
              <mc:Fallback>
                <p:oleObj name="Equation" r:id="rId7" imgW="228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1143000"/>
                        <a:ext cx="914400" cy="1066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634572"/>
              </p:ext>
            </p:extLst>
          </p:nvPr>
        </p:nvGraphicFramePr>
        <p:xfrm>
          <a:off x="3048000" y="3565525"/>
          <a:ext cx="91440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13" name="Equation" r:id="rId9" imgW="228600" imgH="406080" progId="Equation.3">
                  <p:embed/>
                </p:oleObj>
              </mc:Choice>
              <mc:Fallback>
                <p:oleObj name="Equation" r:id="rId9" imgW="2286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65525"/>
                        <a:ext cx="914400" cy="11001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>
            <a:stCxn id="2" idx="0"/>
          </p:cNvCxnSpPr>
          <p:nvPr/>
        </p:nvCxnSpPr>
        <p:spPr>
          <a:xfrm flipV="1">
            <a:off x="6096000" y="1524795"/>
            <a:ext cx="794" cy="9898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858000" y="1752600"/>
            <a:ext cx="9906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4267200" y="1828800"/>
            <a:ext cx="10668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4038600" y="3352800"/>
            <a:ext cx="11430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5630158" y="4047243"/>
            <a:ext cx="78087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010400" y="3657600"/>
            <a:ext cx="9144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576482"/>
              </p:ext>
            </p:extLst>
          </p:nvPr>
        </p:nvGraphicFramePr>
        <p:xfrm>
          <a:off x="3374830" y="1098654"/>
          <a:ext cx="609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14" name="Equation" r:id="rId11" imgW="152280" imgH="393480" progId="Equation.3">
                  <p:embed/>
                </p:oleObj>
              </mc:Choice>
              <mc:Fallback>
                <p:oleObj name="Equation" r:id="rId11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830" y="1098654"/>
                        <a:ext cx="609600" cy="1066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383782"/>
              </p:ext>
            </p:extLst>
          </p:nvPr>
        </p:nvGraphicFramePr>
        <p:xfrm>
          <a:off x="5794375" y="485775"/>
          <a:ext cx="863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15" name="Equation" r:id="rId13" imgW="215640" imgH="393480" progId="Equation.3">
                  <p:embed/>
                </p:oleObj>
              </mc:Choice>
              <mc:Fallback>
                <p:oleObj name="Equation" r:id="rId13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75" y="485775"/>
                        <a:ext cx="863600" cy="1066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3049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4400" y="1600200"/>
                <a:ext cx="10820400" cy="1718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মিশ্র ভগ্নাংশ </a:t>
                </a:r>
                <a:r>
                  <a:rPr lang="en-US" sz="32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bn-BD" sz="3200" dirty="0">
                    <a:solidFill>
                      <a:srgbClr val="FF00FF"/>
                    </a:solidFill>
                    <a:latin typeface="NikoshBAN" pitchFamily="2" charset="0"/>
                    <a:cs typeface="NikoshBAN" pitchFamily="2" charset="0"/>
                  </a:rPr>
                  <a:t>যে সব ভগ্নাংশে ১ টি পূর্ণ অংশের সাথে ১ টি  প্রকৃত ভগ্নাংশ যুক্ত থাকে </a:t>
                </a:r>
              </a:p>
              <a:p>
                <a:r>
                  <a:rPr lang="bn-BD" sz="3200" dirty="0">
                    <a:solidFill>
                      <a:srgbClr val="FF00FF"/>
                    </a:solidFill>
                    <a:latin typeface="NikoshBAN" pitchFamily="2" charset="0"/>
                    <a:cs typeface="NikoshBAN" pitchFamily="2" charset="0"/>
                  </a:rPr>
                  <a:t>                 সেগুলো মিশ্র ভগ্নাংশ । </a:t>
                </a:r>
              </a:p>
              <a:p>
                <a:r>
                  <a:rPr lang="bn-BD" sz="3200" dirty="0">
                    <a:solidFill>
                      <a:srgbClr val="FF00FF"/>
                    </a:solidFill>
                    <a:latin typeface="NikoshBAN" pitchFamily="2" charset="0"/>
                    <a:cs typeface="NikoshBAN" pitchFamily="2" charset="0"/>
                  </a:rPr>
                  <a:t>                 </a:t>
                </a:r>
                <a:r>
                  <a:rPr lang="bn-BD" sz="32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যেমন </a:t>
                </a:r>
                <a:r>
                  <a:rPr lang="en-US" sz="32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lang="bn-BD" sz="32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২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2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bn-BD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BD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৪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2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, ৫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2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bn-BD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BD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৭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2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, ৪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bn-BD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৭</m:t>
                            </m:r>
                          </m:num>
                          <m:den>
                            <m:r>
                              <a:rPr lang="bn-BD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১৫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2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 ইত্যাদি । 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00200"/>
                <a:ext cx="10820400" cy="1718163"/>
              </a:xfrm>
              <a:prstGeom prst="rect">
                <a:avLst/>
              </a:prstGeom>
              <a:blipFill rotWithShape="0">
                <a:blip r:embed="rId2"/>
                <a:stretch>
                  <a:fillRect l="-1408" t="-4626" b="-8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45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/>
              <p:cNvSpPr txBox="1">
                <a:spLocks noChangeArrowheads="1"/>
              </p:cNvSpPr>
              <p:nvPr/>
            </p:nvSpPr>
            <p:spPr>
              <a:xfrm>
                <a:off x="304800" y="228600"/>
                <a:ext cx="11582400" cy="640080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bn-BD" sz="35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১। অপ্রকৃত ভগ্নাংশকে  মিশ্র ভগ্নাংশে রুপান্তর  করার  নিয়ম ।</a:t>
                </a:r>
              </a:p>
              <a:p>
                <a:pPr marL="0" indent="0">
                  <a:buNone/>
                </a:pPr>
                <a:r>
                  <a:rPr lang="bn-BD" sz="3500" dirty="0">
                    <a:solidFill>
                      <a:srgbClr val="0099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5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5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BD" sz="35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sz="3500" dirty="0">
                    <a:solidFill>
                      <a:srgbClr val="0099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5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5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5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sz="3500" dirty="0">
                    <a:solidFill>
                      <a:srgbClr val="0099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bn-BD" sz="3500" dirty="0">
                    <a:solidFill>
                      <a:srgbClr val="0099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5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5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  <m:r>
                          <a:rPr lang="bn-BD" sz="35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5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BD" sz="3500" dirty="0">
                    <a:solidFill>
                      <a:srgbClr val="0099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 ১৪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5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5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5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BD" sz="3500" dirty="0">
                    <a:solidFill>
                      <a:srgbClr val="0099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bn-BD" sz="35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২। মিশ্র ভগ্নাংশকে অপ্রকৃত ভগ্নাংশে রুপান্তর  করার  নিয়ম ।</a:t>
                </a:r>
              </a:p>
              <a:p>
                <a:pPr marL="0" indent="0">
                  <a:buNone/>
                </a:pPr>
                <a:r>
                  <a:rPr lang="bn-BD" sz="35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</a:t>
                </a:r>
                <a:r>
                  <a:rPr lang="bn-BD" sz="3600" dirty="0">
                    <a:solidFill>
                      <a:srgbClr val="0099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 </a:t>
                </a:r>
                <a:r>
                  <a:rPr lang="en-US" sz="3600" dirty="0">
                    <a:solidFill>
                      <a:srgbClr val="0099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bn-BD" sz="3600" dirty="0">
                    <a:solidFill>
                      <a:srgbClr val="0099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মিশ্র ভগ্নাংশ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6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পূর্ণ</m:t>
                        </m:r>
                        <m:r>
                          <a:rPr lang="bn-BD" sz="36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6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অংশ</m:t>
                        </m:r>
                        <m:r>
                          <a:rPr lang="bn-BD" sz="36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bn-BD" sz="36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হর</m:t>
                        </m:r>
                        <m:r>
                          <a:rPr lang="bn-BD" sz="36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+ </m:t>
                        </m:r>
                        <m:r>
                          <a:rPr lang="bn-BD" sz="36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লব</m:t>
                        </m:r>
                        <m:r>
                          <a:rPr lang="bn-BD" sz="36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BD" sz="36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হর</m:t>
                        </m:r>
                        <m:r>
                          <a:rPr lang="bn-BD" sz="36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3600" dirty="0">
                    <a:solidFill>
                      <a:srgbClr val="0099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অপ্রকৃত ভগ্নাংশ ] </a:t>
                </a:r>
                <a:endParaRPr lang="bn-BD" sz="35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BD" sz="35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</a:t>
                </a:r>
                <a:r>
                  <a:rPr lang="bn-BD" sz="3500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5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5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BD" sz="35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  <m:r>
                      <a:rPr lang="bn-BD" sz="3500" b="0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500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</m:oMath>
                </a14:m>
                <a:r>
                  <a:rPr lang="bn-BD" sz="3500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5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5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bn-BD" sz="35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bn-BD" sz="35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bn-BD" sz="35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+ </m:t>
                        </m:r>
                        <m:r>
                          <a:rPr lang="bn-BD" sz="35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BD" sz="35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BD" sz="3500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bn-BD" sz="3500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bn-BD" sz="3500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5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5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১৭</m:t>
                        </m:r>
                      </m:num>
                      <m:den>
                        <m:r>
                          <a:rPr lang="bn-BD" sz="35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BD" sz="3500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bn-BD" sz="3500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২১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5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5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5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  <m:r>
                      <a:rPr lang="bn-BD" sz="3500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= </m:t>
                    </m:r>
                  </m:oMath>
                </a14:m>
                <a:r>
                  <a:rPr lang="bn-BD" sz="3500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5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5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২১</m:t>
                        </m:r>
                        <m:r>
                          <a:rPr lang="bn-BD" sz="35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bn-BD" sz="35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bn-BD" sz="35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+</m:t>
                        </m:r>
                        <m:r>
                          <a:rPr lang="bn-BD" sz="35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5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5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  <m:r>
                      <a:rPr lang="bn-BD" sz="3500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bn-BD" sz="3500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5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5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৬৪</m:t>
                        </m:r>
                      </m:num>
                      <m:den>
                        <m:r>
                          <a:rPr lang="bn-BD" sz="35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sz="3500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bn-BD" sz="3500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8600"/>
                <a:ext cx="11582400" cy="6400800"/>
              </a:xfrm>
              <a:prstGeom prst="rect">
                <a:avLst/>
              </a:prstGeom>
              <a:blipFill rotWithShape="0">
                <a:blip r:embed="rId2"/>
                <a:stretch>
                  <a:fillRect l="-1202" t="-1505" b="-1505"/>
                </a:stretch>
              </a:blipFill>
              <a:ln w="762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00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7038" y="508197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44718"/>
            <a:ext cx="1127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প্রকৃত ভগ্নাংশ কাকে বলে?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যে সব ভগ্নাংশের লব</a:t>
            </a:r>
            <a:r>
              <a:rPr lang="en-US" sz="28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bn-BD" sz="28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হর অপেক্ষা ছোট সেগুলো  প্রকৃত ভগ্নাংশ। </a:t>
            </a:r>
            <a:endParaRPr lang="en-US" sz="28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709936"/>
            <a:ext cx="1127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২। অপ্রকৃত ভগ্নাংশ কাকে বলে?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যে সব ভগ্নাংশের লব</a:t>
            </a:r>
            <a:r>
              <a:rPr lang="en-US" sz="28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bn-BD" sz="28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হর অপেক্ষা বড়</a:t>
            </a:r>
            <a:r>
              <a:rPr lang="en-US" sz="28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সেগুলো  অপ্রকৃত ভগ্নাংশ।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338" y="3452045"/>
            <a:ext cx="1082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৩। প্রকৃত ভগ্নাংশের মান 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 এর </a:t>
            </a: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থেকে ছোট হয় কেন?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 একটি জিনিসকে অনেক ভাগ করা হয় 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357" y="5029200"/>
            <a:ext cx="1196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৪। মনেকর , তোমার মা তোমাকে এবং তোমার বোনকে ১ টি তরমুজ ,৩ টি আম এবং ৭ টি কলা দিয়ে সমান করে ভাগ করে নিতে বললেন। তোমার ভাগে কোন ফলের কত অংশ পাবে, ভগ্নাংশে লেখ। </a:t>
            </a:r>
          </a:p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BD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561722"/>
              </p:ext>
            </p:extLst>
          </p:nvPr>
        </p:nvGraphicFramePr>
        <p:xfrm>
          <a:off x="1150627" y="5776431"/>
          <a:ext cx="6477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5" name="Equation" r:id="rId3" imgW="139680" imgH="406080" progId="Equation.3">
                  <p:embed/>
                </p:oleObj>
              </mc:Choice>
              <mc:Fallback>
                <p:oleObj name="Equation" r:id="rId3" imgW="139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627" y="5776431"/>
                        <a:ext cx="647700" cy="8715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528651"/>
              </p:ext>
            </p:extLst>
          </p:nvPr>
        </p:nvGraphicFramePr>
        <p:xfrm>
          <a:off x="2025160" y="5795780"/>
          <a:ext cx="706437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6" name="Equation" r:id="rId5" imgW="152280" imgH="406080" progId="Equation.3">
                  <p:embed/>
                </p:oleObj>
              </mc:Choice>
              <mc:Fallback>
                <p:oleObj name="Equation" r:id="rId5" imgW="1522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160" y="5795780"/>
                        <a:ext cx="706437" cy="8715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962271"/>
              </p:ext>
            </p:extLst>
          </p:nvPr>
        </p:nvGraphicFramePr>
        <p:xfrm>
          <a:off x="3048000" y="5795780"/>
          <a:ext cx="6477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7" name="Equation" r:id="rId7" imgW="139680" imgH="406080" progId="Equation.3">
                  <p:embed/>
                </p:oleObj>
              </mc:Choice>
              <mc:Fallback>
                <p:oleObj name="Equation" r:id="rId7" imgW="139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95780"/>
                        <a:ext cx="647700" cy="8715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00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524000" y="2057400"/>
            <a:ext cx="8610600" cy="21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BD" sz="4600" b="1" u="sng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600" b="1" u="sng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bn-IN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 </a:t>
            </a:r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(ক)</a:t>
            </a:r>
            <a:r>
              <a:rPr lang="bn-IN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নং ও ২ নং (গ, ঙ )  </a:t>
            </a:r>
            <a:r>
              <a:rPr lang="bn-IN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225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3" name="Picture 2" descr="mzi_1401210780_1-Krishnachura1.jpg"/>
          <p:cNvPicPr>
            <a:picLocks noChangeAspect="1"/>
          </p:cNvPicPr>
          <p:nvPr/>
        </p:nvPicPr>
        <p:blipFill>
          <a:blip r:embed="rId2">
            <a:lum bright="-10000" contrast="21000"/>
          </a:blip>
          <a:stretch>
            <a:fillRect/>
          </a:stretch>
        </p:blipFill>
        <p:spPr>
          <a:xfrm>
            <a:off x="0" y="1295400"/>
            <a:ext cx="12192000" cy="6172200"/>
          </a:xfrm>
          <a:prstGeom prst="rect">
            <a:avLst/>
          </a:prstGeom>
        </p:spPr>
      </p:pic>
      <p:pic>
        <p:nvPicPr>
          <p:cNvPr id="5" name="Picture 4" descr="flower_14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905000"/>
            <a:ext cx="7086600" cy="548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Panna's docoment\Picture\A Flower\Picture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2209800" y="0"/>
            <a:ext cx="7391400" cy="17526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lumMod val="50000"/>
                <a:alpha val="6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Dc¯’vcbvq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2923108"/>
            <a:ext cx="3810000" cy="707886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onnyBanglaOMJ" pitchFamily="2" charset="0"/>
                <a:cs typeface="TonnyBanglaOMJ" pitchFamily="2" charset="0"/>
              </a:rPr>
              <a:t> </a:t>
            </a:r>
            <a:r>
              <a:rPr lang="en-US" sz="40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AB62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kern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AB62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</a:t>
            </a:r>
            <a:r>
              <a:rPr lang="en-US" sz="40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AB62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b="1" kern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AB62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gwgbyj</a:t>
            </a:r>
            <a:r>
              <a:rPr lang="en-US" sz="40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AB62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kern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AB62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Bmjvg</a:t>
            </a:r>
            <a:endParaRPr lang="en-US" sz="40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AB62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onnyBanglaOMJ" pitchFamily="2" charset="0"/>
              <a:cs typeface="TonnyBangla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4875074"/>
            <a:ext cx="73914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kern="0" dirty="0" err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600" b="1" kern="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wkÿK</a:t>
            </a:r>
          </a:p>
          <a:p>
            <a:r>
              <a:rPr lang="en-US" sz="3600" b="1" kern="0" dirty="0" err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AvZjvkcyi</a:t>
            </a:r>
            <a:r>
              <a:rPr lang="en-US" sz="3600" b="1" kern="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kern="0" dirty="0" err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3600" b="1" kern="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cÖv_wgK we`¨vjq </a:t>
            </a:r>
          </a:p>
          <a:p>
            <a:r>
              <a:rPr lang="en-US" sz="3600" b="1" kern="0" dirty="0" err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iƒcMÄ</a:t>
            </a:r>
            <a:r>
              <a:rPr lang="en-US" sz="3600" b="1" kern="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bvivqYMÄ|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01801"/>
            <a:ext cx="3352800" cy="29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2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1600" y="857250"/>
            <a:ext cx="9296399" cy="5143502"/>
            <a:chOff x="-1" y="-1"/>
            <a:chExt cx="9144001" cy="6858003"/>
          </a:xfrm>
          <a:solidFill>
            <a:srgbClr val="FF3399"/>
          </a:solidFill>
        </p:grpSpPr>
        <p:sp>
          <p:nvSpPr>
            <p:cNvPr id="3" name="Flowchart: Terminator 2"/>
            <p:cNvSpPr/>
            <p:nvPr/>
          </p:nvSpPr>
          <p:spPr>
            <a:xfrm rot="5400000">
              <a:off x="-3406141" y="3406139"/>
              <a:ext cx="6858000" cy="45719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Flowchart: Terminator 3"/>
            <p:cNvSpPr/>
            <p:nvPr/>
          </p:nvSpPr>
          <p:spPr>
            <a:xfrm>
              <a:off x="0" y="0"/>
              <a:ext cx="9144000" cy="45719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Flowchart: Terminator 4"/>
            <p:cNvSpPr/>
            <p:nvPr/>
          </p:nvSpPr>
          <p:spPr>
            <a:xfrm>
              <a:off x="0" y="6812281"/>
              <a:ext cx="9144000" cy="45719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Flowchart: Terminator 5"/>
            <p:cNvSpPr/>
            <p:nvPr/>
          </p:nvSpPr>
          <p:spPr>
            <a:xfrm rot="5400000">
              <a:off x="5692141" y="3406142"/>
              <a:ext cx="6858000" cy="45719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324350" y="316428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0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0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0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5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0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0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405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7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46757" y="1917273"/>
            <a:ext cx="33265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93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e.jpg"/>
          <p:cNvPicPr>
            <a:picLocks noChangeAspect="1"/>
          </p:cNvPicPr>
          <p:nvPr/>
        </p:nvPicPr>
        <p:blipFill>
          <a:blip r:embed="rId2"/>
          <a:srcRect r="49153" b="51174"/>
          <a:stretch>
            <a:fillRect/>
          </a:stretch>
        </p:blipFill>
        <p:spPr>
          <a:xfrm>
            <a:off x="1644867" y="237041"/>
            <a:ext cx="2698533" cy="1667957"/>
          </a:xfrm>
          <a:prstGeom prst="rect">
            <a:avLst/>
          </a:prstGeom>
        </p:spPr>
      </p:pic>
      <p:pic>
        <p:nvPicPr>
          <p:cNvPr id="4" name="Picture 3" descr="ple.jpg"/>
          <p:cNvPicPr>
            <a:picLocks noChangeAspect="1"/>
          </p:cNvPicPr>
          <p:nvPr/>
        </p:nvPicPr>
        <p:blipFill>
          <a:blip r:embed="rId2"/>
          <a:srcRect l="50847" b="51174"/>
          <a:stretch>
            <a:fillRect/>
          </a:stretch>
        </p:blipFill>
        <p:spPr>
          <a:xfrm>
            <a:off x="4343400" y="237042"/>
            <a:ext cx="2971800" cy="1667957"/>
          </a:xfrm>
          <a:prstGeom prst="rect">
            <a:avLst/>
          </a:prstGeom>
        </p:spPr>
      </p:pic>
      <p:pic>
        <p:nvPicPr>
          <p:cNvPr id="5" name="Picture 4" descr="ple.jpg"/>
          <p:cNvPicPr>
            <a:picLocks noChangeAspect="1"/>
          </p:cNvPicPr>
          <p:nvPr/>
        </p:nvPicPr>
        <p:blipFill>
          <a:blip r:embed="rId2"/>
          <a:srcRect t="48826" r="49153"/>
          <a:stretch>
            <a:fillRect/>
          </a:stretch>
        </p:blipFill>
        <p:spPr>
          <a:xfrm>
            <a:off x="1659857" y="1904998"/>
            <a:ext cx="2698533" cy="1524000"/>
          </a:xfrm>
          <a:prstGeom prst="rect">
            <a:avLst/>
          </a:prstGeom>
        </p:spPr>
      </p:pic>
      <p:pic>
        <p:nvPicPr>
          <p:cNvPr id="6" name="Picture 5" descr="ple.jpg"/>
          <p:cNvPicPr>
            <a:picLocks noChangeAspect="1"/>
          </p:cNvPicPr>
          <p:nvPr/>
        </p:nvPicPr>
        <p:blipFill>
          <a:blip r:embed="rId2"/>
          <a:srcRect l="50847" t="48826"/>
          <a:stretch>
            <a:fillRect/>
          </a:stretch>
        </p:blipFill>
        <p:spPr>
          <a:xfrm>
            <a:off x="4343400" y="1904998"/>
            <a:ext cx="2971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3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1 -0.12153 L 0.11068 0.288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20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63 -0.27824 L 0.32813 0.276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27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32813 0.34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172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75 -0.00116 L 0.10886 0.35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2643176372"/>
              </p:ext>
            </p:extLst>
          </p:nvPr>
        </p:nvGraphicFramePr>
        <p:xfrm>
          <a:off x="3009900" y="525280"/>
          <a:ext cx="2971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337767"/>
              </p:ext>
            </p:extLst>
          </p:nvPr>
        </p:nvGraphicFramePr>
        <p:xfrm>
          <a:off x="6585365" y="938174"/>
          <a:ext cx="609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Equation" r:id="rId4" imgW="152280" imgH="393480" progId="Equation.3">
                  <p:embed/>
                </p:oleObj>
              </mc:Choice>
              <mc:Fallback>
                <p:oleObj name="Equation" r:id="rId4" imgW="1522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5365" y="938174"/>
                        <a:ext cx="6096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>
            <a:off x="5753100" y="1461985"/>
            <a:ext cx="533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72400" y="201118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24800" y="673388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লব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86800" y="20531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 বড়)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86800" y="67338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(ছোট)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10200" y="3796582"/>
            <a:ext cx="1371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25532" y="4898322"/>
            <a:ext cx="3048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721901" y="4898322"/>
            <a:ext cx="3048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052621" y="4898322"/>
            <a:ext cx="3048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626933" y="4898322"/>
            <a:ext cx="3048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332126" y="4898322"/>
            <a:ext cx="3048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943600" y="4898322"/>
            <a:ext cx="304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286500" y="4898322"/>
            <a:ext cx="304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547338"/>
              </p:ext>
            </p:extLst>
          </p:nvPr>
        </p:nvGraphicFramePr>
        <p:xfrm>
          <a:off x="7543800" y="4557010"/>
          <a:ext cx="609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Equation" r:id="rId6" imgW="152280" imgH="393480" progId="Equation.3">
                  <p:embed/>
                </p:oleObj>
              </mc:Choice>
              <mc:Fallback>
                <p:oleObj name="Equation" r:id="rId6" imgW="1522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4557010"/>
                        <a:ext cx="6096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Arrow Connector 40"/>
          <p:cNvCxnSpPr/>
          <p:nvPr/>
        </p:nvCxnSpPr>
        <p:spPr>
          <a:xfrm>
            <a:off x="6858000" y="5088822"/>
            <a:ext cx="457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1"/>
          </p:cNvCxnSpPr>
          <p:nvPr/>
        </p:nvCxnSpPr>
        <p:spPr>
          <a:xfrm flipV="1">
            <a:off x="7239000" y="965775"/>
            <a:ext cx="685800" cy="2410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7" idx="1"/>
          </p:cNvCxnSpPr>
          <p:nvPr/>
        </p:nvCxnSpPr>
        <p:spPr>
          <a:xfrm>
            <a:off x="7162800" y="1706380"/>
            <a:ext cx="609600" cy="5971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790454" y="1019907"/>
          <a:ext cx="6681792" cy="5468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2905125"/>
            <a:ext cx="1900238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2835276"/>
            <a:ext cx="197485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2816226"/>
            <a:ext cx="20510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2844801"/>
            <a:ext cx="19558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1" y="2830513"/>
            <a:ext cx="21558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2740025"/>
            <a:ext cx="21447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32948" y="1143031"/>
            <a:ext cx="822197" cy="799380"/>
          </a:xfrm>
          <a:prstGeom prst="rect">
            <a:avLst/>
          </a:prstGeom>
          <a:blipFill rotWithShape="0">
            <a:blip r:embed="rId1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45569" y="5322381"/>
            <a:ext cx="822197" cy="771960"/>
          </a:xfrm>
          <a:prstGeom prst="rect">
            <a:avLst/>
          </a:prstGeom>
          <a:blipFill rotWithShape="0">
            <a:blip r:embed="rId14"/>
            <a:stretch>
              <a:fillRect b="-78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39383" y="5323989"/>
            <a:ext cx="822197" cy="832233"/>
          </a:xfrm>
          <a:prstGeom prst="rect">
            <a:avLst/>
          </a:prstGeom>
          <a:blipFill rotWithShape="0">
            <a:blip r:embed="rId1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42213" y="2840080"/>
            <a:ext cx="822197" cy="792605"/>
          </a:xfrm>
          <a:prstGeom prst="rect">
            <a:avLst/>
          </a:prstGeom>
          <a:blipFill rotWithShape="0">
            <a:blip r:embed="rId1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799873" y="2909913"/>
            <a:ext cx="822197" cy="812163"/>
          </a:xfrm>
          <a:prstGeom prst="rect">
            <a:avLst/>
          </a:prstGeom>
          <a:blipFill rotWithShape="0">
            <a:blip r:embed="rId1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20" name="Picture 19" descr="TRPalms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5400000">
            <a:off x="9220200" y="3886200"/>
            <a:ext cx="2971800" cy="2971800"/>
          </a:xfrm>
          <a:prstGeom prst="rect">
            <a:avLst/>
          </a:prstGeom>
        </p:spPr>
      </p:pic>
      <p:pic>
        <p:nvPicPr>
          <p:cNvPr id="21" name="Picture 20" descr="TRPalms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0800000">
            <a:off x="65332" y="3315994"/>
            <a:ext cx="2973990" cy="3352800"/>
          </a:xfrm>
          <a:prstGeom prst="rect">
            <a:avLst/>
          </a:prstGeom>
        </p:spPr>
      </p:pic>
      <p:pic>
        <p:nvPicPr>
          <p:cNvPr id="22" name="Picture 21" descr="TRPalms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6200000">
            <a:off x="154303" y="-144997"/>
            <a:ext cx="2740026" cy="3030017"/>
          </a:xfrm>
          <a:prstGeom prst="rect">
            <a:avLst/>
          </a:prstGeom>
        </p:spPr>
      </p:pic>
      <p:pic>
        <p:nvPicPr>
          <p:cNvPr id="23" name="Picture 22" descr="TRPalms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68564" y="0"/>
            <a:ext cx="289789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57400" y="609600"/>
            <a:ext cx="8229600" cy="1543050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429000"/>
            <a:ext cx="6400800" cy="1143000"/>
          </a:xfrm>
        </p:spPr>
        <p:txBody>
          <a:bodyPr>
            <a:norm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RPalm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485151" y="482653"/>
            <a:ext cx="4114800" cy="31444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95600" y="2448342"/>
            <a:ext cx="6096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ভগ্নাংশ   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en-US" sz="4400" dirty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৬ (ক)  </a:t>
            </a:r>
          </a:p>
          <a:p>
            <a:pPr algn="ctr"/>
            <a:r>
              <a:rPr lang="bn-BD" sz="4400" dirty="0">
                <a:solidFill>
                  <a:srgbClr val="09097D"/>
                </a:solidFill>
                <a:latin typeface="NikoshBAN" pitchFamily="2" charset="0"/>
                <a:cs typeface="NikoshBAN" pitchFamily="2" charset="0"/>
              </a:rPr>
              <a:t>      পৃষ্ঠা </a:t>
            </a:r>
            <a:r>
              <a:rPr lang="en-US" sz="4400" dirty="0">
                <a:solidFill>
                  <a:srgbClr val="09097D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solidFill>
                  <a:srgbClr val="09097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rgbClr val="09097D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4400" dirty="0">
                <a:solidFill>
                  <a:srgbClr val="09097D"/>
                </a:solidFill>
                <a:latin typeface="NikoshBAN" pitchFamily="2" charset="0"/>
                <a:cs typeface="NikoshBAN" pitchFamily="2" charset="0"/>
              </a:rPr>
              <a:t>৮ </a:t>
            </a:r>
            <a:r>
              <a:rPr lang="en-US" sz="4400" dirty="0">
                <a:solidFill>
                  <a:srgbClr val="09097D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4400" dirty="0">
                <a:solidFill>
                  <a:srgbClr val="09097D"/>
                </a:solidFill>
                <a:latin typeface="NikoshBAN" pitchFamily="2" charset="0"/>
                <a:cs typeface="NikoshBAN" pitchFamily="2" charset="0"/>
              </a:rPr>
              <a:t>৩৯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9144000" cy="1752600"/>
          </a:xfr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bn-BD" sz="8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শিখনফল</a:t>
            </a:r>
            <a:r>
              <a:rPr lang="en-US" sz="8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819400"/>
            <a:ext cx="9144000" cy="2895600"/>
          </a:xfr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8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bn-BD" sz="35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প্রকৃত ভগ্নাংশ ,অপ্রকৃত ভগ্নাংশ ও মিশ্র ভগ্নাংশ চিহ্নিত করতে পারবে ।</a:t>
            </a:r>
          </a:p>
          <a:p>
            <a:pPr marL="0" indent="0">
              <a:buNone/>
            </a:pPr>
            <a:r>
              <a:rPr lang="bn-BD" sz="35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অপ্রকৃত ভগ্নাংশ ও মিশ্র ভগ্নাংশকে রুপান্তর  করতে পারবে ।</a:t>
            </a:r>
          </a:p>
          <a:p>
            <a:pPr marL="0" indent="0">
              <a:buNone/>
            </a:pPr>
            <a:endParaRPr lang="bn-BD" sz="35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4800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6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390900" y="4472811"/>
          <a:ext cx="706437" cy="1349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8" name="Equation" r:id="rId3" imgW="152280" imgH="393480" progId="Equation.3">
                  <p:embed/>
                </p:oleObj>
              </mc:Choice>
              <mc:Fallback>
                <p:oleObj name="Equation" r:id="rId3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4472811"/>
                        <a:ext cx="706437" cy="1349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ple.jpg"/>
          <p:cNvPicPr>
            <a:picLocks noChangeAspect="1"/>
          </p:cNvPicPr>
          <p:nvPr/>
        </p:nvPicPr>
        <p:blipFill>
          <a:blip r:embed="rId5"/>
          <a:srcRect r="49153" b="51174"/>
          <a:stretch>
            <a:fillRect/>
          </a:stretch>
        </p:blipFill>
        <p:spPr>
          <a:xfrm>
            <a:off x="2057400" y="304800"/>
            <a:ext cx="630622" cy="546538"/>
          </a:xfrm>
          <a:prstGeom prst="rect">
            <a:avLst/>
          </a:prstGeom>
        </p:spPr>
      </p:pic>
      <p:pic>
        <p:nvPicPr>
          <p:cNvPr id="7" name="Picture 6" descr="ple.jpg"/>
          <p:cNvPicPr>
            <a:picLocks noChangeAspect="1"/>
          </p:cNvPicPr>
          <p:nvPr/>
        </p:nvPicPr>
        <p:blipFill>
          <a:blip r:embed="rId5"/>
          <a:srcRect l="50847" b="51174"/>
          <a:stretch>
            <a:fillRect/>
          </a:stretch>
        </p:blipFill>
        <p:spPr>
          <a:xfrm>
            <a:off x="2667000" y="304800"/>
            <a:ext cx="609600" cy="546538"/>
          </a:xfrm>
          <a:prstGeom prst="rect">
            <a:avLst/>
          </a:prstGeom>
        </p:spPr>
      </p:pic>
      <p:pic>
        <p:nvPicPr>
          <p:cNvPr id="8" name="Picture 7" descr="ple.jpg"/>
          <p:cNvPicPr>
            <a:picLocks noChangeAspect="1"/>
          </p:cNvPicPr>
          <p:nvPr/>
        </p:nvPicPr>
        <p:blipFill>
          <a:blip r:embed="rId5"/>
          <a:srcRect t="48826" r="49153"/>
          <a:stretch>
            <a:fillRect/>
          </a:stretch>
        </p:blipFill>
        <p:spPr>
          <a:xfrm>
            <a:off x="2057400" y="838200"/>
            <a:ext cx="630622" cy="572814"/>
          </a:xfrm>
          <a:prstGeom prst="rect">
            <a:avLst/>
          </a:prstGeom>
        </p:spPr>
      </p:pic>
      <p:pic>
        <p:nvPicPr>
          <p:cNvPr id="9" name="Picture 8" descr="ple.jpg"/>
          <p:cNvPicPr>
            <a:picLocks noChangeAspect="1"/>
          </p:cNvPicPr>
          <p:nvPr/>
        </p:nvPicPr>
        <p:blipFill>
          <a:blip r:embed="rId5"/>
          <a:srcRect l="50847" t="48826"/>
          <a:stretch>
            <a:fillRect/>
          </a:stretch>
        </p:blipFill>
        <p:spPr>
          <a:xfrm>
            <a:off x="2667000" y="838200"/>
            <a:ext cx="609600" cy="572814"/>
          </a:xfrm>
          <a:prstGeom prst="rect">
            <a:avLst/>
          </a:prstGeom>
        </p:spPr>
      </p:pic>
      <p:sp>
        <p:nvSpPr>
          <p:cNvPr id="11" name="Flowchart: Manual Operation 10"/>
          <p:cNvSpPr/>
          <p:nvPr/>
        </p:nvSpPr>
        <p:spPr>
          <a:xfrm>
            <a:off x="1981200" y="2771756"/>
            <a:ext cx="3276600" cy="1600200"/>
          </a:xfrm>
          <a:prstGeom prst="flowChartManualOperatio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anual Operation 11"/>
          <p:cNvSpPr/>
          <p:nvPr/>
        </p:nvSpPr>
        <p:spPr>
          <a:xfrm>
            <a:off x="5856156" y="2895600"/>
            <a:ext cx="3059243" cy="1611059"/>
          </a:xfrm>
          <a:prstGeom prst="flowChartManualOperatio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7061927" y="4473316"/>
          <a:ext cx="6477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9" name="Equation" r:id="rId6" imgW="139680" imgH="393480" progId="Equation.3">
                  <p:embed/>
                </p:oleObj>
              </mc:Choice>
              <mc:Fallback>
                <p:oleObj name="Equation" r:id="rId6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927" y="4473316"/>
                        <a:ext cx="647700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81200" y="5732698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যে সব ভগ্নাংশের লব</a:t>
            </a:r>
            <a:r>
              <a:rPr lang="en-US" sz="32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bn-BD" sz="32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হর অপেক্ষা ছোট সেগুলো  প্রকৃত ভগ্নাংশ। </a:t>
            </a:r>
            <a:endParaRPr lang="en-US" sz="32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38027" y="703128"/>
            <a:ext cx="234877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প্রকৃত ভগ্নাংশ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27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61 0.00509 L 0.04505 0.47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33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84 -0.01435 L 0.10716 0.45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233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20541E-6 L 0.36667 0.355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17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7 -0.02176 L 0.09596 0.389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Words>310</Words>
  <Application>Microsoft Office PowerPoint</Application>
  <PresentationFormat>Widescreen</PresentationFormat>
  <Paragraphs>67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Aharoni</vt:lpstr>
      <vt:lpstr>Arial</vt:lpstr>
      <vt:lpstr>Calibri</vt:lpstr>
      <vt:lpstr>Calibri Light</vt:lpstr>
      <vt:lpstr>Cambria Math</vt:lpstr>
      <vt:lpstr>NikoshBAN</vt:lpstr>
      <vt:lpstr>SutonnyMJ</vt:lpstr>
      <vt:lpstr>TonnyBanglaOMJ</vt:lpstr>
      <vt:lpstr>Vrinda</vt:lpstr>
      <vt:lpstr>Office Theme</vt:lpstr>
      <vt:lpstr>1_Office Theme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আজকের পাঠ</vt:lpstr>
      <vt:lpstr>  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Bogra</dc:creator>
  <cp:lastModifiedBy>DELL</cp:lastModifiedBy>
  <cp:revision>299</cp:revision>
  <dcterms:created xsi:type="dcterms:W3CDTF">2006-08-16T00:00:00Z</dcterms:created>
  <dcterms:modified xsi:type="dcterms:W3CDTF">2019-04-27T06:56:28Z</dcterms:modified>
</cp:coreProperties>
</file>