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95" d="100"/>
          <a:sy n="95" d="100"/>
        </p:scale>
        <p:origin x="-840" y="-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85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4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07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269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041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47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685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27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48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02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6BB6B-1820-4D88-BCB9-5C65EA2E281C}" type="datetimeFigureOut">
              <a:rPr lang="en-US" smtClean="0"/>
              <a:t>1/29/2021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FE60F-1016-460A-8919-1997B0EB4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064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dirty="0" smtClean="0"/>
              <a:t>بسم الله الرحمن الرحيم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السلام عليكم ورحمة الله</a:t>
            </a:r>
            <a:br>
              <a:rPr lang="ar-SA" dirty="0" smtClean="0"/>
            </a:br>
            <a:r>
              <a:rPr lang="ar-SA" dirty="0" smtClean="0"/>
              <a:t>اهلا سهلا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503" y="3602038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6760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0133" y="936978"/>
            <a:ext cx="57234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وب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نو الاعيان والعلات كلهم يسقطون بالابن وابن الابن وان سفل وبالأب بالاتفاق وبالجد عند ابي حنيفة رح- ويسقط بنو العلات أيضا بالأخ لاب وام وبالأخت لاب وام اذا صارت عصبة-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r>
              <a:rPr lang="ar-SA" dirty="0"/>
              <a:t>اخت </a:t>
            </a:r>
            <a:r>
              <a:rPr lang="ar-SA" dirty="0" smtClean="0"/>
              <a:t>لاب</a:t>
            </a:r>
          </a:p>
          <a:p>
            <a:endParaRPr lang="ar-SA" dirty="0"/>
          </a:p>
          <a:p>
            <a:r>
              <a:rPr lang="ar-SA" dirty="0" smtClean="0"/>
              <a:t>محروم 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5836356" y="3962400"/>
            <a:ext cx="11288" cy="56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4086578" y="3635022"/>
            <a:ext cx="583635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9460089" y="2833511"/>
            <a:ext cx="711200" cy="801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726311" y="3714044"/>
            <a:ext cx="162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ابن-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389511" y="3635022"/>
            <a:ext cx="1286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endParaRPr lang="ar-SA" dirty="0"/>
          </a:p>
          <a:p>
            <a:r>
              <a:rPr lang="ar-SA" dirty="0" smtClean="0"/>
              <a:t>محروم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251245" y="3136344"/>
            <a:ext cx="71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36" y="1038701"/>
            <a:ext cx="1847850" cy="2466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523947" y="3529378"/>
            <a:ext cx="1532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5-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053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53071" y="2176530"/>
            <a:ext cx="450760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dirty="0"/>
              <a:t>الي اللقاء</a:t>
            </a:r>
          </a:p>
          <a:p>
            <a:endParaRPr lang="ar-SA" sz="3600" dirty="0"/>
          </a:p>
          <a:p>
            <a:r>
              <a:rPr lang="ar-SA" sz="3600" dirty="0"/>
              <a:t>السلام عليكم ورحمة الله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6392" y="1986893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9468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333" y="1699105"/>
            <a:ext cx="1508760" cy="187452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27622" y="810282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r-SA" sz="3600" dirty="0"/>
              <a:t>تعريف الأستاذ : </a:t>
            </a:r>
          </a:p>
          <a:p>
            <a:r>
              <a:rPr lang="ar-SA" sz="3600" dirty="0"/>
              <a:t>محمد مجيب الرحمن</a:t>
            </a:r>
          </a:p>
          <a:p>
            <a:r>
              <a:rPr lang="ar-SA" sz="3600" dirty="0"/>
              <a:t>الأستاذ المساعد</a:t>
            </a:r>
          </a:p>
          <a:p>
            <a:r>
              <a:rPr lang="ar-SA" sz="3600" dirty="0"/>
              <a:t>المدرسة المجددية الإسلا مية (العالم)</a:t>
            </a:r>
          </a:p>
          <a:p>
            <a:r>
              <a:rPr lang="ar-SA" sz="3600" dirty="0"/>
              <a:t>برى بارى – كالياكوير –غازى فور-</a:t>
            </a:r>
          </a:p>
        </p:txBody>
      </p:sp>
    </p:spTree>
    <p:extLst>
      <p:ext uri="{BB962C8B-B14F-4D97-AF65-F5344CB8AC3E}">
        <p14:creationId xmlns:p14="http://schemas.microsoft.com/office/powerpoint/2010/main" val="2393623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21956" y="993422"/>
            <a:ext cx="565573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عنوان الدرس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الصف العالم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الورقة الثانية للفقه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800" dirty="0">
                <a:latin typeface="Arial" panose="020B0604020202020204" pitchFamily="34" charset="0"/>
                <a:cs typeface="Arial" panose="020B0604020202020204" pitchFamily="34" charset="0"/>
              </a:rPr>
              <a:t>فرائض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3884" y="1238005"/>
            <a:ext cx="17430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1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7347" y="2110572"/>
            <a:ext cx="54751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>
                <a:latin typeface="Arial" panose="020B0604020202020204" pitchFamily="34" charset="0"/>
                <a:cs typeface="Arial" panose="020B0604020202020204" pitchFamily="34" charset="0"/>
              </a:rPr>
              <a:t>اعلان الدرس </a:t>
            </a:r>
          </a:p>
          <a:p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اخت لاب وام</a:t>
            </a:r>
            <a:endParaRPr lang="ar-S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459" y="1944512"/>
            <a:ext cx="2143125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18444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7999" y="1603022"/>
            <a:ext cx="547511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النتائج من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يستطيع الطلاب بعد انتهاء هذا الدرس</a:t>
            </a:r>
          </a:p>
          <a:p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يبينوا    معني 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اخت لاب وام</a:t>
            </a:r>
            <a:endParaRPr lang="ar-S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ان يقولوا </a:t>
            </a:r>
            <a:r>
              <a:rPr lang="ar-S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أحوال  اخت </a:t>
            </a:r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لاب وام    </a:t>
            </a:r>
          </a:p>
          <a:p>
            <a:r>
              <a:rPr lang="ar-SA" sz="2400" dirty="0">
                <a:latin typeface="Arial" panose="020B0604020202020204" pitchFamily="34" charset="0"/>
                <a:cs typeface="Arial" panose="020B0604020202020204" pitchFamily="34" charset="0"/>
              </a:rPr>
              <a:t>     كم هي وما هي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601" y="1885646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6780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93028" y="1083352"/>
            <a:ext cx="572346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400" dirty="0" err="1" smtClean="0"/>
              <a:t>للاخوات</a:t>
            </a:r>
            <a:r>
              <a:rPr lang="ar-SA" sz="2400" dirty="0" smtClean="0"/>
              <a:t> لاب وام </a:t>
            </a:r>
            <a:r>
              <a:rPr lang="ar-SA" sz="2400" dirty="0" err="1" smtClean="0"/>
              <a:t>فاحوال</a:t>
            </a:r>
            <a:r>
              <a:rPr lang="ar-SA" sz="2400" dirty="0" smtClean="0"/>
              <a:t> خمس- وهي-:</a:t>
            </a:r>
          </a:p>
          <a:p>
            <a:endParaRPr lang="ar-SA" sz="2400" dirty="0"/>
          </a:p>
          <a:p>
            <a:r>
              <a:rPr lang="ar-SA" sz="2400" dirty="0" smtClean="0"/>
              <a:t>النصف للواحدة </a:t>
            </a:r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5429956" y="3939822"/>
            <a:ext cx="4572000" cy="225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9505244" y="3107148"/>
            <a:ext cx="643467" cy="8918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318978" y="3697666"/>
            <a:ext cx="16820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39200" y="3951111"/>
            <a:ext cx="1456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429956" y="3747911"/>
            <a:ext cx="1941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758" y="1600023"/>
            <a:ext cx="1847850" cy="2466975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012311" y="3697666"/>
            <a:ext cx="8579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1-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5613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643438" y="3051142"/>
            <a:ext cx="619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5949244" y="3115733"/>
            <a:ext cx="5384800" cy="338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5576710" y="757816"/>
            <a:ext cx="545253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والثلثان للاثنتين فصاعدة-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10453511" y="2359378"/>
            <a:ext cx="587022" cy="790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047111" y="2528711"/>
            <a:ext cx="10837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171289" y="3205202"/>
            <a:ext cx="14111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353778" y="3132666"/>
            <a:ext cx="1470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r>
              <a:rPr lang="ar-SA" dirty="0"/>
              <a:t>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84711" y="3357686"/>
            <a:ext cx="14788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عم</a:t>
            </a:r>
          </a:p>
          <a:p>
            <a:r>
              <a:rPr lang="ar-SA" dirty="0"/>
              <a:t>1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133" y="1645397"/>
            <a:ext cx="2143125" cy="21336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1729155" y="2988354"/>
            <a:ext cx="395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2-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2635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09066" y="1354667"/>
            <a:ext cx="563315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ومع الأخ لاب وام للذكر مثل حظ الانثيين يصرن به عصبة لاستوائهم في القرابة الي الميت</a:t>
            </a: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ar-SA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4131734" y="3364088"/>
            <a:ext cx="6468533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10035822" y="2427111"/>
            <a:ext cx="846667" cy="9595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719733" y="2698044"/>
            <a:ext cx="101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63378" y="3409244"/>
            <a:ext cx="1919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 لاب وام</a:t>
            </a:r>
          </a:p>
          <a:p>
            <a:endParaRPr lang="ar-SA" dirty="0" smtClean="0"/>
          </a:p>
          <a:p>
            <a:r>
              <a:rPr lang="ar-SA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17067" y="3488267"/>
            <a:ext cx="2048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 </a:t>
            </a:r>
          </a:p>
          <a:p>
            <a:endParaRPr lang="ar-SA" dirty="0" smtClean="0"/>
          </a:p>
          <a:p>
            <a:r>
              <a:rPr lang="ar-SA" dirty="0"/>
              <a:t>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1187289" y="3179422"/>
            <a:ext cx="666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3-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523" y="1634229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5126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33244" y="767645"/>
            <a:ext cx="616373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ولهن الباقي  مع البنات وبنات الابن—لقوله عليه السلام  اجعلوا الاخوات مع البنات عصبة</a:t>
            </a:r>
            <a:r>
              <a:rPr lang="ar-SA" dirty="0" smtClean="0"/>
              <a:t>-</a:t>
            </a:r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ar-SA" dirty="0" smtClean="0"/>
          </a:p>
          <a:p>
            <a:endParaRPr lang="ar-SA" dirty="0"/>
          </a:p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883379" y="2901244"/>
            <a:ext cx="6818488" cy="451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10227733" y="2009422"/>
            <a:ext cx="699911" cy="9482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92266" y="2168028"/>
            <a:ext cx="1004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6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629422" y="3048000"/>
            <a:ext cx="1298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</a:t>
            </a:r>
          </a:p>
          <a:p>
            <a:endParaRPr lang="ar-SA" dirty="0"/>
          </a:p>
          <a:p>
            <a:r>
              <a:rPr lang="ar-SA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61867" y="2991696"/>
            <a:ext cx="1004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بنت الابن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63822" y="2957689"/>
            <a:ext cx="172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اخت لاب وام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25333" y="3048000"/>
            <a:ext cx="12079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اخت لاب </a:t>
            </a:r>
            <a:r>
              <a:rPr lang="ar-SA" dirty="0" smtClean="0"/>
              <a:t>وام</a:t>
            </a:r>
          </a:p>
          <a:p>
            <a:endParaRPr lang="ar-SA" dirty="0"/>
          </a:p>
          <a:p>
            <a:r>
              <a:rPr lang="ar-SA" dirty="0" smtClean="0"/>
              <a:t>1</a:t>
            </a:r>
            <a:endParaRPr lang="ar-SA" dirty="0"/>
          </a:p>
        </p:txBody>
      </p:sp>
      <p:sp>
        <p:nvSpPr>
          <p:cNvPr id="14" name="TextBox 13"/>
          <p:cNvSpPr txBox="1"/>
          <p:nvPr/>
        </p:nvSpPr>
        <p:spPr>
          <a:xfrm>
            <a:off x="11080043" y="2739156"/>
            <a:ext cx="10950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 smtClean="0"/>
              <a:t>4-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871" y="139543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150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200</Words>
  <Application>Microsoft Office PowerPoint</Application>
  <PresentationFormat>Widescreen</PresentationFormat>
  <Paragraphs>116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بسم الله الرحمن الرحيم  السلام عليكم ورحمة الله اهلا سهلا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الرحيم  السلام عليكم ورحمة الله اهلا سهلا</dc:title>
  <dc:creator>Microsoft account</dc:creator>
  <cp:lastModifiedBy>Microsoft account</cp:lastModifiedBy>
  <cp:revision>23</cp:revision>
  <dcterms:created xsi:type="dcterms:W3CDTF">2020-10-19T13:54:33Z</dcterms:created>
  <dcterms:modified xsi:type="dcterms:W3CDTF">2021-01-29T16:07:06Z</dcterms:modified>
</cp:coreProperties>
</file>