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57" r:id="rId3"/>
    <p:sldId id="258" r:id="rId4"/>
    <p:sldId id="262" r:id="rId5"/>
    <p:sldId id="259" r:id="rId6"/>
    <p:sldId id="273" r:id="rId7"/>
    <p:sldId id="261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69" r:id="rId17"/>
    <p:sldId id="270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00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66" autoAdjust="0"/>
  </p:normalViewPr>
  <p:slideViewPr>
    <p:cSldViewPr snapToGrid="0">
      <p:cViewPr varScale="1">
        <p:scale>
          <a:sx n="101" d="100"/>
          <a:sy n="101" d="100"/>
        </p:scale>
        <p:origin x="954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6A47-A311-42DA-BA1A-8C1B71560A71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8BA16-FD6A-483E-ADBD-D316D887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6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8BA16-FD6A-483E-ADBD-D316D8870C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28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8BA16-FD6A-483E-ADBD-D316D8870C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63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8BA16-FD6A-483E-ADBD-D316D8870C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4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8BA16-FD6A-483E-ADBD-D316D8870C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4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8BA16-FD6A-483E-ADBD-D316D8870C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8BA16-FD6A-483E-ADBD-D316D8870C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8BA16-FD6A-483E-ADBD-D316D8870C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47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8BA16-FD6A-483E-ADBD-D316D8870C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40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8BA16-FD6A-483E-ADBD-D316D8870C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14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8BA16-FD6A-483E-ADBD-D316D8870C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06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8BA16-FD6A-483E-ADBD-D316D8870C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87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8BA16-FD6A-483E-ADBD-D316D8870C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8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07F1-5618-41E2-A319-B540FDAF3C4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0D26-B339-43DA-80A9-A9B5ED4BC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5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07F1-5618-41E2-A319-B540FDAF3C4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0D26-B339-43DA-80A9-A9B5ED4BC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6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07F1-5618-41E2-A319-B540FDAF3C4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0D26-B339-43DA-80A9-A9B5ED4BC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-753511"/>
            <a:ext cx="12192000" cy="7611511"/>
            <a:chOff x="0" y="-753511"/>
            <a:chExt cx="12192000" cy="7611511"/>
          </a:xfrm>
        </p:grpSpPr>
        <p:pic>
          <p:nvPicPr>
            <p:cNvPr id="7" name="Picture 6" descr="burn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991" y="-753511"/>
              <a:ext cx="3318934" cy="25727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1787633" y="6565777"/>
                  </a:moveTo>
                  <a:cubicBezTo>
                    <a:pt x="11793633" y="6565777"/>
                    <a:pt x="11796632" y="6569043"/>
                    <a:pt x="11796632" y="6575576"/>
                  </a:cubicBezTo>
                  <a:cubicBezTo>
                    <a:pt x="11796632" y="6584909"/>
                    <a:pt x="11787366" y="6602108"/>
                    <a:pt x="11768834" y="6627173"/>
                  </a:cubicBezTo>
                  <a:cubicBezTo>
                    <a:pt x="11746169" y="6657704"/>
                    <a:pt x="11730237" y="6672970"/>
                    <a:pt x="11721037" y="6672970"/>
                  </a:cubicBezTo>
                  <a:cubicBezTo>
                    <a:pt x="11713304" y="6672970"/>
                    <a:pt x="11709438" y="6668637"/>
                    <a:pt x="11709438" y="6659971"/>
                  </a:cubicBezTo>
                  <a:cubicBezTo>
                    <a:pt x="11709438" y="6645172"/>
                    <a:pt x="11719404" y="6625773"/>
                    <a:pt x="11739336" y="6601774"/>
                  </a:cubicBezTo>
                  <a:cubicBezTo>
                    <a:pt x="11759268" y="6577776"/>
                    <a:pt x="11775367" y="6565777"/>
                    <a:pt x="11787633" y="6565777"/>
                  </a:cubicBezTo>
                  <a:close/>
                  <a:moveTo>
                    <a:pt x="11320908" y="6565777"/>
                  </a:moveTo>
                  <a:cubicBezTo>
                    <a:pt x="11326908" y="6565777"/>
                    <a:pt x="11329908" y="6569043"/>
                    <a:pt x="11329908" y="6575576"/>
                  </a:cubicBezTo>
                  <a:cubicBezTo>
                    <a:pt x="11329908" y="6584909"/>
                    <a:pt x="11320641" y="6602108"/>
                    <a:pt x="11302109" y="6627173"/>
                  </a:cubicBezTo>
                  <a:cubicBezTo>
                    <a:pt x="11279444" y="6657704"/>
                    <a:pt x="11263512" y="6672970"/>
                    <a:pt x="11254312" y="6672970"/>
                  </a:cubicBezTo>
                  <a:cubicBezTo>
                    <a:pt x="11246579" y="6672970"/>
                    <a:pt x="11242713" y="6668637"/>
                    <a:pt x="11242713" y="6659971"/>
                  </a:cubicBezTo>
                  <a:cubicBezTo>
                    <a:pt x="11242713" y="6645172"/>
                    <a:pt x="11252679" y="6625773"/>
                    <a:pt x="11272611" y="6601774"/>
                  </a:cubicBezTo>
                  <a:cubicBezTo>
                    <a:pt x="11292543" y="6577776"/>
                    <a:pt x="11308642" y="6565777"/>
                    <a:pt x="11320908" y="6565777"/>
                  </a:cubicBezTo>
                  <a:close/>
                  <a:moveTo>
                    <a:pt x="11367459" y="6416586"/>
                  </a:moveTo>
                  <a:cubicBezTo>
                    <a:pt x="11339594" y="6416586"/>
                    <a:pt x="11311029" y="6428952"/>
                    <a:pt x="11281764" y="6453684"/>
                  </a:cubicBezTo>
                  <a:cubicBezTo>
                    <a:pt x="11252499" y="6478415"/>
                    <a:pt x="11225401" y="6513047"/>
                    <a:pt x="11200469" y="6557577"/>
                  </a:cubicBezTo>
                  <a:lnTo>
                    <a:pt x="11122474" y="6557577"/>
                  </a:lnTo>
                  <a:cubicBezTo>
                    <a:pt x="11145006" y="6515046"/>
                    <a:pt x="11162738" y="6485648"/>
                    <a:pt x="11175670" y="6469383"/>
                  </a:cubicBezTo>
                  <a:cubicBezTo>
                    <a:pt x="11188603" y="6453117"/>
                    <a:pt x="11203269" y="6441651"/>
                    <a:pt x="11219668" y="6434985"/>
                  </a:cubicBezTo>
                  <a:cubicBezTo>
                    <a:pt x="11222334" y="6433918"/>
                    <a:pt x="11223668" y="6432985"/>
                    <a:pt x="11223668" y="6432185"/>
                  </a:cubicBezTo>
                  <a:cubicBezTo>
                    <a:pt x="11223668" y="6431385"/>
                    <a:pt x="11223268" y="6430852"/>
                    <a:pt x="11222468" y="6430585"/>
                  </a:cubicBezTo>
                  <a:cubicBezTo>
                    <a:pt x="11220466" y="6430585"/>
                    <a:pt x="11215129" y="6432818"/>
                    <a:pt x="11206458" y="6437285"/>
                  </a:cubicBezTo>
                  <a:cubicBezTo>
                    <a:pt x="11197786" y="6441751"/>
                    <a:pt x="11190850" y="6445917"/>
                    <a:pt x="11185648" y="6449784"/>
                  </a:cubicBezTo>
                  <a:cubicBezTo>
                    <a:pt x="11160966" y="6467783"/>
                    <a:pt x="11134618" y="6499447"/>
                    <a:pt x="11106603" y="6544778"/>
                  </a:cubicBezTo>
                  <a:cubicBezTo>
                    <a:pt x="11102734" y="6550644"/>
                    <a:pt x="11100000" y="6554911"/>
                    <a:pt x="11098400" y="6557577"/>
                  </a:cubicBezTo>
                  <a:lnTo>
                    <a:pt x="11035963" y="6557577"/>
                  </a:lnTo>
                  <a:lnTo>
                    <a:pt x="11034363" y="6561577"/>
                  </a:lnTo>
                  <a:lnTo>
                    <a:pt x="11095797" y="6561577"/>
                  </a:lnTo>
                  <a:cubicBezTo>
                    <a:pt x="11068982" y="6604908"/>
                    <a:pt x="11045002" y="6634939"/>
                    <a:pt x="11023858" y="6651671"/>
                  </a:cubicBezTo>
                  <a:cubicBezTo>
                    <a:pt x="11002713" y="6668404"/>
                    <a:pt x="10978067" y="6676770"/>
                    <a:pt x="10949919" y="6676770"/>
                  </a:cubicBezTo>
                  <a:cubicBezTo>
                    <a:pt x="10933909" y="6676770"/>
                    <a:pt x="10920768" y="6673270"/>
                    <a:pt x="10910496" y="6666271"/>
                  </a:cubicBezTo>
                  <a:cubicBezTo>
                    <a:pt x="10900224" y="6659271"/>
                    <a:pt x="10895088" y="6650305"/>
                    <a:pt x="10895088" y="6639372"/>
                  </a:cubicBezTo>
                  <a:cubicBezTo>
                    <a:pt x="10895088" y="6632306"/>
                    <a:pt x="10896287" y="6628773"/>
                    <a:pt x="10898687" y="6628773"/>
                  </a:cubicBezTo>
                  <a:cubicBezTo>
                    <a:pt x="10899887" y="6628773"/>
                    <a:pt x="10900287" y="6630439"/>
                    <a:pt x="10899887" y="6633773"/>
                  </a:cubicBezTo>
                  <a:cubicBezTo>
                    <a:pt x="10899887" y="6640039"/>
                    <a:pt x="10903020" y="6643172"/>
                    <a:pt x="10909287" y="6643172"/>
                  </a:cubicBezTo>
                  <a:cubicBezTo>
                    <a:pt x="10913286" y="6643172"/>
                    <a:pt x="10916620" y="6641639"/>
                    <a:pt x="10919286" y="6638572"/>
                  </a:cubicBezTo>
                  <a:cubicBezTo>
                    <a:pt x="10921953" y="6635506"/>
                    <a:pt x="10923286" y="6631839"/>
                    <a:pt x="10923286" y="6627573"/>
                  </a:cubicBezTo>
                  <a:cubicBezTo>
                    <a:pt x="10923286" y="6618773"/>
                    <a:pt x="10918953" y="6614374"/>
                    <a:pt x="10910287" y="6614374"/>
                  </a:cubicBezTo>
                  <a:cubicBezTo>
                    <a:pt x="10904687" y="6614374"/>
                    <a:pt x="10899954" y="6616774"/>
                    <a:pt x="10896087" y="6621573"/>
                  </a:cubicBezTo>
                  <a:cubicBezTo>
                    <a:pt x="10892221" y="6626373"/>
                    <a:pt x="10890288" y="6632039"/>
                    <a:pt x="10890288" y="6638572"/>
                  </a:cubicBezTo>
                  <a:cubicBezTo>
                    <a:pt x="10890288" y="6651105"/>
                    <a:pt x="10896054" y="6661271"/>
                    <a:pt x="10907587" y="6669070"/>
                  </a:cubicBezTo>
                  <a:cubicBezTo>
                    <a:pt x="10919119" y="6676870"/>
                    <a:pt x="10934085" y="6680770"/>
                    <a:pt x="10952484" y="6680770"/>
                  </a:cubicBezTo>
                  <a:cubicBezTo>
                    <a:pt x="10984082" y="6680770"/>
                    <a:pt x="11016880" y="6669170"/>
                    <a:pt x="11050878" y="6645972"/>
                  </a:cubicBezTo>
                  <a:cubicBezTo>
                    <a:pt x="11066344" y="6635439"/>
                    <a:pt x="11078676" y="6624573"/>
                    <a:pt x="11087876" y="6613374"/>
                  </a:cubicBezTo>
                  <a:cubicBezTo>
                    <a:pt x="11097075" y="6602174"/>
                    <a:pt x="11107941" y="6584909"/>
                    <a:pt x="11120474" y="6561577"/>
                  </a:cubicBezTo>
                  <a:lnTo>
                    <a:pt x="11198269" y="6561577"/>
                  </a:lnTo>
                  <a:lnTo>
                    <a:pt x="11195069" y="6568177"/>
                  </a:lnTo>
                  <a:cubicBezTo>
                    <a:pt x="11175470" y="6607241"/>
                    <a:pt x="11160738" y="6632906"/>
                    <a:pt x="11150872" y="6645172"/>
                  </a:cubicBezTo>
                  <a:cubicBezTo>
                    <a:pt x="11141672" y="6656504"/>
                    <a:pt x="11128273" y="6666037"/>
                    <a:pt x="11110674" y="6673770"/>
                  </a:cubicBezTo>
                  <a:cubicBezTo>
                    <a:pt x="11101475" y="6672170"/>
                    <a:pt x="11093809" y="6671370"/>
                    <a:pt x="11087676" y="6671370"/>
                  </a:cubicBezTo>
                  <a:cubicBezTo>
                    <a:pt x="11076743" y="6671370"/>
                    <a:pt x="11071277" y="6673037"/>
                    <a:pt x="11071277" y="6676370"/>
                  </a:cubicBezTo>
                  <a:cubicBezTo>
                    <a:pt x="11071277" y="6679303"/>
                    <a:pt x="11074743" y="6680770"/>
                    <a:pt x="11081676" y="6680770"/>
                  </a:cubicBezTo>
                  <a:cubicBezTo>
                    <a:pt x="11089809" y="6680770"/>
                    <a:pt x="11098808" y="6679436"/>
                    <a:pt x="11108675" y="6676770"/>
                  </a:cubicBezTo>
                  <a:cubicBezTo>
                    <a:pt x="11121607" y="6678636"/>
                    <a:pt x="11133606" y="6679570"/>
                    <a:pt x="11144672" y="6679570"/>
                  </a:cubicBezTo>
                  <a:cubicBezTo>
                    <a:pt x="11162538" y="6679570"/>
                    <a:pt x="11177637" y="6676003"/>
                    <a:pt x="11189970" y="6668870"/>
                  </a:cubicBezTo>
                  <a:cubicBezTo>
                    <a:pt x="11202302" y="6661737"/>
                    <a:pt x="11215868" y="6648638"/>
                    <a:pt x="11230667" y="6629573"/>
                  </a:cubicBezTo>
                  <a:lnTo>
                    <a:pt x="11235811" y="6622873"/>
                  </a:lnTo>
                  <a:lnTo>
                    <a:pt x="11227914" y="6643972"/>
                  </a:lnTo>
                  <a:cubicBezTo>
                    <a:pt x="11227914" y="6653171"/>
                    <a:pt x="11230314" y="6660804"/>
                    <a:pt x="11235113" y="6666871"/>
                  </a:cubicBezTo>
                  <a:cubicBezTo>
                    <a:pt x="11239913" y="6672937"/>
                    <a:pt x="11245846" y="6675970"/>
                    <a:pt x="11252912" y="6675970"/>
                  </a:cubicBezTo>
                  <a:cubicBezTo>
                    <a:pt x="11259578" y="6675970"/>
                    <a:pt x="11266445" y="6672704"/>
                    <a:pt x="11273511" y="6666171"/>
                  </a:cubicBezTo>
                  <a:cubicBezTo>
                    <a:pt x="11280577" y="6659638"/>
                    <a:pt x="11290777" y="6647038"/>
                    <a:pt x="11304109" y="6628373"/>
                  </a:cubicBezTo>
                  <a:cubicBezTo>
                    <a:pt x="11299843" y="6636772"/>
                    <a:pt x="11297710" y="6644572"/>
                    <a:pt x="11297710" y="6651771"/>
                  </a:cubicBezTo>
                  <a:cubicBezTo>
                    <a:pt x="11297710" y="6658704"/>
                    <a:pt x="11299645" y="6664471"/>
                    <a:pt x="11303515" y="6669070"/>
                  </a:cubicBezTo>
                  <a:cubicBezTo>
                    <a:pt x="11307386" y="6673670"/>
                    <a:pt x="11312392" y="6675970"/>
                    <a:pt x="11318533" y="6675970"/>
                  </a:cubicBezTo>
                  <a:cubicBezTo>
                    <a:pt x="11327610" y="6675970"/>
                    <a:pt x="11340024" y="6666489"/>
                    <a:pt x="11355775" y="6647528"/>
                  </a:cubicBezTo>
                  <a:cubicBezTo>
                    <a:pt x="11370389" y="6630204"/>
                    <a:pt x="11379524" y="6618588"/>
                    <a:pt x="11383177" y="6612680"/>
                  </a:cubicBezTo>
                  <a:lnTo>
                    <a:pt x="11384091" y="6610677"/>
                  </a:lnTo>
                  <a:lnTo>
                    <a:pt x="11385088" y="6611674"/>
                  </a:lnTo>
                  <a:cubicBezTo>
                    <a:pt x="11385757" y="6611541"/>
                    <a:pt x="11386692" y="6610606"/>
                    <a:pt x="11387894" y="6608871"/>
                  </a:cubicBezTo>
                  <a:cubicBezTo>
                    <a:pt x="11407934" y="6580141"/>
                    <a:pt x="11421362" y="6565777"/>
                    <a:pt x="11428176" y="6565777"/>
                  </a:cubicBezTo>
                  <a:cubicBezTo>
                    <a:pt x="11431515" y="6565777"/>
                    <a:pt x="11433185" y="6567777"/>
                    <a:pt x="11433185" y="6571776"/>
                  </a:cubicBezTo>
                  <a:cubicBezTo>
                    <a:pt x="11433185" y="6578843"/>
                    <a:pt x="11424319" y="6596508"/>
                    <a:pt x="11406587" y="6624773"/>
                  </a:cubicBezTo>
                  <a:lnTo>
                    <a:pt x="11375388" y="6674170"/>
                  </a:lnTo>
                  <a:cubicBezTo>
                    <a:pt x="11379522" y="6673637"/>
                    <a:pt x="11383921" y="6673370"/>
                    <a:pt x="11388588" y="6673370"/>
                  </a:cubicBezTo>
                  <a:cubicBezTo>
                    <a:pt x="11389921" y="6673370"/>
                    <a:pt x="11393854" y="6673637"/>
                    <a:pt x="11400387" y="6674170"/>
                  </a:cubicBezTo>
                  <a:cubicBezTo>
                    <a:pt x="11440918" y="6601908"/>
                    <a:pt x="11470916" y="6565777"/>
                    <a:pt x="11490381" y="6565777"/>
                  </a:cubicBezTo>
                  <a:cubicBezTo>
                    <a:pt x="11496114" y="6565777"/>
                    <a:pt x="11498981" y="6568510"/>
                    <a:pt x="11498981" y="6573976"/>
                  </a:cubicBezTo>
                  <a:cubicBezTo>
                    <a:pt x="11498981" y="6578376"/>
                    <a:pt x="11493581" y="6588575"/>
                    <a:pt x="11482782" y="6604574"/>
                  </a:cubicBezTo>
                  <a:cubicBezTo>
                    <a:pt x="11472382" y="6619773"/>
                    <a:pt x="11465950" y="6629939"/>
                    <a:pt x="11463483" y="6635072"/>
                  </a:cubicBezTo>
                  <a:cubicBezTo>
                    <a:pt x="11461017" y="6640205"/>
                    <a:pt x="11459783" y="6645772"/>
                    <a:pt x="11459783" y="6651771"/>
                  </a:cubicBezTo>
                  <a:cubicBezTo>
                    <a:pt x="11459783" y="6658571"/>
                    <a:pt x="11461819" y="6664304"/>
                    <a:pt x="11465891" y="6668970"/>
                  </a:cubicBezTo>
                  <a:cubicBezTo>
                    <a:pt x="11469962" y="6673637"/>
                    <a:pt x="11475001" y="6675970"/>
                    <a:pt x="11481007" y="6675970"/>
                  </a:cubicBezTo>
                  <a:cubicBezTo>
                    <a:pt x="11490084" y="6675970"/>
                    <a:pt x="11502564" y="6666489"/>
                    <a:pt x="11518448" y="6647528"/>
                  </a:cubicBezTo>
                  <a:cubicBezTo>
                    <a:pt x="11532963" y="6630204"/>
                    <a:pt x="11542035" y="6618588"/>
                    <a:pt x="11545664" y="6612680"/>
                  </a:cubicBezTo>
                  <a:lnTo>
                    <a:pt x="11546398" y="6611059"/>
                  </a:lnTo>
                  <a:lnTo>
                    <a:pt x="11547013" y="6611674"/>
                  </a:lnTo>
                  <a:cubicBezTo>
                    <a:pt x="11547682" y="6611541"/>
                    <a:pt x="11548617" y="6610606"/>
                    <a:pt x="11549819" y="6608871"/>
                  </a:cubicBezTo>
                  <a:cubicBezTo>
                    <a:pt x="11569859" y="6580141"/>
                    <a:pt x="11583287" y="6565777"/>
                    <a:pt x="11590101" y="6565777"/>
                  </a:cubicBezTo>
                  <a:cubicBezTo>
                    <a:pt x="11593440" y="6565777"/>
                    <a:pt x="11595110" y="6567777"/>
                    <a:pt x="11595110" y="6571776"/>
                  </a:cubicBezTo>
                  <a:cubicBezTo>
                    <a:pt x="11595110" y="6578843"/>
                    <a:pt x="11586244" y="6596508"/>
                    <a:pt x="11568512" y="6624773"/>
                  </a:cubicBezTo>
                  <a:lnTo>
                    <a:pt x="11537313" y="6674170"/>
                  </a:lnTo>
                  <a:cubicBezTo>
                    <a:pt x="11541446" y="6673637"/>
                    <a:pt x="11545846" y="6673370"/>
                    <a:pt x="11550513" y="6673370"/>
                  </a:cubicBezTo>
                  <a:cubicBezTo>
                    <a:pt x="11551846" y="6673370"/>
                    <a:pt x="11555779" y="6673637"/>
                    <a:pt x="11562312" y="6674170"/>
                  </a:cubicBezTo>
                  <a:cubicBezTo>
                    <a:pt x="11602843" y="6601908"/>
                    <a:pt x="11632841" y="6565777"/>
                    <a:pt x="11652306" y="6565777"/>
                  </a:cubicBezTo>
                  <a:cubicBezTo>
                    <a:pt x="11658039" y="6565777"/>
                    <a:pt x="11660906" y="6568510"/>
                    <a:pt x="11660906" y="6573976"/>
                  </a:cubicBezTo>
                  <a:cubicBezTo>
                    <a:pt x="11660906" y="6578376"/>
                    <a:pt x="11655506" y="6588575"/>
                    <a:pt x="11644707" y="6604574"/>
                  </a:cubicBezTo>
                  <a:cubicBezTo>
                    <a:pt x="11634308" y="6619773"/>
                    <a:pt x="11627875" y="6629939"/>
                    <a:pt x="11625408" y="6635072"/>
                  </a:cubicBezTo>
                  <a:cubicBezTo>
                    <a:pt x="11622942" y="6640205"/>
                    <a:pt x="11621708" y="6645772"/>
                    <a:pt x="11621708" y="6651771"/>
                  </a:cubicBezTo>
                  <a:cubicBezTo>
                    <a:pt x="11621708" y="6658571"/>
                    <a:pt x="11623744" y="6664304"/>
                    <a:pt x="11627816" y="6668970"/>
                  </a:cubicBezTo>
                  <a:cubicBezTo>
                    <a:pt x="11631887" y="6673637"/>
                    <a:pt x="11636926" y="6675970"/>
                    <a:pt x="11642932" y="6675970"/>
                  </a:cubicBezTo>
                  <a:cubicBezTo>
                    <a:pt x="11652008" y="6675970"/>
                    <a:pt x="11664489" y="6666489"/>
                    <a:pt x="11680373" y="6647528"/>
                  </a:cubicBezTo>
                  <a:cubicBezTo>
                    <a:pt x="11690050" y="6635979"/>
                    <a:pt x="11697307" y="6626966"/>
                    <a:pt x="11702146" y="6620491"/>
                  </a:cubicBezTo>
                  <a:lnTo>
                    <a:pt x="11704916" y="6616514"/>
                  </a:lnTo>
                  <a:lnTo>
                    <a:pt x="11694639" y="6643972"/>
                  </a:lnTo>
                  <a:cubicBezTo>
                    <a:pt x="11694639" y="6653171"/>
                    <a:pt x="11697039" y="6660804"/>
                    <a:pt x="11701838" y="6666871"/>
                  </a:cubicBezTo>
                  <a:cubicBezTo>
                    <a:pt x="11706638" y="6672937"/>
                    <a:pt x="11712571" y="6675970"/>
                    <a:pt x="11719637" y="6675970"/>
                  </a:cubicBezTo>
                  <a:cubicBezTo>
                    <a:pt x="11726304" y="6675970"/>
                    <a:pt x="11733170" y="6672704"/>
                    <a:pt x="11740236" y="6666171"/>
                  </a:cubicBezTo>
                  <a:cubicBezTo>
                    <a:pt x="11747302" y="6659638"/>
                    <a:pt x="11757502" y="6647038"/>
                    <a:pt x="11770834" y="6628373"/>
                  </a:cubicBezTo>
                  <a:cubicBezTo>
                    <a:pt x="11766568" y="6636772"/>
                    <a:pt x="11764434" y="6644572"/>
                    <a:pt x="11764434" y="6651771"/>
                  </a:cubicBezTo>
                  <a:cubicBezTo>
                    <a:pt x="11764434" y="6658704"/>
                    <a:pt x="11766370" y="6664471"/>
                    <a:pt x="11770240" y="6669070"/>
                  </a:cubicBezTo>
                  <a:cubicBezTo>
                    <a:pt x="11774111" y="6673670"/>
                    <a:pt x="11779117" y="6675970"/>
                    <a:pt x="11785258" y="6675970"/>
                  </a:cubicBezTo>
                  <a:cubicBezTo>
                    <a:pt x="11794335" y="6675970"/>
                    <a:pt x="11806749" y="6666489"/>
                    <a:pt x="11822500" y="6647528"/>
                  </a:cubicBezTo>
                  <a:cubicBezTo>
                    <a:pt x="11837114" y="6630204"/>
                    <a:pt x="11846249" y="6618588"/>
                    <a:pt x="11849902" y="6612680"/>
                  </a:cubicBezTo>
                  <a:lnTo>
                    <a:pt x="11850816" y="6610677"/>
                  </a:lnTo>
                  <a:lnTo>
                    <a:pt x="11851813" y="6611674"/>
                  </a:lnTo>
                  <a:cubicBezTo>
                    <a:pt x="11852482" y="6611541"/>
                    <a:pt x="11853417" y="6610606"/>
                    <a:pt x="11854619" y="6608871"/>
                  </a:cubicBezTo>
                  <a:cubicBezTo>
                    <a:pt x="11874659" y="6580141"/>
                    <a:pt x="11888087" y="6565777"/>
                    <a:pt x="11894901" y="6565777"/>
                  </a:cubicBezTo>
                  <a:cubicBezTo>
                    <a:pt x="11898240" y="6565777"/>
                    <a:pt x="11899910" y="6567777"/>
                    <a:pt x="11899910" y="6571776"/>
                  </a:cubicBezTo>
                  <a:cubicBezTo>
                    <a:pt x="11899910" y="6578843"/>
                    <a:pt x="11891044" y="6596508"/>
                    <a:pt x="11873312" y="6624773"/>
                  </a:cubicBezTo>
                  <a:lnTo>
                    <a:pt x="11842113" y="6674170"/>
                  </a:lnTo>
                  <a:cubicBezTo>
                    <a:pt x="11846246" y="6673637"/>
                    <a:pt x="11850646" y="6673370"/>
                    <a:pt x="11855313" y="6673370"/>
                  </a:cubicBezTo>
                  <a:cubicBezTo>
                    <a:pt x="11856646" y="6673370"/>
                    <a:pt x="11860579" y="6673637"/>
                    <a:pt x="11867112" y="6674170"/>
                  </a:cubicBezTo>
                  <a:cubicBezTo>
                    <a:pt x="11907643" y="6601908"/>
                    <a:pt x="11937641" y="6565777"/>
                    <a:pt x="11957106" y="6565777"/>
                  </a:cubicBezTo>
                  <a:cubicBezTo>
                    <a:pt x="11962839" y="6565777"/>
                    <a:pt x="11965706" y="6568510"/>
                    <a:pt x="11965706" y="6573976"/>
                  </a:cubicBezTo>
                  <a:cubicBezTo>
                    <a:pt x="11965706" y="6578376"/>
                    <a:pt x="11960306" y="6588575"/>
                    <a:pt x="11949507" y="6604574"/>
                  </a:cubicBezTo>
                  <a:cubicBezTo>
                    <a:pt x="11939108" y="6619773"/>
                    <a:pt x="11932674" y="6629939"/>
                    <a:pt x="11930208" y="6635072"/>
                  </a:cubicBezTo>
                  <a:cubicBezTo>
                    <a:pt x="11927742" y="6640205"/>
                    <a:pt x="11926508" y="6645772"/>
                    <a:pt x="11926508" y="6651771"/>
                  </a:cubicBezTo>
                  <a:cubicBezTo>
                    <a:pt x="11926508" y="6658571"/>
                    <a:pt x="11928544" y="6664304"/>
                    <a:pt x="11932616" y="6668970"/>
                  </a:cubicBezTo>
                  <a:cubicBezTo>
                    <a:pt x="11936687" y="6673637"/>
                    <a:pt x="11941726" y="6675970"/>
                    <a:pt x="11947732" y="6675970"/>
                  </a:cubicBezTo>
                  <a:cubicBezTo>
                    <a:pt x="11956808" y="6675970"/>
                    <a:pt x="11969289" y="6666489"/>
                    <a:pt x="11985174" y="6647528"/>
                  </a:cubicBezTo>
                  <a:cubicBezTo>
                    <a:pt x="12004526" y="6624429"/>
                    <a:pt x="12014203" y="6611478"/>
                    <a:pt x="12014203" y="6608674"/>
                  </a:cubicBezTo>
                  <a:cubicBezTo>
                    <a:pt x="12014203" y="6607874"/>
                    <a:pt x="12013803" y="6607474"/>
                    <a:pt x="12013003" y="6607474"/>
                  </a:cubicBezTo>
                  <a:cubicBezTo>
                    <a:pt x="12012336" y="6607474"/>
                    <a:pt x="12011669" y="6608141"/>
                    <a:pt x="12011000" y="6609474"/>
                  </a:cubicBezTo>
                  <a:cubicBezTo>
                    <a:pt x="11981896" y="6651805"/>
                    <a:pt x="11961402" y="6672970"/>
                    <a:pt x="11949519" y="6672970"/>
                  </a:cubicBezTo>
                  <a:cubicBezTo>
                    <a:pt x="11944045" y="6672970"/>
                    <a:pt x="11941307" y="6670237"/>
                    <a:pt x="11941307" y="6664771"/>
                  </a:cubicBezTo>
                  <a:cubicBezTo>
                    <a:pt x="11941307" y="6659571"/>
                    <a:pt x="11947574" y="6647572"/>
                    <a:pt x="11960106" y="6628773"/>
                  </a:cubicBezTo>
                  <a:cubicBezTo>
                    <a:pt x="11972372" y="6610374"/>
                    <a:pt x="11978505" y="6596708"/>
                    <a:pt x="11978505" y="6587775"/>
                  </a:cubicBezTo>
                  <a:cubicBezTo>
                    <a:pt x="11978505" y="6580709"/>
                    <a:pt x="11976505" y="6574776"/>
                    <a:pt x="11972506" y="6569976"/>
                  </a:cubicBezTo>
                  <a:cubicBezTo>
                    <a:pt x="11968506" y="6565177"/>
                    <a:pt x="11963573" y="6562777"/>
                    <a:pt x="11957706" y="6562777"/>
                  </a:cubicBezTo>
                  <a:cubicBezTo>
                    <a:pt x="11950507" y="6562777"/>
                    <a:pt x="11942674" y="6566777"/>
                    <a:pt x="11934208" y="6574776"/>
                  </a:cubicBezTo>
                  <a:cubicBezTo>
                    <a:pt x="11925742" y="6582776"/>
                    <a:pt x="11913642" y="6597641"/>
                    <a:pt x="11897910" y="6619373"/>
                  </a:cubicBezTo>
                  <a:cubicBezTo>
                    <a:pt x="11907909" y="6604174"/>
                    <a:pt x="11912909" y="6592308"/>
                    <a:pt x="11912909" y="6583776"/>
                  </a:cubicBezTo>
                  <a:cubicBezTo>
                    <a:pt x="11912909" y="6578043"/>
                    <a:pt x="11911307" y="6573110"/>
                    <a:pt x="11908102" y="6568976"/>
                  </a:cubicBezTo>
                  <a:cubicBezTo>
                    <a:pt x="11904897" y="6564843"/>
                    <a:pt x="11901023" y="6562777"/>
                    <a:pt x="11896482" y="6562777"/>
                  </a:cubicBezTo>
                  <a:cubicBezTo>
                    <a:pt x="11889405" y="6562777"/>
                    <a:pt x="11875651" y="6576472"/>
                    <a:pt x="11855219" y="6603862"/>
                  </a:cubicBezTo>
                  <a:lnTo>
                    <a:pt x="11851634" y="6608579"/>
                  </a:lnTo>
                  <a:lnTo>
                    <a:pt x="11850529" y="6607474"/>
                  </a:lnTo>
                  <a:cubicBezTo>
                    <a:pt x="11849862" y="6607474"/>
                    <a:pt x="11849128" y="6608141"/>
                    <a:pt x="11848326" y="6609474"/>
                  </a:cubicBezTo>
                  <a:cubicBezTo>
                    <a:pt x="11836177" y="6627369"/>
                    <a:pt x="11824228" y="6642425"/>
                    <a:pt x="11812478" y="6654643"/>
                  </a:cubicBezTo>
                  <a:cubicBezTo>
                    <a:pt x="11800729" y="6666861"/>
                    <a:pt x="11792184" y="6672970"/>
                    <a:pt x="11786842" y="6672970"/>
                  </a:cubicBezTo>
                  <a:cubicBezTo>
                    <a:pt x="11781636" y="6672970"/>
                    <a:pt x="11779034" y="6669837"/>
                    <a:pt x="11779034" y="6663571"/>
                  </a:cubicBezTo>
                  <a:cubicBezTo>
                    <a:pt x="11779034" y="6657038"/>
                    <a:pt x="11785166" y="6643505"/>
                    <a:pt x="11797432" y="6622973"/>
                  </a:cubicBezTo>
                  <a:lnTo>
                    <a:pt x="11832830" y="6564377"/>
                  </a:lnTo>
                  <a:cubicBezTo>
                    <a:pt x="11827097" y="6565310"/>
                    <a:pt x="11822431" y="6565777"/>
                    <a:pt x="11818831" y="6565777"/>
                  </a:cubicBezTo>
                  <a:cubicBezTo>
                    <a:pt x="11815765" y="6565777"/>
                    <a:pt x="11812232" y="6565310"/>
                    <a:pt x="11808232" y="6564377"/>
                  </a:cubicBezTo>
                  <a:lnTo>
                    <a:pt x="11798032" y="6583776"/>
                  </a:lnTo>
                  <a:cubicBezTo>
                    <a:pt x="11799099" y="6580042"/>
                    <a:pt x="11799632" y="6577043"/>
                    <a:pt x="11799632" y="6574776"/>
                  </a:cubicBezTo>
                  <a:cubicBezTo>
                    <a:pt x="11799632" y="6566777"/>
                    <a:pt x="11795499" y="6562777"/>
                    <a:pt x="11787233" y="6562777"/>
                  </a:cubicBezTo>
                  <a:cubicBezTo>
                    <a:pt x="11777500" y="6562777"/>
                    <a:pt x="11764701" y="6567177"/>
                    <a:pt x="11748835" y="6575976"/>
                  </a:cubicBezTo>
                  <a:lnTo>
                    <a:pt x="11708365" y="6607636"/>
                  </a:lnTo>
                  <a:lnTo>
                    <a:pt x="11708203" y="6607474"/>
                  </a:lnTo>
                  <a:cubicBezTo>
                    <a:pt x="11707536" y="6607474"/>
                    <a:pt x="11706869" y="6608141"/>
                    <a:pt x="11706200" y="6609474"/>
                  </a:cubicBezTo>
                  <a:cubicBezTo>
                    <a:pt x="11677096" y="6651805"/>
                    <a:pt x="11656602" y="6672970"/>
                    <a:pt x="11644719" y="6672970"/>
                  </a:cubicBezTo>
                  <a:cubicBezTo>
                    <a:pt x="11639245" y="6672970"/>
                    <a:pt x="11636507" y="6670237"/>
                    <a:pt x="11636507" y="6664771"/>
                  </a:cubicBezTo>
                  <a:cubicBezTo>
                    <a:pt x="11636507" y="6659571"/>
                    <a:pt x="11642774" y="6647572"/>
                    <a:pt x="11655306" y="6628773"/>
                  </a:cubicBezTo>
                  <a:cubicBezTo>
                    <a:pt x="11667572" y="6610374"/>
                    <a:pt x="11673705" y="6596708"/>
                    <a:pt x="11673705" y="6587775"/>
                  </a:cubicBezTo>
                  <a:cubicBezTo>
                    <a:pt x="11673705" y="6580709"/>
                    <a:pt x="11671705" y="6574776"/>
                    <a:pt x="11667706" y="6569976"/>
                  </a:cubicBezTo>
                  <a:cubicBezTo>
                    <a:pt x="11663706" y="6565177"/>
                    <a:pt x="11658773" y="6562777"/>
                    <a:pt x="11652906" y="6562777"/>
                  </a:cubicBezTo>
                  <a:cubicBezTo>
                    <a:pt x="11645707" y="6562777"/>
                    <a:pt x="11637874" y="6566777"/>
                    <a:pt x="11629408" y="6574776"/>
                  </a:cubicBezTo>
                  <a:cubicBezTo>
                    <a:pt x="11620942" y="6582776"/>
                    <a:pt x="11608842" y="6597641"/>
                    <a:pt x="11593110" y="6619373"/>
                  </a:cubicBezTo>
                  <a:cubicBezTo>
                    <a:pt x="11603109" y="6604174"/>
                    <a:pt x="11608109" y="6592308"/>
                    <a:pt x="11608109" y="6583776"/>
                  </a:cubicBezTo>
                  <a:cubicBezTo>
                    <a:pt x="11608109" y="6578043"/>
                    <a:pt x="11606507" y="6573110"/>
                    <a:pt x="11603302" y="6568976"/>
                  </a:cubicBezTo>
                  <a:cubicBezTo>
                    <a:pt x="11600097" y="6564843"/>
                    <a:pt x="11596223" y="6562777"/>
                    <a:pt x="11591682" y="6562777"/>
                  </a:cubicBezTo>
                  <a:cubicBezTo>
                    <a:pt x="11584605" y="6562777"/>
                    <a:pt x="11570851" y="6576472"/>
                    <a:pt x="11550419" y="6603862"/>
                  </a:cubicBezTo>
                  <a:lnTo>
                    <a:pt x="11547071" y="6608268"/>
                  </a:lnTo>
                  <a:lnTo>
                    <a:pt x="11546278" y="6607474"/>
                  </a:lnTo>
                  <a:cubicBezTo>
                    <a:pt x="11545611" y="6607474"/>
                    <a:pt x="11544944" y="6608141"/>
                    <a:pt x="11544275" y="6609474"/>
                  </a:cubicBezTo>
                  <a:cubicBezTo>
                    <a:pt x="11515170" y="6651805"/>
                    <a:pt x="11494677" y="6672970"/>
                    <a:pt x="11482794" y="6672970"/>
                  </a:cubicBezTo>
                  <a:cubicBezTo>
                    <a:pt x="11477320" y="6672970"/>
                    <a:pt x="11474582" y="6670237"/>
                    <a:pt x="11474582" y="6664771"/>
                  </a:cubicBezTo>
                  <a:cubicBezTo>
                    <a:pt x="11474582" y="6659571"/>
                    <a:pt x="11480849" y="6647572"/>
                    <a:pt x="11493381" y="6628773"/>
                  </a:cubicBezTo>
                  <a:cubicBezTo>
                    <a:pt x="11505647" y="6610374"/>
                    <a:pt x="11511780" y="6596708"/>
                    <a:pt x="11511780" y="6587775"/>
                  </a:cubicBezTo>
                  <a:cubicBezTo>
                    <a:pt x="11511780" y="6580709"/>
                    <a:pt x="11509780" y="6574776"/>
                    <a:pt x="11505780" y="6569976"/>
                  </a:cubicBezTo>
                  <a:cubicBezTo>
                    <a:pt x="11501781" y="6565177"/>
                    <a:pt x="11496848" y="6562777"/>
                    <a:pt x="11490981" y="6562777"/>
                  </a:cubicBezTo>
                  <a:cubicBezTo>
                    <a:pt x="11483782" y="6562777"/>
                    <a:pt x="11475949" y="6566777"/>
                    <a:pt x="11467483" y="6574776"/>
                  </a:cubicBezTo>
                  <a:cubicBezTo>
                    <a:pt x="11459017" y="6582776"/>
                    <a:pt x="11446918" y="6597641"/>
                    <a:pt x="11431185" y="6619373"/>
                  </a:cubicBezTo>
                  <a:cubicBezTo>
                    <a:pt x="11441184" y="6604174"/>
                    <a:pt x="11446184" y="6592308"/>
                    <a:pt x="11446184" y="6583776"/>
                  </a:cubicBezTo>
                  <a:cubicBezTo>
                    <a:pt x="11446184" y="6578043"/>
                    <a:pt x="11444582" y="6573110"/>
                    <a:pt x="11441377" y="6568976"/>
                  </a:cubicBezTo>
                  <a:cubicBezTo>
                    <a:pt x="11438172" y="6564843"/>
                    <a:pt x="11434298" y="6562777"/>
                    <a:pt x="11429757" y="6562777"/>
                  </a:cubicBezTo>
                  <a:cubicBezTo>
                    <a:pt x="11422680" y="6562777"/>
                    <a:pt x="11408926" y="6576472"/>
                    <a:pt x="11388494" y="6603862"/>
                  </a:cubicBezTo>
                  <a:lnTo>
                    <a:pt x="11384909" y="6608579"/>
                  </a:lnTo>
                  <a:lnTo>
                    <a:pt x="11383804" y="6607474"/>
                  </a:lnTo>
                  <a:cubicBezTo>
                    <a:pt x="11383138" y="6607474"/>
                    <a:pt x="11382403" y="6608141"/>
                    <a:pt x="11381601" y="6609474"/>
                  </a:cubicBezTo>
                  <a:cubicBezTo>
                    <a:pt x="11369452" y="6627369"/>
                    <a:pt x="11357503" y="6642425"/>
                    <a:pt x="11345753" y="6654643"/>
                  </a:cubicBezTo>
                  <a:cubicBezTo>
                    <a:pt x="11334004" y="6666861"/>
                    <a:pt x="11325459" y="6672970"/>
                    <a:pt x="11320118" y="6672970"/>
                  </a:cubicBezTo>
                  <a:cubicBezTo>
                    <a:pt x="11314912" y="6672970"/>
                    <a:pt x="11312309" y="6669837"/>
                    <a:pt x="11312309" y="6663571"/>
                  </a:cubicBezTo>
                  <a:cubicBezTo>
                    <a:pt x="11312309" y="6657038"/>
                    <a:pt x="11318442" y="6643505"/>
                    <a:pt x="11330708" y="6622973"/>
                  </a:cubicBezTo>
                  <a:lnTo>
                    <a:pt x="11366105" y="6564377"/>
                  </a:lnTo>
                  <a:cubicBezTo>
                    <a:pt x="11360372" y="6565310"/>
                    <a:pt x="11355706" y="6565777"/>
                    <a:pt x="11352106" y="6565777"/>
                  </a:cubicBezTo>
                  <a:cubicBezTo>
                    <a:pt x="11349040" y="6565777"/>
                    <a:pt x="11345507" y="6565310"/>
                    <a:pt x="11341507" y="6564377"/>
                  </a:cubicBezTo>
                  <a:lnTo>
                    <a:pt x="11331308" y="6583776"/>
                  </a:lnTo>
                  <a:cubicBezTo>
                    <a:pt x="11332374" y="6580042"/>
                    <a:pt x="11332907" y="6577043"/>
                    <a:pt x="11332907" y="6574776"/>
                  </a:cubicBezTo>
                  <a:cubicBezTo>
                    <a:pt x="11332907" y="6566777"/>
                    <a:pt x="11328774" y="6562777"/>
                    <a:pt x="11320508" y="6562777"/>
                  </a:cubicBezTo>
                  <a:cubicBezTo>
                    <a:pt x="11310775" y="6562777"/>
                    <a:pt x="11297976" y="6567177"/>
                    <a:pt x="11282110" y="6575976"/>
                  </a:cubicBezTo>
                  <a:cubicBezTo>
                    <a:pt x="11264045" y="6585842"/>
                    <a:pt x="11250496" y="6596441"/>
                    <a:pt x="11241463" y="6607774"/>
                  </a:cubicBezTo>
                  <a:lnTo>
                    <a:pt x="11239176" y="6613883"/>
                  </a:lnTo>
                  <a:lnTo>
                    <a:pt x="11226617" y="6630873"/>
                  </a:lnTo>
                  <a:cubicBezTo>
                    <a:pt x="11219984" y="6638806"/>
                    <a:pt x="11213001" y="6646172"/>
                    <a:pt x="11205669" y="6652971"/>
                  </a:cubicBezTo>
                  <a:cubicBezTo>
                    <a:pt x="11188736" y="6668837"/>
                    <a:pt x="11168138" y="6676770"/>
                    <a:pt x="11143872" y="6676770"/>
                  </a:cubicBezTo>
                  <a:cubicBezTo>
                    <a:pt x="11137206" y="6676770"/>
                    <a:pt x="11128073" y="6676037"/>
                    <a:pt x="11116474" y="6674570"/>
                  </a:cubicBezTo>
                  <a:cubicBezTo>
                    <a:pt x="11155272" y="6662037"/>
                    <a:pt x="11189003" y="6628373"/>
                    <a:pt x="11217668" y="6573576"/>
                  </a:cubicBezTo>
                  <a:cubicBezTo>
                    <a:pt x="11244066" y="6522646"/>
                    <a:pt x="11259865" y="6493381"/>
                    <a:pt x="11265065" y="6485782"/>
                  </a:cubicBezTo>
                  <a:cubicBezTo>
                    <a:pt x="11295196" y="6441918"/>
                    <a:pt x="11329328" y="6419986"/>
                    <a:pt x="11367459" y="6419986"/>
                  </a:cubicBezTo>
                  <a:cubicBezTo>
                    <a:pt x="11379325" y="6419986"/>
                    <a:pt x="11388924" y="6423319"/>
                    <a:pt x="11396257" y="6429985"/>
                  </a:cubicBezTo>
                  <a:cubicBezTo>
                    <a:pt x="11403590" y="6436651"/>
                    <a:pt x="11407256" y="6445317"/>
                    <a:pt x="11407256" y="6455983"/>
                  </a:cubicBezTo>
                  <a:cubicBezTo>
                    <a:pt x="11407256" y="6467449"/>
                    <a:pt x="11402523" y="6478615"/>
                    <a:pt x="11393057" y="6489481"/>
                  </a:cubicBezTo>
                  <a:cubicBezTo>
                    <a:pt x="11383591" y="6500347"/>
                    <a:pt x="11371392" y="6508714"/>
                    <a:pt x="11356459" y="6514580"/>
                  </a:cubicBezTo>
                  <a:cubicBezTo>
                    <a:pt x="11352593" y="6516046"/>
                    <a:pt x="11350660" y="6517113"/>
                    <a:pt x="11350660" y="6517780"/>
                  </a:cubicBezTo>
                  <a:cubicBezTo>
                    <a:pt x="11350660" y="6518846"/>
                    <a:pt x="11351193" y="6519380"/>
                    <a:pt x="11352260" y="6519380"/>
                  </a:cubicBezTo>
                  <a:cubicBezTo>
                    <a:pt x="11356393" y="6519380"/>
                    <a:pt x="11364059" y="6516246"/>
                    <a:pt x="11375258" y="6509980"/>
                  </a:cubicBezTo>
                  <a:cubicBezTo>
                    <a:pt x="11400990" y="6495581"/>
                    <a:pt x="11413856" y="6477715"/>
                    <a:pt x="11413856" y="6456383"/>
                  </a:cubicBezTo>
                  <a:cubicBezTo>
                    <a:pt x="11413856" y="6444651"/>
                    <a:pt x="11409556" y="6435085"/>
                    <a:pt x="11400957" y="6427685"/>
                  </a:cubicBezTo>
                  <a:cubicBezTo>
                    <a:pt x="11392357" y="6420286"/>
                    <a:pt x="11381191" y="6416586"/>
                    <a:pt x="11367459" y="6416586"/>
                  </a:cubicBezTo>
                  <a:close/>
                  <a:moveTo>
                    <a:pt x="11067277" y="6387588"/>
                  </a:moveTo>
                  <a:cubicBezTo>
                    <a:pt x="11035546" y="6387588"/>
                    <a:pt x="11006314" y="6399754"/>
                    <a:pt x="10979582" y="6424085"/>
                  </a:cubicBezTo>
                  <a:cubicBezTo>
                    <a:pt x="10952851" y="6448417"/>
                    <a:pt x="10939485" y="6474982"/>
                    <a:pt x="10939485" y="6503780"/>
                  </a:cubicBezTo>
                  <a:cubicBezTo>
                    <a:pt x="10939485" y="6518713"/>
                    <a:pt x="10944018" y="6530845"/>
                    <a:pt x="10953084" y="6540178"/>
                  </a:cubicBezTo>
                  <a:cubicBezTo>
                    <a:pt x="10962150" y="6549511"/>
                    <a:pt x="10973883" y="6554177"/>
                    <a:pt x="10988282" y="6554177"/>
                  </a:cubicBezTo>
                  <a:cubicBezTo>
                    <a:pt x="11008814" y="6554177"/>
                    <a:pt x="11027879" y="6546245"/>
                    <a:pt x="11045478" y="6530379"/>
                  </a:cubicBezTo>
                  <a:cubicBezTo>
                    <a:pt x="11054011" y="6522913"/>
                    <a:pt x="11058278" y="6517780"/>
                    <a:pt x="11058278" y="6514980"/>
                  </a:cubicBezTo>
                  <a:cubicBezTo>
                    <a:pt x="11058278" y="6513780"/>
                    <a:pt x="11057744" y="6513180"/>
                    <a:pt x="11056678" y="6513180"/>
                  </a:cubicBezTo>
                  <a:cubicBezTo>
                    <a:pt x="11056144" y="6513313"/>
                    <a:pt x="11055744" y="6513780"/>
                    <a:pt x="11055478" y="6514580"/>
                  </a:cubicBezTo>
                  <a:cubicBezTo>
                    <a:pt x="11037479" y="6538845"/>
                    <a:pt x="11015347" y="6550978"/>
                    <a:pt x="10989082" y="6550978"/>
                  </a:cubicBezTo>
                  <a:cubicBezTo>
                    <a:pt x="10975483" y="6550978"/>
                    <a:pt x="10964417" y="6546545"/>
                    <a:pt x="10955884" y="6537678"/>
                  </a:cubicBezTo>
                  <a:cubicBezTo>
                    <a:pt x="10947351" y="6528812"/>
                    <a:pt x="10943085" y="6517380"/>
                    <a:pt x="10943085" y="6503380"/>
                  </a:cubicBezTo>
                  <a:cubicBezTo>
                    <a:pt x="10943085" y="6476182"/>
                    <a:pt x="10956150" y="6450617"/>
                    <a:pt x="10982282" y="6426685"/>
                  </a:cubicBezTo>
                  <a:cubicBezTo>
                    <a:pt x="11008414" y="6402753"/>
                    <a:pt x="11036346" y="6390787"/>
                    <a:pt x="11066077" y="6390787"/>
                  </a:cubicBezTo>
                  <a:cubicBezTo>
                    <a:pt x="11076476" y="6390787"/>
                    <a:pt x="11084876" y="6392854"/>
                    <a:pt x="11091276" y="6396987"/>
                  </a:cubicBezTo>
                  <a:cubicBezTo>
                    <a:pt x="11097675" y="6401120"/>
                    <a:pt x="11100875" y="6406586"/>
                    <a:pt x="11100875" y="6413386"/>
                  </a:cubicBezTo>
                  <a:cubicBezTo>
                    <a:pt x="11100875" y="6418586"/>
                    <a:pt x="11097475" y="6427985"/>
                    <a:pt x="11090676" y="6441584"/>
                  </a:cubicBezTo>
                  <a:cubicBezTo>
                    <a:pt x="11085209" y="6452517"/>
                    <a:pt x="11082476" y="6461650"/>
                    <a:pt x="11082476" y="6468983"/>
                  </a:cubicBezTo>
                  <a:cubicBezTo>
                    <a:pt x="11082476" y="6476849"/>
                    <a:pt x="11085009" y="6483482"/>
                    <a:pt x="11090076" y="6488881"/>
                  </a:cubicBezTo>
                  <a:cubicBezTo>
                    <a:pt x="11095142" y="6494281"/>
                    <a:pt x="11101475" y="6496981"/>
                    <a:pt x="11109074" y="6496981"/>
                  </a:cubicBezTo>
                  <a:cubicBezTo>
                    <a:pt x="11119741" y="6496981"/>
                    <a:pt x="11130940" y="6490648"/>
                    <a:pt x="11142672" y="6477982"/>
                  </a:cubicBezTo>
                  <a:cubicBezTo>
                    <a:pt x="11150539" y="6469583"/>
                    <a:pt x="11154472" y="6463983"/>
                    <a:pt x="11154472" y="6461183"/>
                  </a:cubicBezTo>
                  <a:cubicBezTo>
                    <a:pt x="11154472" y="6460116"/>
                    <a:pt x="11153938" y="6459583"/>
                    <a:pt x="11152872" y="6459583"/>
                  </a:cubicBezTo>
                  <a:cubicBezTo>
                    <a:pt x="11152205" y="6459583"/>
                    <a:pt x="11151539" y="6460250"/>
                    <a:pt x="11150872" y="6461583"/>
                  </a:cubicBezTo>
                  <a:cubicBezTo>
                    <a:pt x="11146206" y="6470116"/>
                    <a:pt x="11139606" y="6477515"/>
                    <a:pt x="11131073" y="6483782"/>
                  </a:cubicBezTo>
                  <a:cubicBezTo>
                    <a:pt x="11122540" y="6490048"/>
                    <a:pt x="11114941" y="6493181"/>
                    <a:pt x="11108274" y="6493181"/>
                  </a:cubicBezTo>
                  <a:cubicBezTo>
                    <a:pt x="11097342" y="6493181"/>
                    <a:pt x="11091876" y="6488115"/>
                    <a:pt x="11091876" y="6477982"/>
                  </a:cubicBezTo>
                  <a:cubicBezTo>
                    <a:pt x="11091876" y="6474116"/>
                    <a:pt x="11094742" y="6466316"/>
                    <a:pt x="11100475" y="6454583"/>
                  </a:cubicBezTo>
                  <a:cubicBezTo>
                    <a:pt x="11106208" y="6442851"/>
                    <a:pt x="11109074" y="6432785"/>
                    <a:pt x="11109074" y="6424385"/>
                  </a:cubicBezTo>
                  <a:cubicBezTo>
                    <a:pt x="11109074" y="6399853"/>
                    <a:pt x="11095142" y="6387588"/>
                    <a:pt x="11067277" y="6387588"/>
                  </a:cubicBezTo>
                  <a:close/>
                  <a:moveTo>
                    <a:pt x="1737035" y="1275389"/>
                  </a:moveTo>
                  <a:cubicBezTo>
                    <a:pt x="1746238" y="1275389"/>
                    <a:pt x="1754331" y="1277649"/>
                    <a:pt x="1761315" y="1282168"/>
                  </a:cubicBezTo>
                  <a:cubicBezTo>
                    <a:pt x="1768299" y="1286687"/>
                    <a:pt x="1774667" y="1293466"/>
                    <a:pt x="1780419" y="1302504"/>
                  </a:cubicBezTo>
                  <a:lnTo>
                    <a:pt x="1773517" y="1335781"/>
                  </a:lnTo>
                  <a:cubicBezTo>
                    <a:pt x="1771216" y="1347120"/>
                    <a:pt x="1767560" y="1357760"/>
                    <a:pt x="1762548" y="1367702"/>
                  </a:cubicBezTo>
                  <a:cubicBezTo>
                    <a:pt x="1757536" y="1377644"/>
                    <a:pt x="1751743" y="1386354"/>
                    <a:pt x="1745170" y="1393831"/>
                  </a:cubicBezTo>
                  <a:cubicBezTo>
                    <a:pt x="1738597" y="1401308"/>
                    <a:pt x="1731530" y="1407224"/>
                    <a:pt x="1723971" y="1411579"/>
                  </a:cubicBezTo>
                  <a:cubicBezTo>
                    <a:pt x="1716412" y="1415933"/>
                    <a:pt x="1709017" y="1418111"/>
                    <a:pt x="1701786" y="1418111"/>
                  </a:cubicBezTo>
                  <a:cubicBezTo>
                    <a:pt x="1696692" y="1418111"/>
                    <a:pt x="1692502" y="1417084"/>
                    <a:pt x="1689215" y="1415030"/>
                  </a:cubicBezTo>
                  <a:cubicBezTo>
                    <a:pt x="1685928" y="1412975"/>
                    <a:pt x="1683299" y="1410223"/>
                    <a:pt x="1681327" y="1406772"/>
                  </a:cubicBezTo>
                  <a:cubicBezTo>
                    <a:pt x="1679355" y="1403321"/>
                    <a:pt x="1677999" y="1399377"/>
                    <a:pt x="1677260" y="1394940"/>
                  </a:cubicBezTo>
                  <a:cubicBezTo>
                    <a:pt x="1676521" y="1390503"/>
                    <a:pt x="1676151" y="1385820"/>
                    <a:pt x="1676151" y="1380890"/>
                  </a:cubicBezTo>
                  <a:cubicBezTo>
                    <a:pt x="1676151" y="1374152"/>
                    <a:pt x="1676685" y="1366798"/>
                    <a:pt x="1677753" y="1358828"/>
                  </a:cubicBezTo>
                  <a:cubicBezTo>
                    <a:pt x="1678821" y="1350858"/>
                    <a:pt x="1680464" y="1342970"/>
                    <a:pt x="1682683" y="1335165"/>
                  </a:cubicBezTo>
                  <a:cubicBezTo>
                    <a:pt x="1684901" y="1327359"/>
                    <a:pt x="1687695" y="1319841"/>
                    <a:pt x="1691064" y="1312610"/>
                  </a:cubicBezTo>
                  <a:cubicBezTo>
                    <a:pt x="1694433" y="1305380"/>
                    <a:pt x="1698335" y="1299012"/>
                    <a:pt x="1702772" y="1293507"/>
                  </a:cubicBezTo>
                  <a:cubicBezTo>
                    <a:pt x="1707209" y="1288002"/>
                    <a:pt x="1712304" y="1283606"/>
                    <a:pt x="1718055" y="1280319"/>
                  </a:cubicBezTo>
                  <a:cubicBezTo>
                    <a:pt x="1723807" y="1277033"/>
                    <a:pt x="1730133" y="1275389"/>
                    <a:pt x="1737035" y="1275389"/>
                  </a:cubicBezTo>
                  <a:close/>
                  <a:moveTo>
                    <a:pt x="1097963" y="1271445"/>
                  </a:moveTo>
                  <a:cubicBezTo>
                    <a:pt x="1105193" y="1271445"/>
                    <a:pt x="1111315" y="1272431"/>
                    <a:pt x="1116327" y="1274403"/>
                  </a:cubicBezTo>
                  <a:cubicBezTo>
                    <a:pt x="1121339" y="1276375"/>
                    <a:pt x="1125447" y="1279210"/>
                    <a:pt x="1128652" y="1282907"/>
                  </a:cubicBezTo>
                  <a:cubicBezTo>
                    <a:pt x="1131856" y="1286605"/>
                    <a:pt x="1134157" y="1291124"/>
                    <a:pt x="1135553" y="1296465"/>
                  </a:cubicBezTo>
                  <a:cubicBezTo>
                    <a:pt x="1136950" y="1301806"/>
                    <a:pt x="1137649" y="1307927"/>
                    <a:pt x="1137649" y="1314829"/>
                  </a:cubicBezTo>
                  <a:cubicBezTo>
                    <a:pt x="1137649" y="1322224"/>
                    <a:pt x="1137073" y="1329947"/>
                    <a:pt x="1135923" y="1337999"/>
                  </a:cubicBezTo>
                  <a:cubicBezTo>
                    <a:pt x="1134773" y="1346052"/>
                    <a:pt x="1132965" y="1354063"/>
                    <a:pt x="1130500" y="1362033"/>
                  </a:cubicBezTo>
                  <a:cubicBezTo>
                    <a:pt x="1128035" y="1370003"/>
                    <a:pt x="1124913" y="1377562"/>
                    <a:pt x="1121133" y="1384710"/>
                  </a:cubicBezTo>
                  <a:cubicBezTo>
                    <a:pt x="1117354" y="1391859"/>
                    <a:pt x="1112876" y="1398186"/>
                    <a:pt x="1107699" y="1403691"/>
                  </a:cubicBezTo>
                  <a:cubicBezTo>
                    <a:pt x="1102523" y="1409196"/>
                    <a:pt x="1096648" y="1413551"/>
                    <a:pt x="1090075" y="1416755"/>
                  </a:cubicBezTo>
                  <a:cubicBezTo>
                    <a:pt x="1083502" y="1419960"/>
                    <a:pt x="1076107" y="1421562"/>
                    <a:pt x="1067890" y="1421562"/>
                  </a:cubicBezTo>
                  <a:cubicBezTo>
                    <a:pt x="1060660" y="1421562"/>
                    <a:pt x="1054538" y="1420576"/>
                    <a:pt x="1049526" y="1418604"/>
                  </a:cubicBezTo>
                  <a:cubicBezTo>
                    <a:pt x="1044514" y="1416632"/>
                    <a:pt x="1040406" y="1413797"/>
                    <a:pt x="1037201" y="1410100"/>
                  </a:cubicBezTo>
                  <a:cubicBezTo>
                    <a:pt x="1033997" y="1406402"/>
                    <a:pt x="1031696" y="1401842"/>
                    <a:pt x="1030299" y="1396419"/>
                  </a:cubicBezTo>
                  <a:cubicBezTo>
                    <a:pt x="1028903" y="1390996"/>
                    <a:pt x="1028204" y="1384834"/>
                    <a:pt x="1028204" y="1377932"/>
                  </a:cubicBezTo>
                  <a:cubicBezTo>
                    <a:pt x="1028204" y="1370537"/>
                    <a:pt x="1028779" y="1362772"/>
                    <a:pt x="1029930" y="1354638"/>
                  </a:cubicBezTo>
                  <a:cubicBezTo>
                    <a:pt x="1031080" y="1346504"/>
                    <a:pt x="1032888" y="1338492"/>
                    <a:pt x="1035353" y="1330605"/>
                  </a:cubicBezTo>
                  <a:cubicBezTo>
                    <a:pt x="1037817" y="1322717"/>
                    <a:pt x="1040940" y="1315199"/>
                    <a:pt x="1044720" y="1308050"/>
                  </a:cubicBezTo>
                  <a:cubicBezTo>
                    <a:pt x="1048499" y="1300902"/>
                    <a:pt x="1052977" y="1294616"/>
                    <a:pt x="1058153" y="1289193"/>
                  </a:cubicBezTo>
                  <a:cubicBezTo>
                    <a:pt x="1063330" y="1283770"/>
                    <a:pt x="1069205" y="1279457"/>
                    <a:pt x="1075778" y="1276252"/>
                  </a:cubicBezTo>
                  <a:cubicBezTo>
                    <a:pt x="1082351" y="1273048"/>
                    <a:pt x="1089746" y="1271445"/>
                    <a:pt x="1097963" y="1271445"/>
                  </a:cubicBezTo>
                  <a:close/>
                  <a:moveTo>
                    <a:pt x="1301560" y="1226829"/>
                  </a:moveTo>
                  <a:cubicBezTo>
                    <a:pt x="1295644" y="1226829"/>
                    <a:pt x="1290632" y="1227035"/>
                    <a:pt x="1286523" y="1227446"/>
                  </a:cubicBezTo>
                  <a:cubicBezTo>
                    <a:pt x="1282415" y="1227857"/>
                    <a:pt x="1279087" y="1228432"/>
                    <a:pt x="1276540" y="1229171"/>
                  </a:cubicBezTo>
                  <a:cubicBezTo>
                    <a:pt x="1273993" y="1229911"/>
                    <a:pt x="1272103" y="1230897"/>
                    <a:pt x="1270871" y="1232129"/>
                  </a:cubicBezTo>
                  <a:cubicBezTo>
                    <a:pt x="1269638" y="1233362"/>
                    <a:pt x="1268858" y="1234799"/>
                    <a:pt x="1268529" y="1236443"/>
                  </a:cubicBezTo>
                  <a:lnTo>
                    <a:pt x="1241414" y="1372755"/>
                  </a:lnTo>
                  <a:cubicBezTo>
                    <a:pt x="1240264" y="1378836"/>
                    <a:pt x="1239319" y="1384793"/>
                    <a:pt x="1238580" y="1390626"/>
                  </a:cubicBezTo>
                  <a:cubicBezTo>
                    <a:pt x="1237840" y="1396460"/>
                    <a:pt x="1237470" y="1402171"/>
                    <a:pt x="1237470" y="1407758"/>
                  </a:cubicBezTo>
                  <a:cubicBezTo>
                    <a:pt x="1237470" y="1416796"/>
                    <a:pt x="1238580" y="1425177"/>
                    <a:pt x="1240798" y="1432901"/>
                  </a:cubicBezTo>
                  <a:cubicBezTo>
                    <a:pt x="1243017" y="1440624"/>
                    <a:pt x="1246550" y="1447239"/>
                    <a:pt x="1251398" y="1452744"/>
                  </a:cubicBezTo>
                  <a:cubicBezTo>
                    <a:pt x="1256245" y="1458249"/>
                    <a:pt x="1262654" y="1462603"/>
                    <a:pt x="1270624" y="1465808"/>
                  </a:cubicBezTo>
                  <a:cubicBezTo>
                    <a:pt x="1278594" y="1469012"/>
                    <a:pt x="1288331" y="1470615"/>
                    <a:pt x="1299834" y="1470615"/>
                  </a:cubicBezTo>
                  <a:cubicBezTo>
                    <a:pt x="1309037" y="1470615"/>
                    <a:pt x="1317993" y="1469136"/>
                    <a:pt x="1326702" y="1466178"/>
                  </a:cubicBezTo>
                  <a:cubicBezTo>
                    <a:pt x="1335412" y="1463220"/>
                    <a:pt x="1343505" y="1459317"/>
                    <a:pt x="1350982" y="1454469"/>
                  </a:cubicBezTo>
                  <a:cubicBezTo>
                    <a:pt x="1358459" y="1449621"/>
                    <a:pt x="1365074" y="1444281"/>
                    <a:pt x="1370825" y="1438447"/>
                  </a:cubicBezTo>
                  <a:cubicBezTo>
                    <a:pt x="1376577" y="1432613"/>
                    <a:pt x="1381096" y="1426820"/>
                    <a:pt x="1384382" y="1421069"/>
                  </a:cubicBezTo>
                  <a:lnTo>
                    <a:pt x="1377727" y="1456811"/>
                  </a:lnTo>
                  <a:cubicBezTo>
                    <a:pt x="1377234" y="1458454"/>
                    <a:pt x="1377275" y="1459892"/>
                    <a:pt x="1377850" y="1461125"/>
                  </a:cubicBezTo>
                  <a:cubicBezTo>
                    <a:pt x="1378425" y="1462357"/>
                    <a:pt x="1379617" y="1463343"/>
                    <a:pt x="1381424" y="1464082"/>
                  </a:cubicBezTo>
                  <a:cubicBezTo>
                    <a:pt x="1383232" y="1464822"/>
                    <a:pt x="1385738" y="1465397"/>
                    <a:pt x="1388943" y="1465808"/>
                  </a:cubicBezTo>
                  <a:cubicBezTo>
                    <a:pt x="1392147" y="1466219"/>
                    <a:pt x="1396296" y="1466424"/>
                    <a:pt x="1401391" y="1466424"/>
                  </a:cubicBezTo>
                  <a:cubicBezTo>
                    <a:pt x="1406485" y="1466424"/>
                    <a:pt x="1410758" y="1466219"/>
                    <a:pt x="1414208" y="1465808"/>
                  </a:cubicBezTo>
                  <a:cubicBezTo>
                    <a:pt x="1417660" y="1465397"/>
                    <a:pt x="1420494" y="1464822"/>
                    <a:pt x="1422713" y="1464082"/>
                  </a:cubicBezTo>
                  <a:cubicBezTo>
                    <a:pt x="1424931" y="1463343"/>
                    <a:pt x="1426575" y="1462357"/>
                    <a:pt x="1427643" y="1461125"/>
                  </a:cubicBezTo>
                  <a:cubicBezTo>
                    <a:pt x="1428711" y="1459892"/>
                    <a:pt x="1429409" y="1458454"/>
                    <a:pt x="1429738" y="1456811"/>
                  </a:cubicBezTo>
                  <a:lnTo>
                    <a:pt x="1473861" y="1236443"/>
                  </a:lnTo>
                  <a:cubicBezTo>
                    <a:pt x="1474189" y="1234799"/>
                    <a:pt x="1474025" y="1233362"/>
                    <a:pt x="1473368" y="1232129"/>
                  </a:cubicBezTo>
                  <a:cubicBezTo>
                    <a:pt x="1472710" y="1230897"/>
                    <a:pt x="1471273" y="1229911"/>
                    <a:pt x="1469054" y="1229171"/>
                  </a:cubicBezTo>
                  <a:cubicBezTo>
                    <a:pt x="1466836" y="1228432"/>
                    <a:pt x="1463796" y="1227857"/>
                    <a:pt x="1459934" y="1227446"/>
                  </a:cubicBezTo>
                  <a:cubicBezTo>
                    <a:pt x="1456072" y="1227035"/>
                    <a:pt x="1451101" y="1226829"/>
                    <a:pt x="1445021" y="1226829"/>
                  </a:cubicBezTo>
                  <a:cubicBezTo>
                    <a:pt x="1439105" y="1226829"/>
                    <a:pt x="1434093" y="1227035"/>
                    <a:pt x="1429984" y="1227446"/>
                  </a:cubicBezTo>
                  <a:cubicBezTo>
                    <a:pt x="1425876" y="1227857"/>
                    <a:pt x="1422548" y="1228432"/>
                    <a:pt x="1420001" y="1229171"/>
                  </a:cubicBezTo>
                  <a:cubicBezTo>
                    <a:pt x="1417454" y="1229911"/>
                    <a:pt x="1415523" y="1230897"/>
                    <a:pt x="1414208" y="1232129"/>
                  </a:cubicBezTo>
                  <a:cubicBezTo>
                    <a:pt x="1412894" y="1233362"/>
                    <a:pt x="1412154" y="1234799"/>
                    <a:pt x="1411990" y="1236443"/>
                  </a:cubicBezTo>
                  <a:lnTo>
                    <a:pt x="1393256" y="1331590"/>
                  </a:lnTo>
                  <a:cubicBezTo>
                    <a:pt x="1390627" y="1343751"/>
                    <a:pt x="1386724" y="1355049"/>
                    <a:pt x="1381548" y="1365484"/>
                  </a:cubicBezTo>
                  <a:cubicBezTo>
                    <a:pt x="1376371" y="1375919"/>
                    <a:pt x="1370497" y="1384957"/>
                    <a:pt x="1363923" y="1392598"/>
                  </a:cubicBezTo>
                  <a:cubicBezTo>
                    <a:pt x="1357350" y="1400240"/>
                    <a:pt x="1350407" y="1406238"/>
                    <a:pt x="1343094" y="1410593"/>
                  </a:cubicBezTo>
                  <a:cubicBezTo>
                    <a:pt x="1335782" y="1414947"/>
                    <a:pt x="1328756" y="1417125"/>
                    <a:pt x="1322019" y="1417125"/>
                  </a:cubicBezTo>
                  <a:cubicBezTo>
                    <a:pt x="1318403" y="1417125"/>
                    <a:pt x="1315322" y="1416550"/>
                    <a:pt x="1312775" y="1415399"/>
                  </a:cubicBezTo>
                  <a:cubicBezTo>
                    <a:pt x="1310228" y="1414249"/>
                    <a:pt x="1308133" y="1412524"/>
                    <a:pt x="1306490" y="1410223"/>
                  </a:cubicBezTo>
                  <a:cubicBezTo>
                    <a:pt x="1304846" y="1407922"/>
                    <a:pt x="1303655" y="1405170"/>
                    <a:pt x="1302915" y="1401965"/>
                  </a:cubicBezTo>
                  <a:cubicBezTo>
                    <a:pt x="1302176" y="1398761"/>
                    <a:pt x="1301806" y="1395187"/>
                    <a:pt x="1301806" y="1391243"/>
                  </a:cubicBezTo>
                  <a:cubicBezTo>
                    <a:pt x="1301806" y="1387627"/>
                    <a:pt x="1302011" y="1383848"/>
                    <a:pt x="1302422" y="1379904"/>
                  </a:cubicBezTo>
                  <a:cubicBezTo>
                    <a:pt x="1302833" y="1375960"/>
                    <a:pt x="1303450" y="1372180"/>
                    <a:pt x="1304271" y="1368565"/>
                  </a:cubicBezTo>
                  <a:lnTo>
                    <a:pt x="1330400" y="1236443"/>
                  </a:lnTo>
                  <a:cubicBezTo>
                    <a:pt x="1330728" y="1234799"/>
                    <a:pt x="1330523" y="1233362"/>
                    <a:pt x="1329784" y="1232129"/>
                  </a:cubicBezTo>
                  <a:cubicBezTo>
                    <a:pt x="1329044" y="1230897"/>
                    <a:pt x="1327606" y="1229911"/>
                    <a:pt x="1325470" y="1229171"/>
                  </a:cubicBezTo>
                  <a:cubicBezTo>
                    <a:pt x="1323333" y="1228432"/>
                    <a:pt x="1320334" y="1227857"/>
                    <a:pt x="1316473" y="1227446"/>
                  </a:cubicBezTo>
                  <a:cubicBezTo>
                    <a:pt x="1312611" y="1227035"/>
                    <a:pt x="1307640" y="1226829"/>
                    <a:pt x="1301560" y="1226829"/>
                  </a:cubicBezTo>
                  <a:close/>
                  <a:moveTo>
                    <a:pt x="770853" y="1226829"/>
                  </a:moveTo>
                  <a:cubicBezTo>
                    <a:pt x="764772" y="1226829"/>
                    <a:pt x="759596" y="1227035"/>
                    <a:pt x="755323" y="1227446"/>
                  </a:cubicBezTo>
                  <a:cubicBezTo>
                    <a:pt x="751051" y="1227857"/>
                    <a:pt x="747641" y="1228555"/>
                    <a:pt x="745094" y="1229541"/>
                  </a:cubicBezTo>
                  <a:cubicBezTo>
                    <a:pt x="742546" y="1230527"/>
                    <a:pt x="740739" y="1231924"/>
                    <a:pt x="739671" y="1233731"/>
                  </a:cubicBezTo>
                  <a:cubicBezTo>
                    <a:pt x="738602" y="1235539"/>
                    <a:pt x="738068" y="1237922"/>
                    <a:pt x="738068" y="1240880"/>
                  </a:cubicBezTo>
                  <a:cubicBezTo>
                    <a:pt x="738068" y="1242523"/>
                    <a:pt x="738233" y="1244495"/>
                    <a:pt x="738561" y="1246796"/>
                  </a:cubicBezTo>
                  <a:cubicBezTo>
                    <a:pt x="738890" y="1249096"/>
                    <a:pt x="739219" y="1251315"/>
                    <a:pt x="739547" y="1253451"/>
                  </a:cubicBezTo>
                  <a:lnTo>
                    <a:pt x="775782" y="1464945"/>
                  </a:lnTo>
                  <a:lnTo>
                    <a:pt x="719828" y="1538648"/>
                  </a:lnTo>
                  <a:cubicBezTo>
                    <a:pt x="717691" y="1541441"/>
                    <a:pt x="716541" y="1543824"/>
                    <a:pt x="716377" y="1545796"/>
                  </a:cubicBezTo>
                  <a:cubicBezTo>
                    <a:pt x="716212" y="1547768"/>
                    <a:pt x="717116" y="1549411"/>
                    <a:pt x="719088" y="1550726"/>
                  </a:cubicBezTo>
                  <a:cubicBezTo>
                    <a:pt x="721060" y="1552041"/>
                    <a:pt x="724223" y="1552985"/>
                    <a:pt x="728578" y="1553561"/>
                  </a:cubicBezTo>
                  <a:cubicBezTo>
                    <a:pt x="732933" y="1554136"/>
                    <a:pt x="738644" y="1554423"/>
                    <a:pt x="745710" y="1554423"/>
                  </a:cubicBezTo>
                  <a:cubicBezTo>
                    <a:pt x="751954" y="1554423"/>
                    <a:pt x="757459" y="1554177"/>
                    <a:pt x="762225" y="1553684"/>
                  </a:cubicBezTo>
                  <a:cubicBezTo>
                    <a:pt x="766991" y="1553191"/>
                    <a:pt x="771058" y="1552493"/>
                    <a:pt x="774427" y="1551589"/>
                  </a:cubicBezTo>
                  <a:cubicBezTo>
                    <a:pt x="777795" y="1550685"/>
                    <a:pt x="780589" y="1549534"/>
                    <a:pt x="782808" y="1548138"/>
                  </a:cubicBezTo>
                  <a:cubicBezTo>
                    <a:pt x="785026" y="1546741"/>
                    <a:pt x="786875" y="1544974"/>
                    <a:pt x="788354" y="1542838"/>
                  </a:cubicBezTo>
                  <a:lnTo>
                    <a:pt x="848499" y="1457550"/>
                  </a:lnTo>
                  <a:cubicBezTo>
                    <a:pt x="862303" y="1437995"/>
                    <a:pt x="874545" y="1419097"/>
                    <a:pt x="885227" y="1400856"/>
                  </a:cubicBezTo>
                  <a:cubicBezTo>
                    <a:pt x="895908" y="1382615"/>
                    <a:pt x="905440" y="1364950"/>
                    <a:pt x="913821" y="1347859"/>
                  </a:cubicBezTo>
                  <a:cubicBezTo>
                    <a:pt x="922201" y="1330769"/>
                    <a:pt x="929637" y="1314171"/>
                    <a:pt x="936128" y="1298067"/>
                  </a:cubicBezTo>
                  <a:cubicBezTo>
                    <a:pt x="942619" y="1281963"/>
                    <a:pt x="948659" y="1266351"/>
                    <a:pt x="954246" y="1251233"/>
                  </a:cubicBezTo>
                  <a:cubicBezTo>
                    <a:pt x="955232" y="1248439"/>
                    <a:pt x="955971" y="1245728"/>
                    <a:pt x="956464" y="1243098"/>
                  </a:cubicBezTo>
                  <a:cubicBezTo>
                    <a:pt x="956957" y="1240469"/>
                    <a:pt x="957204" y="1238086"/>
                    <a:pt x="957204" y="1235950"/>
                  </a:cubicBezTo>
                  <a:cubicBezTo>
                    <a:pt x="957204" y="1232499"/>
                    <a:pt x="955232" y="1230116"/>
                    <a:pt x="951288" y="1228801"/>
                  </a:cubicBezTo>
                  <a:cubicBezTo>
                    <a:pt x="947344" y="1227487"/>
                    <a:pt x="940113" y="1226829"/>
                    <a:pt x="929596" y="1226829"/>
                  </a:cubicBezTo>
                  <a:cubicBezTo>
                    <a:pt x="922530" y="1226829"/>
                    <a:pt x="916778" y="1227035"/>
                    <a:pt x="912342" y="1227446"/>
                  </a:cubicBezTo>
                  <a:cubicBezTo>
                    <a:pt x="907904" y="1227857"/>
                    <a:pt x="904330" y="1228432"/>
                    <a:pt x="901619" y="1229171"/>
                  </a:cubicBezTo>
                  <a:cubicBezTo>
                    <a:pt x="898907" y="1229911"/>
                    <a:pt x="896977" y="1230897"/>
                    <a:pt x="895826" y="1232129"/>
                  </a:cubicBezTo>
                  <a:cubicBezTo>
                    <a:pt x="894676" y="1233362"/>
                    <a:pt x="893936" y="1234799"/>
                    <a:pt x="893608" y="1236443"/>
                  </a:cubicBezTo>
                  <a:cubicBezTo>
                    <a:pt x="889664" y="1250082"/>
                    <a:pt x="885350" y="1263599"/>
                    <a:pt x="880667" y="1276992"/>
                  </a:cubicBezTo>
                  <a:cubicBezTo>
                    <a:pt x="875983" y="1290384"/>
                    <a:pt x="870848" y="1303613"/>
                    <a:pt x="865261" y="1316677"/>
                  </a:cubicBezTo>
                  <a:cubicBezTo>
                    <a:pt x="859673" y="1329742"/>
                    <a:pt x="853511" y="1342601"/>
                    <a:pt x="846773" y="1355254"/>
                  </a:cubicBezTo>
                  <a:cubicBezTo>
                    <a:pt x="840036" y="1367908"/>
                    <a:pt x="832559" y="1380397"/>
                    <a:pt x="824342" y="1392722"/>
                  </a:cubicBezTo>
                  <a:lnTo>
                    <a:pt x="823849" y="1392722"/>
                  </a:lnTo>
                  <a:lnTo>
                    <a:pt x="801172" y="1238661"/>
                  </a:lnTo>
                  <a:cubicBezTo>
                    <a:pt x="800843" y="1236196"/>
                    <a:pt x="800309" y="1234142"/>
                    <a:pt x="799569" y="1232499"/>
                  </a:cubicBezTo>
                  <a:cubicBezTo>
                    <a:pt x="798830" y="1230855"/>
                    <a:pt x="797474" y="1229623"/>
                    <a:pt x="795502" y="1228801"/>
                  </a:cubicBezTo>
                  <a:cubicBezTo>
                    <a:pt x="793530" y="1227980"/>
                    <a:pt x="790613" y="1227446"/>
                    <a:pt x="786752" y="1227199"/>
                  </a:cubicBezTo>
                  <a:cubicBezTo>
                    <a:pt x="782890" y="1226953"/>
                    <a:pt x="777590" y="1226829"/>
                    <a:pt x="770853" y="1226829"/>
                  </a:cubicBezTo>
                  <a:close/>
                  <a:moveTo>
                    <a:pt x="1733338" y="1222639"/>
                  </a:moveTo>
                  <a:cubicBezTo>
                    <a:pt x="1718713" y="1222639"/>
                    <a:pt x="1705607" y="1225227"/>
                    <a:pt x="1694022" y="1230404"/>
                  </a:cubicBezTo>
                  <a:cubicBezTo>
                    <a:pt x="1682436" y="1235580"/>
                    <a:pt x="1672166" y="1242523"/>
                    <a:pt x="1663210" y="1251233"/>
                  </a:cubicBezTo>
                  <a:cubicBezTo>
                    <a:pt x="1654254" y="1259942"/>
                    <a:pt x="1646571" y="1269925"/>
                    <a:pt x="1640162" y="1281182"/>
                  </a:cubicBezTo>
                  <a:cubicBezTo>
                    <a:pt x="1633753" y="1292439"/>
                    <a:pt x="1628495" y="1304147"/>
                    <a:pt x="1624386" y="1316308"/>
                  </a:cubicBezTo>
                  <a:cubicBezTo>
                    <a:pt x="1620278" y="1328468"/>
                    <a:pt x="1617238" y="1340670"/>
                    <a:pt x="1615266" y="1352912"/>
                  </a:cubicBezTo>
                  <a:cubicBezTo>
                    <a:pt x="1613294" y="1365155"/>
                    <a:pt x="1612308" y="1376453"/>
                    <a:pt x="1612308" y="1386806"/>
                  </a:cubicBezTo>
                  <a:cubicBezTo>
                    <a:pt x="1612308" y="1397816"/>
                    <a:pt x="1613417" y="1408333"/>
                    <a:pt x="1615636" y="1418357"/>
                  </a:cubicBezTo>
                  <a:cubicBezTo>
                    <a:pt x="1617854" y="1428381"/>
                    <a:pt x="1621593" y="1437296"/>
                    <a:pt x="1626851" y="1445102"/>
                  </a:cubicBezTo>
                  <a:cubicBezTo>
                    <a:pt x="1632110" y="1452908"/>
                    <a:pt x="1639094" y="1459111"/>
                    <a:pt x="1647804" y="1463713"/>
                  </a:cubicBezTo>
                  <a:cubicBezTo>
                    <a:pt x="1656513" y="1468314"/>
                    <a:pt x="1667441" y="1470615"/>
                    <a:pt x="1680588" y="1470615"/>
                  </a:cubicBezTo>
                  <a:cubicBezTo>
                    <a:pt x="1690119" y="1470615"/>
                    <a:pt x="1699363" y="1469053"/>
                    <a:pt x="1708319" y="1465931"/>
                  </a:cubicBezTo>
                  <a:cubicBezTo>
                    <a:pt x="1717274" y="1462809"/>
                    <a:pt x="1725450" y="1458865"/>
                    <a:pt x="1732845" y="1454099"/>
                  </a:cubicBezTo>
                  <a:cubicBezTo>
                    <a:pt x="1740240" y="1449334"/>
                    <a:pt x="1746649" y="1444034"/>
                    <a:pt x="1752072" y="1438200"/>
                  </a:cubicBezTo>
                  <a:cubicBezTo>
                    <a:pt x="1757494" y="1432367"/>
                    <a:pt x="1761438" y="1426820"/>
                    <a:pt x="1763903" y="1421562"/>
                  </a:cubicBezTo>
                  <a:lnTo>
                    <a:pt x="1757001" y="1456811"/>
                  </a:lnTo>
                  <a:cubicBezTo>
                    <a:pt x="1756673" y="1458618"/>
                    <a:pt x="1756796" y="1460139"/>
                    <a:pt x="1757371" y="1461371"/>
                  </a:cubicBezTo>
                  <a:cubicBezTo>
                    <a:pt x="1757946" y="1462603"/>
                    <a:pt x="1759220" y="1463589"/>
                    <a:pt x="1761192" y="1464329"/>
                  </a:cubicBezTo>
                  <a:cubicBezTo>
                    <a:pt x="1763164" y="1465068"/>
                    <a:pt x="1765752" y="1465603"/>
                    <a:pt x="1768956" y="1465931"/>
                  </a:cubicBezTo>
                  <a:cubicBezTo>
                    <a:pt x="1772161" y="1466260"/>
                    <a:pt x="1776310" y="1466424"/>
                    <a:pt x="1781405" y="1466424"/>
                  </a:cubicBezTo>
                  <a:cubicBezTo>
                    <a:pt x="1791429" y="1466424"/>
                    <a:pt x="1798701" y="1465685"/>
                    <a:pt x="1803220" y="1464206"/>
                  </a:cubicBezTo>
                  <a:cubicBezTo>
                    <a:pt x="1807739" y="1462727"/>
                    <a:pt x="1810327" y="1460262"/>
                    <a:pt x="1810984" y="1456811"/>
                  </a:cubicBezTo>
                  <a:lnTo>
                    <a:pt x="1855107" y="1236443"/>
                  </a:lnTo>
                  <a:cubicBezTo>
                    <a:pt x="1855436" y="1234799"/>
                    <a:pt x="1855272" y="1233362"/>
                    <a:pt x="1854614" y="1232129"/>
                  </a:cubicBezTo>
                  <a:cubicBezTo>
                    <a:pt x="1853957" y="1230897"/>
                    <a:pt x="1852683" y="1229911"/>
                    <a:pt x="1850793" y="1229171"/>
                  </a:cubicBezTo>
                  <a:cubicBezTo>
                    <a:pt x="1848904" y="1228432"/>
                    <a:pt x="1846315" y="1227857"/>
                    <a:pt x="1843029" y="1227446"/>
                  </a:cubicBezTo>
                  <a:cubicBezTo>
                    <a:pt x="1839742" y="1227035"/>
                    <a:pt x="1835634" y="1226829"/>
                    <a:pt x="1830704" y="1226829"/>
                  </a:cubicBezTo>
                  <a:cubicBezTo>
                    <a:pt x="1820680" y="1226829"/>
                    <a:pt x="1813408" y="1227569"/>
                    <a:pt x="1808889" y="1229048"/>
                  </a:cubicBezTo>
                  <a:cubicBezTo>
                    <a:pt x="1804370" y="1230527"/>
                    <a:pt x="1801782" y="1232992"/>
                    <a:pt x="1801124" y="1236443"/>
                  </a:cubicBezTo>
                  <a:lnTo>
                    <a:pt x="1797180" y="1255916"/>
                  </a:lnTo>
                  <a:cubicBezTo>
                    <a:pt x="1789293" y="1245070"/>
                    <a:pt x="1780090" y="1236813"/>
                    <a:pt x="1769573" y="1231143"/>
                  </a:cubicBezTo>
                  <a:cubicBezTo>
                    <a:pt x="1759056" y="1225474"/>
                    <a:pt x="1746977" y="1222639"/>
                    <a:pt x="1733338" y="1222639"/>
                  </a:cubicBezTo>
                  <a:close/>
                  <a:moveTo>
                    <a:pt x="1104618" y="1222639"/>
                  </a:moveTo>
                  <a:cubicBezTo>
                    <a:pt x="1087692" y="1222639"/>
                    <a:pt x="1072491" y="1224940"/>
                    <a:pt x="1059016" y="1229541"/>
                  </a:cubicBezTo>
                  <a:cubicBezTo>
                    <a:pt x="1045541" y="1234142"/>
                    <a:pt x="1033586" y="1240387"/>
                    <a:pt x="1023151" y="1248275"/>
                  </a:cubicBezTo>
                  <a:cubicBezTo>
                    <a:pt x="1012716" y="1256163"/>
                    <a:pt x="1003760" y="1265406"/>
                    <a:pt x="996283" y="1276006"/>
                  </a:cubicBezTo>
                  <a:cubicBezTo>
                    <a:pt x="988806" y="1286605"/>
                    <a:pt x="982684" y="1297821"/>
                    <a:pt x="977919" y="1309652"/>
                  </a:cubicBezTo>
                  <a:cubicBezTo>
                    <a:pt x="973153" y="1321484"/>
                    <a:pt x="969661" y="1333645"/>
                    <a:pt x="967443" y="1346134"/>
                  </a:cubicBezTo>
                  <a:cubicBezTo>
                    <a:pt x="965224" y="1358623"/>
                    <a:pt x="964115" y="1370783"/>
                    <a:pt x="964115" y="1382615"/>
                  </a:cubicBezTo>
                  <a:cubicBezTo>
                    <a:pt x="964115" y="1396748"/>
                    <a:pt x="966087" y="1409278"/>
                    <a:pt x="970031" y="1420206"/>
                  </a:cubicBezTo>
                  <a:cubicBezTo>
                    <a:pt x="973975" y="1431134"/>
                    <a:pt x="979973" y="1440337"/>
                    <a:pt x="988025" y="1447814"/>
                  </a:cubicBezTo>
                  <a:cubicBezTo>
                    <a:pt x="996077" y="1455291"/>
                    <a:pt x="1006143" y="1460960"/>
                    <a:pt x="1018221" y="1464822"/>
                  </a:cubicBezTo>
                  <a:cubicBezTo>
                    <a:pt x="1030299" y="1468684"/>
                    <a:pt x="1044637" y="1470615"/>
                    <a:pt x="1061235" y="1470615"/>
                  </a:cubicBezTo>
                  <a:cubicBezTo>
                    <a:pt x="1078161" y="1470615"/>
                    <a:pt x="1093361" y="1468314"/>
                    <a:pt x="1106837" y="1463713"/>
                  </a:cubicBezTo>
                  <a:cubicBezTo>
                    <a:pt x="1120312" y="1459111"/>
                    <a:pt x="1132267" y="1452826"/>
                    <a:pt x="1142702" y="1444856"/>
                  </a:cubicBezTo>
                  <a:cubicBezTo>
                    <a:pt x="1153137" y="1436886"/>
                    <a:pt x="1162093" y="1427683"/>
                    <a:pt x="1169570" y="1417248"/>
                  </a:cubicBezTo>
                  <a:cubicBezTo>
                    <a:pt x="1177047" y="1406813"/>
                    <a:pt x="1183168" y="1395639"/>
                    <a:pt x="1187934" y="1383725"/>
                  </a:cubicBezTo>
                  <a:cubicBezTo>
                    <a:pt x="1192700" y="1371811"/>
                    <a:pt x="1196192" y="1359609"/>
                    <a:pt x="1198410" y="1347120"/>
                  </a:cubicBezTo>
                  <a:cubicBezTo>
                    <a:pt x="1200628" y="1334631"/>
                    <a:pt x="1201738" y="1322470"/>
                    <a:pt x="1201738" y="1310638"/>
                  </a:cubicBezTo>
                  <a:cubicBezTo>
                    <a:pt x="1201738" y="1296506"/>
                    <a:pt x="1199766" y="1283976"/>
                    <a:pt x="1195822" y="1273048"/>
                  </a:cubicBezTo>
                  <a:cubicBezTo>
                    <a:pt x="1191878" y="1262120"/>
                    <a:pt x="1185880" y="1252917"/>
                    <a:pt x="1177828" y="1245440"/>
                  </a:cubicBezTo>
                  <a:cubicBezTo>
                    <a:pt x="1169775" y="1237963"/>
                    <a:pt x="1159710" y="1232293"/>
                    <a:pt x="1147632" y="1228432"/>
                  </a:cubicBezTo>
                  <a:cubicBezTo>
                    <a:pt x="1135553" y="1224570"/>
                    <a:pt x="1121216" y="1222639"/>
                    <a:pt x="1104618" y="1222639"/>
                  </a:cubicBezTo>
                  <a:close/>
                  <a:moveTo>
                    <a:pt x="2095269" y="1121822"/>
                  </a:moveTo>
                  <a:cubicBezTo>
                    <a:pt x="2089189" y="1121822"/>
                    <a:pt x="2084136" y="1122068"/>
                    <a:pt x="2080110" y="1122561"/>
                  </a:cubicBezTo>
                  <a:cubicBezTo>
                    <a:pt x="2076084" y="1123054"/>
                    <a:pt x="2072756" y="1123753"/>
                    <a:pt x="2070127" y="1124657"/>
                  </a:cubicBezTo>
                  <a:cubicBezTo>
                    <a:pt x="2067497" y="1125560"/>
                    <a:pt x="2065608" y="1126670"/>
                    <a:pt x="2064457" y="1127984"/>
                  </a:cubicBezTo>
                  <a:cubicBezTo>
                    <a:pt x="2063307" y="1129299"/>
                    <a:pt x="2062567" y="1130778"/>
                    <a:pt x="2062239" y="1132421"/>
                  </a:cubicBezTo>
                  <a:lnTo>
                    <a:pt x="1997410" y="1456564"/>
                  </a:lnTo>
                  <a:cubicBezTo>
                    <a:pt x="1997081" y="1458208"/>
                    <a:pt x="1997287" y="1459646"/>
                    <a:pt x="1998026" y="1460878"/>
                  </a:cubicBezTo>
                  <a:cubicBezTo>
                    <a:pt x="1998766" y="1462111"/>
                    <a:pt x="2000204" y="1463138"/>
                    <a:pt x="2002340" y="1463959"/>
                  </a:cubicBezTo>
                  <a:cubicBezTo>
                    <a:pt x="2004477" y="1464781"/>
                    <a:pt x="2007475" y="1465397"/>
                    <a:pt x="2011337" y="1465808"/>
                  </a:cubicBezTo>
                  <a:cubicBezTo>
                    <a:pt x="2015199" y="1466219"/>
                    <a:pt x="2020252" y="1466424"/>
                    <a:pt x="2026497" y="1466424"/>
                  </a:cubicBezTo>
                  <a:cubicBezTo>
                    <a:pt x="2032413" y="1466424"/>
                    <a:pt x="2037425" y="1466219"/>
                    <a:pt x="2041533" y="1465808"/>
                  </a:cubicBezTo>
                  <a:cubicBezTo>
                    <a:pt x="2045641" y="1465397"/>
                    <a:pt x="2048928" y="1464781"/>
                    <a:pt x="2051393" y="1463959"/>
                  </a:cubicBezTo>
                  <a:cubicBezTo>
                    <a:pt x="2053858" y="1463138"/>
                    <a:pt x="2055707" y="1462111"/>
                    <a:pt x="2056939" y="1460878"/>
                  </a:cubicBezTo>
                  <a:cubicBezTo>
                    <a:pt x="2058172" y="1459646"/>
                    <a:pt x="2058952" y="1458208"/>
                    <a:pt x="2059281" y="1456564"/>
                  </a:cubicBezTo>
                  <a:lnTo>
                    <a:pt x="2123863" y="1132421"/>
                  </a:lnTo>
                  <a:cubicBezTo>
                    <a:pt x="2124192" y="1130778"/>
                    <a:pt x="2124027" y="1129299"/>
                    <a:pt x="2123370" y="1127984"/>
                  </a:cubicBezTo>
                  <a:cubicBezTo>
                    <a:pt x="2122712" y="1126670"/>
                    <a:pt x="2121316" y="1125560"/>
                    <a:pt x="2119180" y="1124657"/>
                  </a:cubicBezTo>
                  <a:cubicBezTo>
                    <a:pt x="2117043" y="1123753"/>
                    <a:pt x="2114044" y="1123054"/>
                    <a:pt x="2110182" y="1122561"/>
                  </a:cubicBezTo>
                  <a:cubicBezTo>
                    <a:pt x="2106321" y="1122068"/>
                    <a:pt x="2101350" y="1121822"/>
                    <a:pt x="2095269" y="1121822"/>
                  </a:cubicBezTo>
                  <a:close/>
                  <a:moveTo>
                    <a:pt x="1971444" y="1121822"/>
                  </a:moveTo>
                  <a:cubicBezTo>
                    <a:pt x="1965364" y="1121822"/>
                    <a:pt x="1960311" y="1122068"/>
                    <a:pt x="1956285" y="1122561"/>
                  </a:cubicBezTo>
                  <a:cubicBezTo>
                    <a:pt x="1952258" y="1123054"/>
                    <a:pt x="1948931" y="1123753"/>
                    <a:pt x="1946302" y="1124657"/>
                  </a:cubicBezTo>
                  <a:cubicBezTo>
                    <a:pt x="1943672" y="1125560"/>
                    <a:pt x="1941783" y="1126670"/>
                    <a:pt x="1940632" y="1127984"/>
                  </a:cubicBezTo>
                  <a:cubicBezTo>
                    <a:pt x="1939482" y="1129299"/>
                    <a:pt x="1938742" y="1130778"/>
                    <a:pt x="1938414" y="1132421"/>
                  </a:cubicBezTo>
                  <a:lnTo>
                    <a:pt x="1873585" y="1456564"/>
                  </a:lnTo>
                  <a:cubicBezTo>
                    <a:pt x="1873257" y="1458208"/>
                    <a:pt x="1873462" y="1459646"/>
                    <a:pt x="1874201" y="1460878"/>
                  </a:cubicBezTo>
                  <a:cubicBezTo>
                    <a:pt x="1874941" y="1462111"/>
                    <a:pt x="1876379" y="1463138"/>
                    <a:pt x="1878515" y="1463959"/>
                  </a:cubicBezTo>
                  <a:cubicBezTo>
                    <a:pt x="1880651" y="1464781"/>
                    <a:pt x="1883650" y="1465397"/>
                    <a:pt x="1887512" y="1465808"/>
                  </a:cubicBezTo>
                  <a:cubicBezTo>
                    <a:pt x="1891374" y="1466219"/>
                    <a:pt x="1896427" y="1466424"/>
                    <a:pt x="1902672" y="1466424"/>
                  </a:cubicBezTo>
                  <a:cubicBezTo>
                    <a:pt x="1908588" y="1466424"/>
                    <a:pt x="1913600" y="1466219"/>
                    <a:pt x="1917708" y="1465808"/>
                  </a:cubicBezTo>
                  <a:cubicBezTo>
                    <a:pt x="1921816" y="1465397"/>
                    <a:pt x="1925103" y="1464781"/>
                    <a:pt x="1927568" y="1463959"/>
                  </a:cubicBezTo>
                  <a:cubicBezTo>
                    <a:pt x="1930033" y="1463138"/>
                    <a:pt x="1931882" y="1462111"/>
                    <a:pt x="1933114" y="1460878"/>
                  </a:cubicBezTo>
                  <a:cubicBezTo>
                    <a:pt x="1934347" y="1459646"/>
                    <a:pt x="1935127" y="1458208"/>
                    <a:pt x="1935456" y="1456564"/>
                  </a:cubicBezTo>
                  <a:lnTo>
                    <a:pt x="2000038" y="1132421"/>
                  </a:lnTo>
                  <a:cubicBezTo>
                    <a:pt x="2000367" y="1130778"/>
                    <a:pt x="2000202" y="1129299"/>
                    <a:pt x="1999545" y="1127984"/>
                  </a:cubicBezTo>
                  <a:cubicBezTo>
                    <a:pt x="1998888" y="1126670"/>
                    <a:pt x="1997491" y="1125560"/>
                    <a:pt x="1995354" y="1124657"/>
                  </a:cubicBezTo>
                  <a:cubicBezTo>
                    <a:pt x="1993218" y="1123753"/>
                    <a:pt x="1990219" y="1123054"/>
                    <a:pt x="1986357" y="1122561"/>
                  </a:cubicBezTo>
                  <a:cubicBezTo>
                    <a:pt x="1982496" y="1122068"/>
                    <a:pt x="1977525" y="1121822"/>
                    <a:pt x="1971444" y="1121822"/>
                  </a:cubicBezTo>
                  <a:close/>
                  <a:moveTo>
                    <a:pt x="1612313" y="661845"/>
                  </a:moveTo>
                  <a:cubicBezTo>
                    <a:pt x="1619543" y="661845"/>
                    <a:pt x="1625664" y="662831"/>
                    <a:pt x="1630677" y="664803"/>
                  </a:cubicBezTo>
                  <a:cubicBezTo>
                    <a:pt x="1635689" y="666775"/>
                    <a:pt x="1639797" y="669610"/>
                    <a:pt x="1643002" y="673307"/>
                  </a:cubicBezTo>
                  <a:cubicBezTo>
                    <a:pt x="1646206" y="677005"/>
                    <a:pt x="1648507" y="681524"/>
                    <a:pt x="1649904" y="686865"/>
                  </a:cubicBezTo>
                  <a:cubicBezTo>
                    <a:pt x="1651300" y="692205"/>
                    <a:pt x="1651999" y="698327"/>
                    <a:pt x="1651999" y="705229"/>
                  </a:cubicBezTo>
                  <a:cubicBezTo>
                    <a:pt x="1651999" y="712624"/>
                    <a:pt x="1651423" y="720347"/>
                    <a:pt x="1650273" y="728399"/>
                  </a:cubicBezTo>
                  <a:cubicBezTo>
                    <a:pt x="1649123" y="736452"/>
                    <a:pt x="1647315" y="744463"/>
                    <a:pt x="1644850" y="752433"/>
                  </a:cubicBezTo>
                  <a:cubicBezTo>
                    <a:pt x="1642385" y="760403"/>
                    <a:pt x="1639263" y="767962"/>
                    <a:pt x="1635483" y="775111"/>
                  </a:cubicBezTo>
                  <a:cubicBezTo>
                    <a:pt x="1631704" y="782259"/>
                    <a:pt x="1627226" y="788586"/>
                    <a:pt x="1622049" y="794091"/>
                  </a:cubicBezTo>
                  <a:cubicBezTo>
                    <a:pt x="1616873" y="799596"/>
                    <a:pt x="1610998" y="803951"/>
                    <a:pt x="1604425" y="807155"/>
                  </a:cubicBezTo>
                  <a:cubicBezTo>
                    <a:pt x="1597851" y="810360"/>
                    <a:pt x="1590457" y="811962"/>
                    <a:pt x="1582240" y="811962"/>
                  </a:cubicBezTo>
                  <a:cubicBezTo>
                    <a:pt x="1575009" y="811962"/>
                    <a:pt x="1568888" y="810976"/>
                    <a:pt x="1563876" y="809004"/>
                  </a:cubicBezTo>
                  <a:cubicBezTo>
                    <a:pt x="1558864" y="807032"/>
                    <a:pt x="1554756" y="804197"/>
                    <a:pt x="1551551" y="800500"/>
                  </a:cubicBezTo>
                  <a:cubicBezTo>
                    <a:pt x="1548347" y="796802"/>
                    <a:pt x="1546046" y="792242"/>
                    <a:pt x="1544649" y="786819"/>
                  </a:cubicBezTo>
                  <a:cubicBezTo>
                    <a:pt x="1543253" y="781396"/>
                    <a:pt x="1542554" y="775234"/>
                    <a:pt x="1542554" y="768332"/>
                  </a:cubicBezTo>
                  <a:cubicBezTo>
                    <a:pt x="1542554" y="760937"/>
                    <a:pt x="1543129" y="753172"/>
                    <a:pt x="1544280" y="745038"/>
                  </a:cubicBezTo>
                  <a:cubicBezTo>
                    <a:pt x="1545430" y="736904"/>
                    <a:pt x="1547238" y="728892"/>
                    <a:pt x="1549703" y="721005"/>
                  </a:cubicBezTo>
                  <a:cubicBezTo>
                    <a:pt x="1552168" y="713117"/>
                    <a:pt x="1555290" y="705598"/>
                    <a:pt x="1559070" y="698450"/>
                  </a:cubicBezTo>
                  <a:cubicBezTo>
                    <a:pt x="1562849" y="691302"/>
                    <a:pt x="1567327" y="685016"/>
                    <a:pt x="1572503" y="679593"/>
                  </a:cubicBezTo>
                  <a:cubicBezTo>
                    <a:pt x="1577680" y="674170"/>
                    <a:pt x="1583555" y="669856"/>
                    <a:pt x="1590128" y="666652"/>
                  </a:cubicBezTo>
                  <a:cubicBezTo>
                    <a:pt x="1596701" y="663447"/>
                    <a:pt x="1604096" y="661845"/>
                    <a:pt x="1612313" y="661845"/>
                  </a:cubicBezTo>
                  <a:close/>
                  <a:moveTo>
                    <a:pt x="2287602" y="657162"/>
                  </a:moveTo>
                  <a:cubicBezTo>
                    <a:pt x="2297462" y="657162"/>
                    <a:pt x="2304980" y="659339"/>
                    <a:pt x="2310156" y="663694"/>
                  </a:cubicBezTo>
                  <a:cubicBezTo>
                    <a:pt x="2315333" y="668049"/>
                    <a:pt x="2317921" y="673513"/>
                    <a:pt x="2317921" y="680086"/>
                  </a:cubicBezTo>
                  <a:cubicBezTo>
                    <a:pt x="2317921" y="684687"/>
                    <a:pt x="2316688" y="689001"/>
                    <a:pt x="2314224" y="693027"/>
                  </a:cubicBezTo>
                  <a:cubicBezTo>
                    <a:pt x="2311759" y="697053"/>
                    <a:pt x="2307815" y="700545"/>
                    <a:pt x="2302392" y="703503"/>
                  </a:cubicBezTo>
                  <a:cubicBezTo>
                    <a:pt x="2296969" y="706461"/>
                    <a:pt x="2289820" y="708803"/>
                    <a:pt x="2280946" y="710528"/>
                  </a:cubicBezTo>
                  <a:cubicBezTo>
                    <a:pt x="2272073" y="712254"/>
                    <a:pt x="2261062" y="713117"/>
                    <a:pt x="2247916" y="713117"/>
                  </a:cubicBezTo>
                  <a:lnTo>
                    <a:pt x="2227210" y="713117"/>
                  </a:lnTo>
                  <a:cubicBezTo>
                    <a:pt x="2229347" y="705393"/>
                    <a:pt x="2232181" y="698121"/>
                    <a:pt x="2235714" y="691302"/>
                  </a:cubicBezTo>
                  <a:cubicBezTo>
                    <a:pt x="2239247" y="684482"/>
                    <a:pt x="2243479" y="678566"/>
                    <a:pt x="2248409" y="673554"/>
                  </a:cubicBezTo>
                  <a:cubicBezTo>
                    <a:pt x="2253339" y="668542"/>
                    <a:pt x="2259049" y="664557"/>
                    <a:pt x="2265540" y="661599"/>
                  </a:cubicBezTo>
                  <a:cubicBezTo>
                    <a:pt x="2272031" y="658641"/>
                    <a:pt x="2279385" y="657162"/>
                    <a:pt x="2287602" y="657162"/>
                  </a:cubicBezTo>
                  <a:close/>
                  <a:moveTo>
                    <a:pt x="1030302" y="657162"/>
                  </a:moveTo>
                  <a:cubicBezTo>
                    <a:pt x="1040162" y="657162"/>
                    <a:pt x="1047680" y="659339"/>
                    <a:pt x="1052856" y="663694"/>
                  </a:cubicBezTo>
                  <a:cubicBezTo>
                    <a:pt x="1058033" y="668049"/>
                    <a:pt x="1060621" y="673513"/>
                    <a:pt x="1060621" y="680086"/>
                  </a:cubicBezTo>
                  <a:cubicBezTo>
                    <a:pt x="1060621" y="684687"/>
                    <a:pt x="1059388" y="689001"/>
                    <a:pt x="1056923" y="693027"/>
                  </a:cubicBezTo>
                  <a:cubicBezTo>
                    <a:pt x="1054458" y="697053"/>
                    <a:pt x="1050514" y="700545"/>
                    <a:pt x="1045092" y="703503"/>
                  </a:cubicBezTo>
                  <a:cubicBezTo>
                    <a:pt x="1039669" y="706461"/>
                    <a:pt x="1032520" y="708803"/>
                    <a:pt x="1023646" y="710528"/>
                  </a:cubicBezTo>
                  <a:cubicBezTo>
                    <a:pt x="1014772" y="712254"/>
                    <a:pt x="1003762" y="713117"/>
                    <a:pt x="990616" y="713117"/>
                  </a:cubicBezTo>
                  <a:lnTo>
                    <a:pt x="969910" y="713117"/>
                  </a:lnTo>
                  <a:cubicBezTo>
                    <a:pt x="972046" y="705393"/>
                    <a:pt x="974881" y="698121"/>
                    <a:pt x="978414" y="691302"/>
                  </a:cubicBezTo>
                  <a:cubicBezTo>
                    <a:pt x="981947" y="684482"/>
                    <a:pt x="986179" y="678566"/>
                    <a:pt x="991109" y="673554"/>
                  </a:cubicBezTo>
                  <a:cubicBezTo>
                    <a:pt x="996039" y="668542"/>
                    <a:pt x="1001749" y="664557"/>
                    <a:pt x="1008240" y="661599"/>
                  </a:cubicBezTo>
                  <a:cubicBezTo>
                    <a:pt x="1014731" y="658641"/>
                    <a:pt x="1022085" y="657162"/>
                    <a:pt x="1030302" y="657162"/>
                  </a:cubicBezTo>
                  <a:close/>
                  <a:moveTo>
                    <a:pt x="1401530" y="613286"/>
                  </a:moveTo>
                  <a:cubicBezTo>
                    <a:pt x="1384604" y="613286"/>
                    <a:pt x="1369650" y="615915"/>
                    <a:pt x="1356668" y="621173"/>
                  </a:cubicBezTo>
                  <a:cubicBezTo>
                    <a:pt x="1343686" y="626432"/>
                    <a:pt x="1332265" y="633416"/>
                    <a:pt x="1322405" y="642126"/>
                  </a:cubicBezTo>
                  <a:cubicBezTo>
                    <a:pt x="1312545" y="650835"/>
                    <a:pt x="1304205" y="660859"/>
                    <a:pt x="1297385" y="672198"/>
                  </a:cubicBezTo>
                  <a:cubicBezTo>
                    <a:pt x="1290566" y="683537"/>
                    <a:pt x="1285020" y="695246"/>
                    <a:pt x="1280747" y="707324"/>
                  </a:cubicBezTo>
                  <a:cubicBezTo>
                    <a:pt x="1276474" y="719402"/>
                    <a:pt x="1273393" y="731439"/>
                    <a:pt x="1271503" y="743436"/>
                  </a:cubicBezTo>
                  <a:cubicBezTo>
                    <a:pt x="1269614" y="755432"/>
                    <a:pt x="1268669" y="766442"/>
                    <a:pt x="1268669" y="776466"/>
                  </a:cubicBezTo>
                  <a:cubicBezTo>
                    <a:pt x="1268669" y="804238"/>
                    <a:pt x="1275653" y="825231"/>
                    <a:pt x="1289621" y="839446"/>
                  </a:cubicBezTo>
                  <a:cubicBezTo>
                    <a:pt x="1303589" y="853661"/>
                    <a:pt x="1324623" y="860768"/>
                    <a:pt x="1352724" y="860768"/>
                  </a:cubicBezTo>
                  <a:cubicBezTo>
                    <a:pt x="1360612" y="860768"/>
                    <a:pt x="1368212" y="860111"/>
                    <a:pt x="1375525" y="858796"/>
                  </a:cubicBezTo>
                  <a:cubicBezTo>
                    <a:pt x="1382838" y="857481"/>
                    <a:pt x="1389616" y="855756"/>
                    <a:pt x="1395861" y="853620"/>
                  </a:cubicBezTo>
                  <a:cubicBezTo>
                    <a:pt x="1402105" y="851483"/>
                    <a:pt x="1407611" y="849060"/>
                    <a:pt x="1412376" y="846348"/>
                  </a:cubicBezTo>
                  <a:cubicBezTo>
                    <a:pt x="1417142" y="843636"/>
                    <a:pt x="1420634" y="841213"/>
                    <a:pt x="1422852" y="839076"/>
                  </a:cubicBezTo>
                  <a:cubicBezTo>
                    <a:pt x="1425071" y="836940"/>
                    <a:pt x="1426878" y="834023"/>
                    <a:pt x="1428275" y="830326"/>
                  </a:cubicBezTo>
                  <a:cubicBezTo>
                    <a:pt x="1429672" y="826628"/>
                    <a:pt x="1430905" y="822643"/>
                    <a:pt x="1431973" y="818371"/>
                  </a:cubicBezTo>
                  <a:cubicBezTo>
                    <a:pt x="1433041" y="814098"/>
                    <a:pt x="1433903" y="809866"/>
                    <a:pt x="1434561" y="805676"/>
                  </a:cubicBezTo>
                  <a:cubicBezTo>
                    <a:pt x="1435218" y="801486"/>
                    <a:pt x="1435547" y="797994"/>
                    <a:pt x="1435547" y="795200"/>
                  </a:cubicBezTo>
                  <a:cubicBezTo>
                    <a:pt x="1435547" y="792406"/>
                    <a:pt x="1435177" y="790270"/>
                    <a:pt x="1434438" y="788791"/>
                  </a:cubicBezTo>
                  <a:cubicBezTo>
                    <a:pt x="1433698" y="787312"/>
                    <a:pt x="1432507" y="786573"/>
                    <a:pt x="1430863" y="786573"/>
                  </a:cubicBezTo>
                  <a:cubicBezTo>
                    <a:pt x="1428070" y="786573"/>
                    <a:pt x="1424988" y="787723"/>
                    <a:pt x="1421620" y="790024"/>
                  </a:cubicBezTo>
                  <a:cubicBezTo>
                    <a:pt x="1418251" y="792324"/>
                    <a:pt x="1414225" y="794912"/>
                    <a:pt x="1409541" y="797788"/>
                  </a:cubicBezTo>
                  <a:cubicBezTo>
                    <a:pt x="1404858" y="800664"/>
                    <a:pt x="1399230" y="803293"/>
                    <a:pt x="1392656" y="805676"/>
                  </a:cubicBezTo>
                  <a:cubicBezTo>
                    <a:pt x="1386083" y="808059"/>
                    <a:pt x="1378195" y="809250"/>
                    <a:pt x="1368993" y="809250"/>
                  </a:cubicBezTo>
                  <a:cubicBezTo>
                    <a:pt x="1356504" y="809250"/>
                    <a:pt x="1347342" y="805799"/>
                    <a:pt x="1341508" y="798897"/>
                  </a:cubicBezTo>
                  <a:cubicBezTo>
                    <a:pt x="1335675" y="791996"/>
                    <a:pt x="1332758" y="781889"/>
                    <a:pt x="1332758" y="768578"/>
                  </a:cubicBezTo>
                  <a:cubicBezTo>
                    <a:pt x="1332758" y="763320"/>
                    <a:pt x="1333210" y="757116"/>
                    <a:pt x="1334114" y="749968"/>
                  </a:cubicBezTo>
                  <a:cubicBezTo>
                    <a:pt x="1335017" y="742819"/>
                    <a:pt x="1336537" y="735342"/>
                    <a:pt x="1338674" y="727537"/>
                  </a:cubicBezTo>
                  <a:cubicBezTo>
                    <a:pt x="1340810" y="719731"/>
                    <a:pt x="1343521" y="712007"/>
                    <a:pt x="1346808" y="704366"/>
                  </a:cubicBezTo>
                  <a:cubicBezTo>
                    <a:pt x="1350095" y="696725"/>
                    <a:pt x="1354244" y="689905"/>
                    <a:pt x="1359256" y="683907"/>
                  </a:cubicBezTo>
                  <a:cubicBezTo>
                    <a:pt x="1364268" y="677909"/>
                    <a:pt x="1370143" y="673020"/>
                    <a:pt x="1376881" y="669240"/>
                  </a:cubicBezTo>
                  <a:cubicBezTo>
                    <a:pt x="1383618" y="665461"/>
                    <a:pt x="1391259" y="663571"/>
                    <a:pt x="1399805" y="663571"/>
                  </a:cubicBezTo>
                  <a:cubicBezTo>
                    <a:pt x="1407857" y="663571"/>
                    <a:pt x="1414430" y="664598"/>
                    <a:pt x="1419524" y="666652"/>
                  </a:cubicBezTo>
                  <a:cubicBezTo>
                    <a:pt x="1424619" y="668706"/>
                    <a:pt x="1428850" y="670966"/>
                    <a:pt x="1432219" y="673431"/>
                  </a:cubicBezTo>
                  <a:cubicBezTo>
                    <a:pt x="1435588" y="675896"/>
                    <a:pt x="1438423" y="678114"/>
                    <a:pt x="1440723" y="680086"/>
                  </a:cubicBezTo>
                  <a:cubicBezTo>
                    <a:pt x="1443024" y="682058"/>
                    <a:pt x="1445407" y="683044"/>
                    <a:pt x="1447872" y="683044"/>
                  </a:cubicBezTo>
                  <a:cubicBezTo>
                    <a:pt x="1450501" y="683044"/>
                    <a:pt x="1452925" y="681606"/>
                    <a:pt x="1455143" y="678730"/>
                  </a:cubicBezTo>
                  <a:cubicBezTo>
                    <a:pt x="1457362" y="675855"/>
                    <a:pt x="1459210" y="672280"/>
                    <a:pt x="1460689" y="668008"/>
                  </a:cubicBezTo>
                  <a:cubicBezTo>
                    <a:pt x="1462168" y="663735"/>
                    <a:pt x="1463360" y="659216"/>
                    <a:pt x="1464264" y="654450"/>
                  </a:cubicBezTo>
                  <a:cubicBezTo>
                    <a:pt x="1465167" y="649685"/>
                    <a:pt x="1465619" y="645412"/>
                    <a:pt x="1465619" y="641633"/>
                  </a:cubicBezTo>
                  <a:cubicBezTo>
                    <a:pt x="1465619" y="639496"/>
                    <a:pt x="1465332" y="637689"/>
                    <a:pt x="1464757" y="636210"/>
                  </a:cubicBezTo>
                  <a:cubicBezTo>
                    <a:pt x="1464181" y="634731"/>
                    <a:pt x="1462908" y="633046"/>
                    <a:pt x="1460936" y="631156"/>
                  </a:cubicBezTo>
                  <a:cubicBezTo>
                    <a:pt x="1458964" y="629267"/>
                    <a:pt x="1455965" y="627171"/>
                    <a:pt x="1451939" y="624871"/>
                  </a:cubicBezTo>
                  <a:cubicBezTo>
                    <a:pt x="1447913" y="622570"/>
                    <a:pt x="1443270" y="620557"/>
                    <a:pt x="1438012" y="618832"/>
                  </a:cubicBezTo>
                  <a:cubicBezTo>
                    <a:pt x="1432753" y="617106"/>
                    <a:pt x="1427001" y="615750"/>
                    <a:pt x="1420757" y="614765"/>
                  </a:cubicBezTo>
                  <a:cubicBezTo>
                    <a:pt x="1414513" y="613779"/>
                    <a:pt x="1408103" y="613286"/>
                    <a:pt x="1401530" y="613286"/>
                  </a:cubicBezTo>
                  <a:close/>
                  <a:moveTo>
                    <a:pt x="2293271" y="613039"/>
                  </a:moveTo>
                  <a:cubicBezTo>
                    <a:pt x="2276017" y="613039"/>
                    <a:pt x="2260652" y="615586"/>
                    <a:pt x="2247176" y="620680"/>
                  </a:cubicBezTo>
                  <a:cubicBezTo>
                    <a:pt x="2233701" y="625775"/>
                    <a:pt x="2221828" y="632553"/>
                    <a:pt x="2211558" y="641016"/>
                  </a:cubicBezTo>
                  <a:cubicBezTo>
                    <a:pt x="2201287" y="649479"/>
                    <a:pt x="2192536" y="659298"/>
                    <a:pt x="2185306" y="670473"/>
                  </a:cubicBezTo>
                  <a:cubicBezTo>
                    <a:pt x="2178075" y="681647"/>
                    <a:pt x="2172159" y="693356"/>
                    <a:pt x="2167558" y="705598"/>
                  </a:cubicBezTo>
                  <a:cubicBezTo>
                    <a:pt x="2162957" y="717841"/>
                    <a:pt x="2159629" y="730248"/>
                    <a:pt x="2157575" y="742819"/>
                  </a:cubicBezTo>
                  <a:cubicBezTo>
                    <a:pt x="2155521" y="755391"/>
                    <a:pt x="2154494" y="767182"/>
                    <a:pt x="2154494" y="778192"/>
                  </a:cubicBezTo>
                  <a:cubicBezTo>
                    <a:pt x="2154494" y="792488"/>
                    <a:pt x="2156466" y="804854"/>
                    <a:pt x="2160409" y="815289"/>
                  </a:cubicBezTo>
                  <a:cubicBezTo>
                    <a:pt x="2164353" y="825725"/>
                    <a:pt x="2170270" y="834311"/>
                    <a:pt x="2178157" y="841048"/>
                  </a:cubicBezTo>
                  <a:cubicBezTo>
                    <a:pt x="2186045" y="847786"/>
                    <a:pt x="2195864" y="852798"/>
                    <a:pt x="2207614" y="856085"/>
                  </a:cubicBezTo>
                  <a:cubicBezTo>
                    <a:pt x="2219363" y="859371"/>
                    <a:pt x="2233126" y="861015"/>
                    <a:pt x="2248902" y="861015"/>
                  </a:cubicBezTo>
                  <a:cubicBezTo>
                    <a:pt x="2258433" y="861015"/>
                    <a:pt x="2267800" y="860481"/>
                    <a:pt x="2277002" y="859412"/>
                  </a:cubicBezTo>
                  <a:cubicBezTo>
                    <a:pt x="2286205" y="858344"/>
                    <a:pt x="2294504" y="856988"/>
                    <a:pt x="2301899" y="855345"/>
                  </a:cubicBezTo>
                  <a:cubicBezTo>
                    <a:pt x="2309294" y="853702"/>
                    <a:pt x="2315620" y="851894"/>
                    <a:pt x="2320879" y="849922"/>
                  </a:cubicBezTo>
                  <a:cubicBezTo>
                    <a:pt x="2326137" y="847950"/>
                    <a:pt x="2329753" y="845978"/>
                    <a:pt x="2331725" y="844006"/>
                  </a:cubicBezTo>
                  <a:cubicBezTo>
                    <a:pt x="2333532" y="842363"/>
                    <a:pt x="2335134" y="839980"/>
                    <a:pt x="2336531" y="836858"/>
                  </a:cubicBezTo>
                  <a:cubicBezTo>
                    <a:pt x="2337928" y="833736"/>
                    <a:pt x="2339079" y="830408"/>
                    <a:pt x="2339982" y="826875"/>
                  </a:cubicBezTo>
                  <a:cubicBezTo>
                    <a:pt x="2340886" y="823342"/>
                    <a:pt x="2341584" y="819768"/>
                    <a:pt x="2342078" y="816152"/>
                  </a:cubicBezTo>
                  <a:cubicBezTo>
                    <a:pt x="2342571" y="812537"/>
                    <a:pt x="2342817" y="809332"/>
                    <a:pt x="2342817" y="806539"/>
                  </a:cubicBezTo>
                  <a:cubicBezTo>
                    <a:pt x="2342817" y="804074"/>
                    <a:pt x="2342406" y="802266"/>
                    <a:pt x="2341584" y="801116"/>
                  </a:cubicBezTo>
                  <a:cubicBezTo>
                    <a:pt x="2340763" y="799966"/>
                    <a:pt x="2339366" y="799390"/>
                    <a:pt x="2337394" y="799390"/>
                  </a:cubicBezTo>
                  <a:cubicBezTo>
                    <a:pt x="2335422" y="799390"/>
                    <a:pt x="2332300" y="800171"/>
                    <a:pt x="2328027" y="801732"/>
                  </a:cubicBezTo>
                  <a:cubicBezTo>
                    <a:pt x="2323755" y="803293"/>
                    <a:pt x="2318373" y="805019"/>
                    <a:pt x="2311882" y="806909"/>
                  </a:cubicBezTo>
                  <a:cubicBezTo>
                    <a:pt x="2305391" y="808798"/>
                    <a:pt x="2297831" y="810524"/>
                    <a:pt x="2289204" y="812085"/>
                  </a:cubicBezTo>
                  <a:cubicBezTo>
                    <a:pt x="2280577" y="813646"/>
                    <a:pt x="2270840" y="814427"/>
                    <a:pt x="2259994" y="814427"/>
                  </a:cubicBezTo>
                  <a:cubicBezTo>
                    <a:pt x="2244711" y="814427"/>
                    <a:pt x="2233619" y="811058"/>
                    <a:pt x="2226717" y="804320"/>
                  </a:cubicBezTo>
                  <a:cubicBezTo>
                    <a:pt x="2219815" y="797583"/>
                    <a:pt x="2216364" y="787559"/>
                    <a:pt x="2216364" y="774248"/>
                  </a:cubicBezTo>
                  <a:cubicBezTo>
                    <a:pt x="2216364" y="771126"/>
                    <a:pt x="2216529" y="767716"/>
                    <a:pt x="2216857" y="764018"/>
                  </a:cubicBezTo>
                  <a:cubicBezTo>
                    <a:pt x="2217186" y="760321"/>
                    <a:pt x="2217679" y="756582"/>
                    <a:pt x="2218336" y="752802"/>
                  </a:cubicBezTo>
                  <a:lnTo>
                    <a:pt x="2241014" y="752802"/>
                  </a:lnTo>
                  <a:cubicBezTo>
                    <a:pt x="2265006" y="752802"/>
                    <a:pt x="2285671" y="750995"/>
                    <a:pt x="2303008" y="747380"/>
                  </a:cubicBezTo>
                  <a:cubicBezTo>
                    <a:pt x="2320345" y="743764"/>
                    <a:pt x="2334642" y="738547"/>
                    <a:pt x="2345898" y="731727"/>
                  </a:cubicBezTo>
                  <a:cubicBezTo>
                    <a:pt x="2357155" y="724907"/>
                    <a:pt x="2365453" y="716773"/>
                    <a:pt x="2370794" y="707324"/>
                  </a:cubicBezTo>
                  <a:cubicBezTo>
                    <a:pt x="2376135" y="697875"/>
                    <a:pt x="2378806" y="687234"/>
                    <a:pt x="2378806" y="675403"/>
                  </a:cubicBezTo>
                  <a:cubicBezTo>
                    <a:pt x="2378806" y="667515"/>
                    <a:pt x="2377121" y="659832"/>
                    <a:pt x="2373752" y="652355"/>
                  </a:cubicBezTo>
                  <a:cubicBezTo>
                    <a:pt x="2370384" y="644878"/>
                    <a:pt x="2365248" y="638223"/>
                    <a:pt x="2358346" y="632389"/>
                  </a:cubicBezTo>
                  <a:cubicBezTo>
                    <a:pt x="2351444" y="626555"/>
                    <a:pt x="2342611" y="621872"/>
                    <a:pt x="2331848" y="618339"/>
                  </a:cubicBezTo>
                  <a:cubicBezTo>
                    <a:pt x="2321084" y="614806"/>
                    <a:pt x="2308225" y="613039"/>
                    <a:pt x="2293271" y="613039"/>
                  </a:cubicBezTo>
                  <a:close/>
                  <a:moveTo>
                    <a:pt x="1913522" y="613039"/>
                  </a:moveTo>
                  <a:cubicBezTo>
                    <a:pt x="1904320" y="613039"/>
                    <a:pt x="1895405" y="614559"/>
                    <a:pt x="1886777" y="617599"/>
                  </a:cubicBezTo>
                  <a:cubicBezTo>
                    <a:pt x="1878150" y="620639"/>
                    <a:pt x="1870180" y="624542"/>
                    <a:pt x="1862867" y="629308"/>
                  </a:cubicBezTo>
                  <a:cubicBezTo>
                    <a:pt x="1855554" y="634073"/>
                    <a:pt x="1849022" y="639455"/>
                    <a:pt x="1843271" y="645453"/>
                  </a:cubicBezTo>
                  <a:cubicBezTo>
                    <a:pt x="1837519" y="651451"/>
                    <a:pt x="1832918" y="657326"/>
                    <a:pt x="1829467" y="663078"/>
                  </a:cubicBezTo>
                  <a:lnTo>
                    <a:pt x="1836615" y="626843"/>
                  </a:lnTo>
                  <a:cubicBezTo>
                    <a:pt x="1836944" y="625200"/>
                    <a:pt x="1836821" y="623762"/>
                    <a:pt x="1836246" y="622529"/>
                  </a:cubicBezTo>
                  <a:cubicBezTo>
                    <a:pt x="1835671" y="621297"/>
                    <a:pt x="1834479" y="620311"/>
                    <a:pt x="1832671" y="619571"/>
                  </a:cubicBezTo>
                  <a:cubicBezTo>
                    <a:pt x="1830864" y="618832"/>
                    <a:pt x="1828358" y="618256"/>
                    <a:pt x="1825153" y="617846"/>
                  </a:cubicBezTo>
                  <a:cubicBezTo>
                    <a:pt x="1821949" y="617435"/>
                    <a:pt x="1817800" y="617229"/>
                    <a:pt x="1812705" y="617229"/>
                  </a:cubicBezTo>
                  <a:cubicBezTo>
                    <a:pt x="1807775" y="617229"/>
                    <a:pt x="1803544" y="617435"/>
                    <a:pt x="1800011" y="617846"/>
                  </a:cubicBezTo>
                  <a:cubicBezTo>
                    <a:pt x="1796477" y="618256"/>
                    <a:pt x="1793602" y="618832"/>
                    <a:pt x="1791383" y="619571"/>
                  </a:cubicBezTo>
                  <a:cubicBezTo>
                    <a:pt x="1789165" y="620311"/>
                    <a:pt x="1787521" y="621297"/>
                    <a:pt x="1786453" y="622529"/>
                  </a:cubicBezTo>
                  <a:cubicBezTo>
                    <a:pt x="1785385" y="623762"/>
                    <a:pt x="1784687" y="625200"/>
                    <a:pt x="1784358" y="626843"/>
                  </a:cubicBezTo>
                  <a:lnTo>
                    <a:pt x="1740235" y="846964"/>
                  </a:lnTo>
                  <a:cubicBezTo>
                    <a:pt x="1739907" y="848608"/>
                    <a:pt x="1740071" y="850045"/>
                    <a:pt x="1740728" y="851278"/>
                  </a:cubicBezTo>
                  <a:cubicBezTo>
                    <a:pt x="1741385" y="852510"/>
                    <a:pt x="1742823" y="853537"/>
                    <a:pt x="1745042" y="854359"/>
                  </a:cubicBezTo>
                  <a:cubicBezTo>
                    <a:pt x="1747260" y="855181"/>
                    <a:pt x="1750300" y="855797"/>
                    <a:pt x="1754162" y="856208"/>
                  </a:cubicBezTo>
                  <a:cubicBezTo>
                    <a:pt x="1758024" y="856619"/>
                    <a:pt x="1762995" y="856824"/>
                    <a:pt x="1769075" y="856824"/>
                  </a:cubicBezTo>
                  <a:cubicBezTo>
                    <a:pt x="1774991" y="856824"/>
                    <a:pt x="1780003" y="856619"/>
                    <a:pt x="1784112" y="856208"/>
                  </a:cubicBezTo>
                  <a:cubicBezTo>
                    <a:pt x="1788220" y="855797"/>
                    <a:pt x="1791548" y="855181"/>
                    <a:pt x="1794095" y="854359"/>
                  </a:cubicBezTo>
                  <a:cubicBezTo>
                    <a:pt x="1796642" y="853537"/>
                    <a:pt x="1798532" y="852510"/>
                    <a:pt x="1799764" y="851278"/>
                  </a:cubicBezTo>
                  <a:cubicBezTo>
                    <a:pt x="1800997" y="850045"/>
                    <a:pt x="1801777" y="848608"/>
                    <a:pt x="1802106" y="846964"/>
                  </a:cubicBezTo>
                  <a:lnTo>
                    <a:pt x="1822072" y="747380"/>
                  </a:lnTo>
                  <a:cubicBezTo>
                    <a:pt x="1824208" y="736370"/>
                    <a:pt x="1827783" y="725975"/>
                    <a:pt x="1832795" y="716198"/>
                  </a:cubicBezTo>
                  <a:cubicBezTo>
                    <a:pt x="1837807" y="706420"/>
                    <a:pt x="1843558" y="697875"/>
                    <a:pt x="1850049" y="690562"/>
                  </a:cubicBezTo>
                  <a:cubicBezTo>
                    <a:pt x="1856540" y="683249"/>
                    <a:pt x="1863319" y="677457"/>
                    <a:pt x="1870385" y="673184"/>
                  </a:cubicBezTo>
                  <a:cubicBezTo>
                    <a:pt x="1877452" y="668912"/>
                    <a:pt x="1884271" y="666775"/>
                    <a:pt x="1890845" y="666775"/>
                  </a:cubicBezTo>
                  <a:cubicBezTo>
                    <a:pt x="1898075" y="666775"/>
                    <a:pt x="1903169" y="669117"/>
                    <a:pt x="1906127" y="673800"/>
                  </a:cubicBezTo>
                  <a:cubicBezTo>
                    <a:pt x="1909085" y="678484"/>
                    <a:pt x="1910564" y="684441"/>
                    <a:pt x="1910564" y="691671"/>
                  </a:cubicBezTo>
                  <a:cubicBezTo>
                    <a:pt x="1910564" y="695451"/>
                    <a:pt x="1910359" y="699354"/>
                    <a:pt x="1909948" y="703380"/>
                  </a:cubicBezTo>
                  <a:cubicBezTo>
                    <a:pt x="1909537" y="707406"/>
                    <a:pt x="1908839" y="711309"/>
                    <a:pt x="1907853" y="715089"/>
                  </a:cubicBezTo>
                  <a:lnTo>
                    <a:pt x="1881724" y="846964"/>
                  </a:lnTo>
                  <a:cubicBezTo>
                    <a:pt x="1881396" y="848608"/>
                    <a:pt x="1881601" y="850045"/>
                    <a:pt x="1882340" y="851278"/>
                  </a:cubicBezTo>
                  <a:cubicBezTo>
                    <a:pt x="1883080" y="852510"/>
                    <a:pt x="1884518" y="853537"/>
                    <a:pt x="1886654" y="854359"/>
                  </a:cubicBezTo>
                  <a:cubicBezTo>
                    <a:pt x="1888790" y="855181"/>
                    <a:pt x="1891789" y="855797"/>
                    <a:pt x="1895651" y="856208"/>
                  </a:cubicBezTo>
                  <a:cubicBezTo>
                    <a:pt x="1899513" y="856619"/>
                    <a:pt x="1904402" y="856824"/>
                    <a:pt x="1910318" y="856824"/>
                  </a:cubicBezTo>
                  <a:cubicBezTo>
                    <a:pt x="1916398" y="856824"/>
                    <a:pt x="1921451" y="856619"/>
                    <a:pt x="1925477" y="856208"/>
                  </a:cubicBezTo>
                  <a:cubicBezTo>
                    <a:pt x="1929503" y="855797"/>
                    <a:pt x="1932831" y="855181"/>
                    <a:pt x="1935460" y="854359"/>
                  </a:cubicBezTo>
                  <a:cubicBezTo>
                    <a:pt x="1938090" y="853537"/>
                    <a:pt x="1940021" y="852510"/>
                    <a:pt x="1941253" y="851278"/>
                  </a:cubicBezTo>
                  <a:cubicBezTo>
                    <a:pt x="1942486" y="850045"/>
                    <a:pt x="1943266" y="848608"/>
                    <a:pt x="1943595" y="846964"/>
                  </a:cubicBezTo>
                  <a:lnTo>
                    <a:pt x="1963561" y="747380"/>
                  </a:lnTo>
                  <a:cubicBezTo>
                    <a:pt x="1965697" y="736370"/>
                    <a:pt x="1969272" y="725975"/>
                    <a:pt x="1974284" y="716198"/>
                  </a:cubicBezTo>
                  <a:cubicBezTo>
                    <a:pt x="1979296" y="706420"/>
                    <a:pt x="1985047" y="697875"/>
                    <a:pt x="1991538" y="690562"/>
                  </a:cubicBezTo>
                  <a:cubicBezTo>
                    <a:pt x="1998029" y="683249"/>
                    <a:pt x="2004808" y="677457"/>
                    <a:pt x="2011874" y="673184"/>
                  </a:cubicBezTo>
                  <a:cubicBezTo>
                    <a:pt x="2018941" y="668912"/>
                    <a:pt x="2025760" y="666775"/>
                    <a:pt x="2032334" y="666775"/>
                  </a:cubicBezTo>
                  <a:cubicBezTo>
                    <a:pt x="2039729" y="666775"/>
                    <a:pt x="2044864" y="669158"/>
                    <a:pt x="2047740" y="673924"/>
                  </a:cubicBezTo>
                  <a:cubicBezTo>
                    <a:pt x="2050615" y="678689"/>
                    <a:pt x="2052053" y="684934"/>
                    <a:pt x="2052053" y="692657"/>
                  </a:cubicBezTo>
                  <a:cubicBezTo>
                    <a:pt x="2052053" y="696437"/>
                    <a:pt x="2051807" y="700176"/>
                    <a:pt x="2051314" y="703873"/>
                  </a:cubicBezTo>
                  <a:cubicBezTo>
                    <a:pt x="2050821" y="707570"/>
                    <a:pt x="2050246" y="711309"/>
                    <a:pt x="2049588" y="715089"/>
                  </a:cubicBezTo>
                  <a:lnTo>
                    <a:pt x="2023213" y="846964"/>
                  </a:lnTo>
                  <a:cubicBezTo>
                    <a:pt x="2022720" y="848608"/>
                    <a:pt x="2022844" y="850045"/>
                    <a:pt x="2023583" y="851278"/>
                  </a:cubicBezTo>
                  <a:cubicBezTo>
                    <a:pt x="2024323" y="852510"/>
                    <a:pt x="2025760" y="853537"/>
                    <a:pt x="2027897" y="854359"/>
                  </a:cubicBezTo>
                  <a:cubicBezTo>
                    <a:pt x="2030033" y="855181"/>
                    <a:pt x="2033073" y="855797"/>
                    <a:pt x="2037017" y="856208"/>
                  </a:cubicBezTo>
                  <a:cubicBezTo>
                    <a:pt x="2040961" y="856619"/>
                    <a:pt x="2045891" y="856824"/>
                    <a:pt x="2051807" y="856824"/>
                  </a:cubicBezTo>
                  <a:cubicBezTo>
                    <a:pt x="2057887" y="856824"/>
                    <a:pt x="2062940" y="856619"/>
                    <a:pt x="2066966" y="856208"/>
                  </a:cubicBezTo>
                  <a:cubicBezTo>
                    <a:pt x="2070992" y="855797"/>
                    <a:pt x="2074320" y="855181"/>
                    <a:pt x="2076949" y="854359"/>
                  </a:cubicBezTo>
                  <a:cubicBezTo>
                    <a:pt x="2079579" y="853537"/>
                    <a:pt x="2081510" y="852510"/>
                    <a:pt x="2082742" y="851278"/>
                  </a:cubicBezTo>
                  <a:cubicBezTo>
                    <a:pt x="2083975" y="850045"/>
                    <a:pt x="2084755" y="848608"/>
                    <a:pt x="2085084" y="846964"/>
                  </a:cubicBezTo>
                  <a:lnTo>
                    <a:pt x="2112199" y="711145"/>
                  </a:lnTo>
                  <a:cubicBezTo>
                    <a:pt x="2113513" y="705064"/>
                    <a:pt x="2114499" y="699107"/>
                    <a:pt x="2115157" y="693274"/>
                  </a:cubicBezTo>
                  <a:cubicBezTo>
                    <a:pt x="2115814" y="687440"/>
                    <a:pt x="2116143" y="681647"/>
                    <a:pt x="2116143" y="675896"/>
                  </a:cubicBezTo>
                  <a:cubicBezTo>
                    <a:pt x="2116143" y="667022"/>
                    <a:pt x="2115074" y="658764"/>
                    <a:pt x="2112938" y="651123"/>
                  </a:cubicBezTo>
                  <a:cubicBezTo>
                    <a:pt x="2110802" y="643481"/>
                    <a:pt x="2107351" y="636826"/>
                    <a:pt x="2102585" y="631156"/>
                  </a:cubicBezTo>
                  <a:cubicBezTo>
                    <a:pt x="2097820" y="625487"/>
                    <a:pt x="2091534" y="621050"/>
                    <a:pt x="2083728" y="617846"/>
                  </a:cubicBezTo>
                  <a:cubicBezTo>
                    <a:pt x="2075922" y="614641"/>
                    <a:pt x="2066268" y="613039"/>
                    <a:pt x="2054765" y="613039"/>
                  </a:cubicBezTo>
                  <a:cubicBezTo>
                    <a:pt x="2045727" y="613039"/>
                    <a:pt x="2036935" y="614559"/>
                    <a:pt x="2028390" y="617599"/>
                  </a:cubicBezTo>
                  <a:cubicBezTo>
                    <a:pt x="2019844" y="620639"/>
                    <a:pt x="2011915" y="624542"/>
                    <a:pt x="2004603" y="629308"/>
                  </a:cubicBezTo>
                  <a:cubicBezTo>
                    <a:pt x="1997290" y="634073"/>
                    <a:pt x="1990717" y="639414"/>
                    <a:pt x="1984883" y="645330"/>
                  </a:cubicBezTo>
                  <a:cubicBezTo>
                    <a:pt x="1979049" y="651246"/>
                    <a:pt x="1974243" y="657162"/>
                    <a:pt x="1970463" y="663078"/>
                  </a:cubicBezTo>
                  <a:cubicBezTo>
                    <a:pt x="1969806" y="656011"/>
                    <a:pt x="1968286" y="649438"/>
                    <a:pt x="1965903" y="643358"/>
                  </a:cubicBezTo>
                  <a:cubicBezTo>
                    <a:pt x="1963520" y="637278"/>
                    <a:pt x="1960069" y="631978"/>
                    <a:pt x="1955550" y="627459"/>
                  </a:cubicBezTo>
                  <a:cubicBezTo>
                    <a:pt x="1951031" y="622940"/>
                    <a:pt x="1945279" y="619407"/>
                    <a:pt x="1938295" y="616860"/>
                  </a:cubicBezTo>
                  <a:cubicBezTo>
                    <a:pt x="1931311" y="614313"/>
                    <a:pt x="1923053" y="613039"/>
                    <a:pt x="1913522" y="613039"/>
                  </a:cubicBezTo>
                  <a:close/>
                  <a:moveTo>
                    <a:pt x="1618968" y="613039"/>
                  </a:moveTo>
                  <a:cubicBezTo>
                    <a:pt x="1602042" y="613039"/>
                    <a:pt x="1586841" y="615340"/>
                    <a:pt x="1573366" y="619941"/>
                  </a:cubicBezTo>
                  <a:cubicBezTo>
                    <a:pt x="1559891" y="624542"/>
                    <a:pt x="1547936" y="630787"/>
                    <a:pt x="1537501" y="638675"/>
                  </a:cubicBezTo>
                  <a:cubicBezTo>
                    <a:pt x="1527066" y="646562"/>
                    <a:pt x="1518110" y="655806"/>
                    <a:pt x="1510633" y="666406"/>
                  </a:cubicBezTo>
                  <a:cubicBezTo>
                    <a:pt x="1503156" y="677005"/>
                    <a:pt x="1497034" y="688220"/>
                    <a:pt x="1492269" y="700052"/>
                  </a:cubicBezTo>
                  <a:cubicBezTo>
                    <a:pt x="1487503" y="711884"/>
                    <a:pt x="1484011" y="724045"/>
                    <a:pt x="1481793" y="736534"/>
                  </a:cubicBezTo>
                  <a:cubicBezTo>
                    <a:pt x="1479574" y="749023"/>
                    <a:pt x="1478465" y="761183"/>
                    <a:pt x="1478465" y="773015"/>
                  </a:cubicBezTo>
                  <a:cubicBezTo>
                    <a:pt x="1478465" y="787148"/>
                    <a:pt x="1480437" y="799678"/>
                    <a:pt x="1484381" y="810606"/>
                  </a:cubicBezTo>
                  <a:cubicBezTo>
                    <a:pt x="1488325" y="821534"/>
                    <a:pt x="1494323" y="830737"/>
                    <a:pt x="1502375" y="838214"/>
                  </a:cubicBezTo>
                  <a:cubicBezTo>
                    <a:pt x="1510427" y="845691"/>
                    <a:pt x="1520493" y="851360"/>
                    <a:pt x="1532571" y="855222"/>
                  </a:cubicBezTo>
                  <a:cubicBezTo>
                    <a:pt x="1544649" y="859084"/>
                    <a:pt x="1558987" y="861015"/>
                    <a:pt x="1575585" y="861015"/>
                  </a:cubicBezTo>
                  <a:cubicBezTo>
                    <a:pt x="1592511" y="861015"/>
                    <a:pt x="1607711" y="858714"/>
                    <a:pt x="1621187" y="854113"/>
                  </a:cubicBezTo>
                  <a:cubicBezTo>
                    <a:pt x="1634662" y="849511"/>
                    <a:pt x="1646617" y="843226"/>
                    <a:pt x="1657052" y="835256"/>
                  </a:cubicBezTo>
                  <a:cubicBezTo>
                    <a:pt x="1667487" y="827286"/>
                    <a:pt x="1676443" y="818083"/>
                    <a:pt x="1683920" y="807648"/>
                  </a:cubicBezTo>
                  <a:cubicBezTo>
                    <a:pt x="1691397" y="797213"/>
                    <a:pt x="1697519" y="786039"/>
                    <a:pt x="1702284" y="774125"/>
                  </a:cubicBezTo>
                  <a:cubicBezTo>
                    <a:pt x="1707050" y="762210"/>
                    <a:pt x="1710542" y="750009"/>
                    <a:pt x="1712760" y="737520"/>
                  </a:cubicBezTo>
                  <a:cubicBezTo>
                    <a:pt x="1714979" y="725031"/>
                    <a:pt x="1716088" y="712870"/>
                    <a:pt x="1716088" y="701038"/>
                  </a:cubicBezTo>
                  <a:cubicBezTo>
                    <a:pt x="1716088" y="686906"/>
                    <a:pt x="1714116" y="674375"/>
                    <a:pt x="1710172" y="663447"/>
                  </a:cubicBezTo>
                  <a:cubicBezTo>
                    <a:pt x="1706228" y="652520"/>
                    <a:pt x="1700230" y="643317"/>
                    <a:pt x="1692178" y="635840"/>
                  </a:cubicBezTo>
                  <a:cubicBezTo>
                    <a:pt x="1684125" y="628363"/>
                    <a:pt x="1674060" y="622693"/>
                    <a:pt x="1661982" y="618832"/>
                  </a:cubicBezTo>
                  <a:cubicBezTo>
                    <a:pt x="1649904" y="614970"/>
                    <a:pt x="1635566" y="613039"/>
                    <a:pt x="1618968" y="613039"/>
                  </a:cubicBezTo>
                  <a:close/>
                  <a:moveTo>
                    <a:pt x="1035971" y="613039"/>
                  </a:moveTo>
                  <a:cubicBezTo>
                    <a:pt x="1018716" y="613039"/>
                    <a:pt x="1003351" y="615586"/>
                    <a:pt x="989876" y="620680"/>
                  </a:cubicBezTo>
                  <a:cubicBezTo>
                    <a:pt x="976401" y="625775"/>
                    <a:pt x="964528" y="632553"/>
                    <a:pt x="954258" y="641016"/>
                  </a:cubicBezTo>
                  <a:cubicBezTo>
                    <a:pt x="943987" y="649479"/>
                    <a:pt x="935236" y="659298"/>
                    <a:pt x="928006" y="670473"/>
                  </a:cubicBezTo>
                  <a:cubicBezTo>
                    <a:pt x="920775" y="681647"/>
                    <a:pt x="914859" y="693356"/>
                    <a:pt x="910258" y="705598"/>
                  </a:cubicBezTo>
                  <a:cubicBezTo>
                    <a:pt x="905657" y="717841"/>
                    <a:pt x="902329" y="730248"/>
                    <a:pt x="900275" y="742819"/>
                  </a:cubicBezTo>
                  <a:cubicBezTo>
                    <a:pt x="898221" y="755391"/>
                    <a:pt x="897194" y="767182"/>
                    <a:pt x="897194" y="778192"/>
                  </a:cubicBezTo>
                  <a:cubicBezTo>
                    <a:pt x="897194" y="792488"/>
                    <a:pt x="899166" y="804854"/>
                    <a:pt x="903110" y="815289"/>
                  </a:cubicBezTo>
                  <a:cubicBezTo>
                    <a:pt x="907053" y="825725"/>
                    <a:pt x="912969" y="834311"/>
                    <a:pt x="920857" y="841048"/>
                  </a:cubicBezTo>
                  <a:cubicBezTo>
                    <a:pt x="928745" y="847786"/>
                    <a:pt x="938564" y="852798"/>
                    <a:pt x="950314" y="856085"/>
                  </a:cubicBezTo>
                  <a:cubicBezTo>
                    <a:pt x="962063" y="859371"/>
                    <a:pt x="975826" y="861015"/>
                    <a:pt x="991602" y="861015"/>
                  </a:cubicBezTo>
                  <a:cubicBezTo>
                    <a:pt x="1001133" y="861015"/>
                    <a:pt x="1010500" y="860481"/>
                    <a:pt x="1019702" y="859412"/>
                  </a:cubicBezTo>
                  <a:cubicBezTo>
                    <a:pt x="1028905" y="858344"/>
                    <a:pt x="1037204" y="856988"/>
                    <a:pt x="1044599" y="855345"/>
                  </a:cubicBezTo>
                  <a:cubicBezTo>
                    <a:pt x="1051993" y="853702"/>
                    <a:pt x="1058320" y="851894"/>
                    <a:pt x="1063579" y="849922"/>
                  </a:cubicBezTo>
                  <a:cubicBezTo>
                    <a:pt x="1068837" y="847950"/>
                    <a:pt x="1072453" y="845978"/>
                    <a:pt x="1074425" y="844006"/>
                  </a:cubicBezTo>
                  <a:cubicBezTo>
                    <a:pt x="1076232" y="842363"/>
                    <a:pt x="1077835" y="839980"/>
                    <a:pt x="1079231" y="836858"/>
                  </a:cubicBezTo>
                  <a:cubicBezTo>
                    <a:pt x="1080628" y="833736"/>
                    <a:pt x="1081778" y="830408"/>
                    <a:pt x="1082682" y="826875"/>
                  </a:cubicBezTo>
                  <a:cubicBezTo>
                    <a:pt x="1083586" y="823342"/>
                    <a:pt x="1084284" y="819768"/>
                    <a:pt x="1084777" y="816152"/>
                  </a:cubicBezTo>
                  <a:cubicBezTo>
                    <a:pt x="1085270" y="812537"/>
                    <a:pt x="1085517" y="809332"/>
                    <a:pt x="1085517" y="806539"/>
                  </a:cubicBezTo>
                  <a:cubicBezTo>
                    <a:pt x="1085517" y="804074"/>
                    <a:pt x="1085106" y="802266"/>
                    <a:pt x="1084284" y="801116"/>
                  </a:cubicBezTo>
                  <a:cubicBezTo>
                    <a:pt x="1083463" y="799966"/>
                    <a:pt x="1082066" y="799390"/>
                    <a:pt x="1080094" y="799390"/>
                  </a:cubicBezTo>
                  <a:cubicBezTo>
                    <a:pt x="1078122" y="799390"/>
                    <a:pt x="1075000" y="800171"/>
                    <a:pt x="1070727" y="801732"/>
                  </a:cubicBezTo>
                  <a:cubicBezTo>
                    <a:pt x="1066454" y="803293"/>
                    <a:pt x="1061073" y="805019"/>
                    <a:pt x="1054582" y="806909"/>
                  </a:cubicBezTo>
                  <a:cubicBezTo>
                    <a:pt x="1048090" y="808798"/>
                    <a:pt x="1040531" y="810524"/>
                    <a:pt x="1031904" y="812085"/>
                  </a:cubicBezTo>
                  <a:cubicBezTo>
                    <a:pt x="1023277" y="813646"/>
                    <a:pt x="1013540" y="814427"/>
                    <a:pt x="1002694" y="814427"/>
                  </a:cubicBezTo>
                  <a:cubicBezTo>
                    <a:pt x="987411" y="814427"/>
                    <a:pt x="976319" y="811058"/>
                    <a:pt x="969417" y="804320"/>
                  </a:cubicBezTo>
                  <a:cubicBezTo>
                    <a:pt x="962515" y="797583"/>
                    <a:pt x="959064" y="787559"/>
                    <a:pt x="959064" y="774248"/>
                  </a:cubicBezTo>
                  <a:cubicBezTo>
                    <a:pt x="959064" y="771126"/>
                    <a:pt x="959229" y="767716"/>
                    <a:pt x="959557" y="764018"/>
                  </a:cubicBezTo>
                  <a:cubicBezTo>
                    <a:pt x="959886" y="760321"/>
                    <a:pt x="960379" y="756582"/>
                    <a:pt x="961036" y="752802"/>
                  </a:cubicBezTo>
                  <a:lnTo>
                    <a:pt x="983714" y="752802"/>
                  </a:lnTo>
                  <a:cubicBezTo>
                    <a:pt x="1007706" y="752802"/>
                    <a:pt x="1028371" y="750995"/>
                    <a:pt x="1045708" y="747380"/>
                  </a:cubicBezTo>
                  <a:cubicBezTo>
                    <a:pt x="1063045" y="743764"/>
                    <a:pt x="1077341" y="738547"/>
                    <a:pt x="1088598" y="731727"/>
                  </a:cubicBezTo>
                  <a:cubicBezTo>
                    <a:pt x="1099855" y="724907"/>
                    <a:pt x="1108154" y="716773"/>
                    <a:pt x="1113494" y="707324"/>
                  </a:cubicBezTo>
                  <a:cubicBezTo>
                    <a:pt x="1118835" y="697875"/>
                    <a:pt x="1121506" y="687234"/>
                    <a:pt x="1121506" y="675403"/>
                  </a:cubicBezTo>
                  <a:cubicBezTo>
                    <a:pt x="1121506" y="667515"/>
                    <a:pt x="1119821" y="659832"/>
                    <a:pt x="1116452" y="652355"/>
                  </a:cubicBezTo>
                  <a:cubicBezTo>
                    <a:pt x="1113083" y="644878"/>
                    <a:pt x="1107948" y="638223"/>
                    <a:pt x="1101046" y="632389"/>
                  </a:cubicBezTo>
                  <a:cubicBezTo>
                    <a:pt x="1094144" y="626555"/>
                    <a:pt x="1085312" y="621872"/>
                    <a:pt x="1074548" y="618339"/>
                  </a:cubicBezTo>
                  <a:cubicBezTo>
                    <a:pt x="1063784" y="614806"/>
                    <a:pt x="1050925" y="613039"/>
                    <a:pt x="1035971" y="613039"/>
                  </a:cubicBezTo>
                  <a:close/>
                  <a:moveTo>
                    <a:pt x="527323" y="534900"/>
                  </a:moveTo>
                  <a:cubicBezTo>
                    <a:pt x="519107" y="534900"/>
                    <a:pt x="512739" y="535105"/>
                    <a:pt x="508220" y="535516"/>
                  </a:cubicBezTo>
                  <a:cubicBezTo>
                    <a:pt x="503701" y="535927"/>
                    <a:pt x="500291" y="536913"/>
                    <a:pt x="497990" y="538474"/>
                  </a:cubicBezTo>
                  <a:cubicBezTo>
                    <a:pt x="495689" y="540035"/>
                    <a:pt x="494334" y="542377"/>
                    <a:pt x="493923" y="545499"/>
                  </a:cubicBezTo>
                  <a:cubicBezTo>
                    <a:pt x="493512" y="548621"/>
                    <a:pt x="493389" y="552812"/>
                    <a:pt x="493553" y="558070"/>
                  </a:cubicBezTo>
                  <a:lnTo>
                    <a:pt x="510808" y="838583"/>
                  </a:lnTo>
                  <a:cubicBezTo>
                    <a:pt x="510972" y="842856"/>
                    <a:pt x="511588" y="846225"/>
                    <a:pt x="512657" y="848690"/>
                  </a:cubicBezTo>
                  <a:cubicBezTo>
                    <a:pt x="513725" y="851155"/>
                    <a:pt x="515861" y="852962"/>
                    <a:pt x="519066" y="854113"/>
                  </a:cubicBezTo>
                  <a:cubicBezTo>
                    <a:pt x="522270" y="855263"/>
                    <a:pt x="526830" y="856003"/>
                    <a:pt x="532746" y="856331"/>
                  </a:cubicBezTo>
                  <a:cubicBezTo>
                    <a:pt x="538662" y="856660"/>
                    <a:pt x="546550" y="856824"/>
                    <a:pt x="556410" y="856824"/>
                  </a:cubicBezTo>
                  <a:cubicBezTo>
                    <a:pt x="564955" y="856824"/>
                    <a:pt x="571939" y="856660"/>
                    <a:pt x="577362" y="856331"/>
                  </a:cubicBezTo>
                  <a:cubicBezTo>
                    <a:pt x="582785" y="856003"/>
                    <a:pt x="587057" y="855263"/>
                    <a:pt x="590180" y="854113"/>
                  </a:cubicBezTo>
                  <a:cubicBezTo>
                    <a:pt x="593302" y="852962"/>
                    <a:pt x="595808" y="851196"/>
                    <a:pt x="597698" y="848813"/>
                  </a:cubicBezTo>
                  <a:cubicBezTo>
                    <a:pt x="599588" y="846430"/>
                    <a:pt x="601354" y="843267"/>
                    <a:pt x="602998" y="839323"/>
                  </a:cubicBezTo>
                  <a:lnTo>
                    <a:pt x="691490" y="636703"/>
                  </a:lnTo>
                  <a:lnTo>
                    <a:pt x="691983" y="636703"/>
                  </a:lnTo>
                  <a:lnTo>
                    <a:pt x="703568" y="841048"/>
                  </a:lnTo>
                  <a:cubicBezTo>
                    <a:pt x="703733" y="844499"/>
                    <a:pt x="704390" y="847293"/>
                    <a:pt x="705540" y="849429"/>
                  </a:cubicBezTo>
                  <a:cubicBezTo>
                    <a:pt x="706691" y="851565"/>
                    <a:pt x="708786" y="853168"/>
                    <a:pt x="711826" y="854236"/>
                  </a:cubicBezTo>
                  <a:cubicBezTo>
                    <a:pt x="714866" y="855304"/>
                    <a:pt x="719139" y="856003"/>
                    <a:pt x="724644" y="856331"/>
                  </a:cubicBezTo>
                  <a:cubicBezTo>
                    <a:pt x="730149" y="856660"/>
                    <a:pt x="737338" y="856824"/>
                    <a:pt x="746212" y="856824"/>
                  </a:cubicBezTo>
                  <a:cubicBezTo>
                    <a:pt x="754593" y="856824"/>
                    <a:pt x="761536" y="856660"/>
                    <a:pt x="767041" y="856331"/>
                  </a:cubicBezTo>
                  <a:cubicBezTo>
                    <a:pt x="772546" y="856003"/>
                    <a:pt x="777106" y="855263"/>
                    <a:pt x="780722" y="854113"/>
                  </a:cubicBezTo>
                  <a:cubicBezTo>
                    <a:pt x="784337" y="852962"/>
                    <a:pt x="787213" y="851196"/>
                    <a:pt x="789349" y="848813"/>
                  </a:cubicBezTo>
                  <a:cubicBezTo>
                    <a:pt x="791485" y="846430"/>
                    <a:pt x="793375" y="843267"/>
                    <a:pt x="795019" y="839323"/>
                  </a:cubicBezTo>
                  <a:lnTo>
                    <a:pt x="924183" y="561275"/>
                  </a:lnTo>
                  <a:cubicBezTo>
                    <a:pt x="926648" y="555523"/>
                    <a:pt x="928373" y="550881"/>
                    <a:pt x="929359" y="547348"/>
                  </a:cubicBezTo>
                  <a:cubicBezTo>
                    <a:pt x="930345" y="543814"/>
                    <a:pt x="930099" y="541144"/>
                    <a:pt x="928620" y="539337"/>
                  </a:cubicBezTo>
                  <a:cubicBezTo>
                    <a:pt x="927141" y="537529"/>
                    <a:pt x="924388" y="536337"/>
                    <a:pt x="920362" y="535762"/>
                  </a:cubicBezTo>
                  <a:cubicBezTo>
                    <a:pt x="916336" y="535187"/>
                    <a:pt x="910790" y="534900"/>
                    <a:pt x="903723" y="534900"/>
                  </a:cubicBezTo>
                  <a:cubicBezTo>
                    <a:pt x="896493" y="534900"/>
                    <a:pt x="890577" y="535064"/>
                    <a:pt x="885976" y="535393"/>
                  </a:cubicBezTo>
                  <a:cubicBezTo>
                    <a:pt x="881374" y="535721"/>
                    <a:pt x="877718" y="536296"/>
                    <a:pt x="875007" y="537118"/>
                  </a:cubicBezTo>
                  <a:cubicBezTo>
                    <a:pt x="872295" y="537940"/>
                    <a:pt x="870241" y="539131"/>
                    <a:pt x="868844" y="540692"/>
                  </a:cubicBezTo>
                  <a:cubicBezTo>
                    <a:pt x="867447" y="542253"/>
                    <a:pt x="866338" y="544184"/>
                    <a:pt x="865516" y="546485"/>
                  </a:cubicBezTo>
                  <a:lnTo>
                    <a:pt x="760755" y="792488"/>
                  </a:lnTo>
                  <a:lnTo>
                    <a:pt x="760262" y="792488"/>
                  </a:lnTo>
                  <a:lnTo>
                    <a:pt x="747937" y="549936"/>
                  </a:lnTo>
                  <a:cubicBezTo>
                    <a:pt x="747773" y="546649"/>
                    <a:pt x="747362" y="544020"/>
                    <a:pt x="746705" y="542048"/>
                  </a:cubicBezTo>
                  <a:cubicBezTo>
                    <a:pt x="746048" y="540076"/>
                    <a:pt x="744569" y="538556"/>
                    <a:pt x="742268" y="537488"/>
                  </a:cubicBezTo>
                  <a:cubicBezTo>
                    <a:pt x="739967" y="536420"/>
                    <a:pt x="736599" y="535721"/>
                    <a:pt x="732162" y="535393"/>
                  </a:cubicBezTo>
                  <a:cubicBezTo>
                    <a:pt x="727725" y="535064"/>
                    <a:pt x="721727" y="534900"/>
                    <a:pt x="714168" y="534900"/>
                  </a:cubicBezTo>
                  <a:cubicBezTo>
                    <a:pt x="706608" y="534900"/>
                    <a:pt x="700569" y="535064"/>
                    <a:pt x="696050" y="535393"/>
                  </a:cubicBezTo>
                  <a:cubicBezTo>
                    <a:pt x="691531" y="535721"/>
                    <a:pt x="687874" y="536420"/>
                    <a:pt x="685081" y="537488"/>
                  </a:cubicBezTo>
                  <a:cubicBezTo>
                    <a:pt x="682287" y="538556"/>
                    <a:pt x="680110" y="540035"/>
                    <a:pt x="678549" y="541925"/>
                  </a:cubicBezTo>
                  <a:cubicBezTo>
                    <a:pt x="676988" y="543814"/>
                    <a:pt x="675550" y="546321"/>
                    <a:pt x="674235" y="549443"/>
                  </a:cubicBezTo>
                  <a:lnTo>
                    <a:pt x="566516" y="792488"/>
                  </a:lnTo>
                  <a:lnTo>
                    <a:pt x="566023" y="792488"/>
                  </a:lnTo>
                  <a:lnTo>
                    <a:pt x="559614" y="549196"/>
                  </a:lnTo>
                  <a:cubicBezTo>
                    <a:pt x="559614" y="546238"/>
                    <a:pt x="559327" y="543856"/>
                    <a:pt x="558751" y="542048"/>
                  </a:cubicBezTo>
                  <a:cubicBezTo>
                    <a:pt x="558176" y="540240"/>
                    <a:pt x="556779" y="538802"/>
                    <a:pt x="554561" y="537734"/>
                  </a:cubicBezTo>
                  <a:cubicBezTo>
                    <a:pt x="552343" y="536666"/>
                    <a:pt x="548933" y="535927"/>
                    <a:pt x="544331" y="535516"/>
                  </a:cubicBezTo>
                  <a:cubicBezTo>
                    <a:pt x="539730" y="535105"/>
                    <a:pt x="534061" y="534900"/>
                    <a:pt x="527323" y="534900"/>
                  </a:cubicBezTo>
                  <a:close/>
                  <a:moveTo>
                    <a:pt x="1238019" y="512222"/>
                  </a:moveTo>
                  <a:cubicBezTo>
                    <a:pt x="1231939" y="512222"/>
                    <a:pt x="1226886" y="512468"/>
                    <a:pt x="1222860" y="512961"/>
                  </a:cubicBezTo>
                  <a:cubicBezTo>
                    <a:pt x="1218834" y="513454"/>
                    <a:pt x="1215506" y="514153"/>
                    <a:pt x="1212877" y="515057"/>
                  </a:cubicBezTo>
                  <a:cubicBezTo>
                    <a:pt x="1210247" y="515960"/>
                    <a:pt x="1208357" y="517070"/>
                    <a:pt x="1207207" y="518384"/>
                  </a:cubicBezTo>
                  <a:cubicBezTo>
                    <a:pt x="1206057" y="519699"/>
                    <a:pt x="1205317" y="521178"/>
                    <a:pt x="1204989" y="522821"/>
                  </a:cubicBezTo>
                  <a:lnTo>
                    <a:pt x="1140160" y="846964"/>
                  </a:lnTo>
                  <a:cubicBezTo>
                    <a:pt x="1139831" y="848608"/>
                    <a:pt x="1140037" y="850045"/>
                    <a:pt x="1140776" y="851278"/>
                  </a:cubicBezTo>
                  <a:cubicBezTo>
                    <a:pt x="1141516" y="852510"/>
                    <a:pt x="1142954" y="853537"/>
                    <a:pt x="1145090" y="854359"/>
                  </a:cubicBezTo>
                  <a:cubicBezTo>
                    <a:pt x="1147226" y="855181"/>
                    <a:pt x="1150225" y="855797"/>
                    <a:pt x="1154087" y="856208"/>
                  </a:cubicBezTo>
                  <a:cubicBezTo>
                    <a:pt x="1157949" y="856619"/>
                    <a:pt x="1163002" y="856824"/>
                    <a:pt x="1169247" y="856824"/>
                  </a:cubicBezTo>
                  <a:cubicBezTo>
                    <a:pt x="1175163" y="856824"/>
                    <a:pt x="1180175" y="856619"/>
                    <a:pt x="1184283" y="856208"/>
                  </a:cubicBezTo>
                  <a:cubicBezTo>
                    <a:pt x="1188391" y="855797"/>
                    <a:pt x="1191678" y="855181"/>
                    <a:pt x="1194143" y="854359"/>
                  </a:cubicBezTo>
                  <a:cubicBezTo>
                    <a:pt x="1196608" y="853537"/>
                    <a:pt x="1198457" y="852510"/>
                    <a:pt x="1199689" y="851278"/>
                  </a:cubicBezTo>
                  <a:cubicBezTo>
                    <a:pt x="1200921" y="850045"/>
                    <a:pt x="1201702" y="848608"/>
                    <a:pt x="1202031" y="846964"/>
                  </a:cubicBezTo>
                  <a:lnTo>
                    <a:pt x="1266613" y="522821"/>
                  </a:lnTo>
                  <a:cubicBezTo>
                    <a:pt x="1266941" y="521178"/>
                    <a:pt x="1266777" y="519699"/>
                    <a:pt x="1266120" y="518384"/>
                  </a:cubicBezTo>
                  <a:cubicBezTo>
                    <a:pt x="1265463" y="517070"/>
                    <a:pt x="1264066" y="515960"/>
                    <a:pt x="1261930" y="515057"/>
                  </a:cubicBezTo>
                  <a:cubicBezTo>
                    <a:pt x="1259793" y="514153"/>
                    <a:pt x="1256794" y="513454"/>
                    <a:pt x="1252932" y="512961"/>
                  </a:cubicBezTo>
                  <a:cubicBezTo>
                    <a:pt x="1249071" y="512468"/>
                    <a:pt x="1244100" y="512222"/>
                    <a:pt x="1238019" y="512222"/>
                  </a:cubicBez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290871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-723901"/>
            <a:ext cx="12192000" cy="7581901"/>
            <a:chOff x="0" y="-723901"/>
            <a:chExt cx="12192000" cy="7581901"/>
          </a:xfrm>
        </p:grpSpPr>
        <p:pic>
          <p:nvPicPr>
            <p:cNvPr id="7" name="Picture 6" descr="burn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275" y="-723901"/>
              <a:ext cx="2743200" cy="22002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1781280" y="6593786"/>
                  </a:moveTo>
                  <a:cubicBezTo>
                    <a:pt x="11786442" y="6593786"/>
                    <a:pt x="11789024" y="6596596"/>
                    <a:pt x="11789024" y="6602218"/>
                  </a:cubicBezTo>
                  <a:cubicBezTo>
                    <a:pt x="11789024" y="6610248"/>
                    <a:pt x="11781050" y="6625047"/>
                    <a:pt x="11765104" y="6646615"/>
                  </a:cubicBezTo>
                  <a:cubicBezTo>
                    <a:pt x="11745602" y="6672886"/>
                    <a:pt x="11731892" y="6686022"/>
                    <a:pt x="11723976" y="6686022"/>
                  </a:cubicBezTo>
                  <a:cubicBezTo>
                    <a:pt x="11717323" y="6686022"/>
                    <a:pt x="11713996" y="6682293"/>
                    <a:pt x="11713996" y="6674837"/>
                  </a:cubicBezTo>
                  <a:cubicBezTo>
                    <a:pt x="11713996" y="6662102"/>
                    <a:pt x="11722571" y="6645410"/>
                    <a:pt x="11739722" y="6624761"/>
                  </a:cubicBezTo>
                  <a:cubicBezTo>
                    <a:pt x="11756873" y="6604111"/>
                    <a:pt x="11770726" y="6593786"/>
                    <a:pt x="11781280" y="6593786"/>
                  </a:cubicBezTo>
                  <a:close/>
                  <a:moveTo>
                    <a:pt x="11390755" y="6593786"/>
                  </a:moveTo>
                  <a:cubicBezTo>
                    <a:pt x="11395917" y="6593786"/>
                    <a:pt x="11398499" y="6596596"/>
                    <a:pt x="11398499" y="6602218"/>
                  </a:cubicBezTo>
                  <a:cubicBezTo>
                    <a:pt x="11398499" y="6610248"/>
                    <a:pt x="11390525" y="6625047"/>
                    <a:pt x="11374579" y="6646615"/>
                  </a:cubicBezTo>
                  <a:cubicBezTo>
                    <a:pt x="11355076" y="6672886"/>
                    <a:pt x="11341367" y="6686022"/>
                    <a:pt x="11333451" y="6686022"/>
                  </a:cubicBezTo>
                  <a:cubicBezTo>
                    <a:pt x="11326798" y="6686022"/>
                    <a:pt x="11323471" y="6682293"/>
                    <a:pt x="11323471" y="6674837"/>
                  </a:cubicBezTo>
                  <a:cubicBezTo>
                    <a:pt x="11323471" y="6662102"/>
                    <a:pt x="11332046" y="6645410"/>
                    <a:pt x="11349197" y="6624761"/>
                  </a:cubicBezTo>
                  <a:cubicBezTo>
                    <a:pt x="11366348" y="6604111"/>
                    <a:pt x="11380201" y="6593786"/>
                    <a:pt x="11390755" y="6593786"/>
                  </a:cubicBezTo>
                  <a:close/>
                  <a:moveTo>
                    <a:pt x="11875827" y="6591204"/>
                  </a:moveTo>
                  <a:cubicBezTo>
                    <a:pt x="11869738" y="6591204"/>
                    <a:pt x="11857902" y="6602988"/>
                    <a:pt x="11840321" y="6626557"/>
                  </a:cubicBezTo>
                  <a:lnTo>
                    <a:pt x="11837046" y="6630867"/>
                  </a:lnTo>
                  <a:cubicBezTo>
                    <a:pt x="11836702" y="6631211"/>
                    <a:pt x="11836473" y="6631671"/>
                    <a:pt x="11836358" y="6632246"/>
                  </a:cubicBezTo>
                  <a:cubicBezTo>
                    <a:pt x="11836473" y="6632934"/>
                    <a:pt x="11836817" y="6633279"/>
                    <a:pt x="11837390" y="6633279"/>
                  </a:cubicBezTo>
                  <a:cubicBezTo>
                    <a:pt x="11837966" y="6633164"/>
                    <a:pt x="11838771" y="6632360"/>
                    <a:pt x="11839805" y="6630867"/>
                  </a:cubicBezTo>
                  <a:cubicBezTo>
                    <a:pt x="11857049" y="6606146"/>
                    <a:pt x="11868603" y="6593786"/>
                    <a:pt x="11874466" y="6593786"/>
                  </a:cubicBezTo>
                  <a:cubicBezTo>
                    <a:pt x="11877340" y="6593786"/>
                    <a:pt x="11878776" y="6595506"/>
                    <a:pt x="11878776" y="6598948"/>
                  </a:cubicBezTo>
                  <a:cubicBezTo>
                    <a:pt x="11878776" y="6605028"/>
                    <a:pt x="11871147" y="6620229"/>
                    <a:pt x="11855889" y="6644550"/>
                  </a:cubicBezTo>
                  <a:lnTo>
                    <a:pt x="11829044" y="6687054"/>
                  </a:lnTo>
                  <a:cubicBezTo>
                    <a:pt x="11832601" y="6686596"/>
                    <a:pt x="11836387" y="6686366"/>
                    <a:pt x="11840402" y="6686366"/>
                  </a:cubicBezTo>
                  <a:cubicBezTo>
                    <a:pt x="11841549" y="6686366"/>
                    <a:pt x="11844933" y="6686596"/>
                    <a:pt x="11850555" y="6687054"/>
                  </a:cubicBezTo>
                  <a:cubicBezTo>
                    <a:pt x="11885430" y="6624875"/>
                    <a:pt x="11911242" y="6593786"/>
                    <a:pt x="11927992" y="6593786"/>
                  </a:cubicBezTo>
                  <a:cubicBezTo>
                    <a:pt x="11932925" y="6593786"/>
                    <a:pt x="11935391" y="6596137"/>
                    <a:pt x="11935391" y="6600841"/>
                  </a:cubicBezTo>
                  <a:cubicBezTo>
                    <a:pt x="11935391" y="6604627"/>
                    <a:pt x="11930745" y="6613403"/>
                    <a:pt x="11921453" y="6627170"/>
                  </a:cubicBezTo>
                  <a:cubicBezTo>
                    <a:pt x="11912504" y="6640248"/>
                    <a:pt x="11906969" y="6648995"/>
                    <a:pt x="11904847" y="6653412"/>
                  </a:cubicBezTo>
                  <a:cubicBezTo>
                    <a:pt x="11902724" y="6657829"/>
                    <a:pt x="11901663" y="6662619"/>
                    <a:pt x="11901663" y="6667781"/>
                  </a:cubicBezTo>
                  <a:cubicBezTo>
                    <a:pt x="11901663" y="6673632"/>
                    <a:pt x="11903415" y="6678565"/>
                    <a:pt x="11906919" y="6682580"/>
                  </a:cubicBezTo>
                  <a:cubicBezTo>
                    <a:pt x="11910422" y="6686596"/>
                    <a:pt x="11914758" y="6688603"/>
                    <a:pt x="11919926" y="6688603"/>
                  </a:cubicBezTo>
                  <a:cubicBezTo>
                    <a:pt x="11927736" y="6688603"/>
                    <a:pt x="11938475" y="6680445"/>
                    <a:pt x="11952143" y="6664130"/>
                  </a:cubicBezTo>
                  <a:cubicBezTo>
                    <a:pt x="11968795" y="6644254"/>
                    <a:pt x="11977122" y="6633110"/>
                    <a:pt x="11977122" y="6630697"/>
                  </a:cubicBezTo>
                  <a:cubicBezTo>
                    <a:pt x="11977122" y="6630009"/>
                    <a:pt x="11976777" y="6629665"/>
                    <a:pt x="11976089" y="6629665"/>
                  </a:cubicBezTo>
                  <a:cubicBezTo>
                    <a:pt x="11975515" y="6629665"/>
                    <a:pt x="11974941" y="6630238"/>
                    <a:pt x="11974366" y="6631386"/>
                  </a:cubicBezTo>
                  <a:cubicBezTo>
                    <a:pt x="11949322" y="6667810"/>
                    <a:pt x="11931688" y="6686022"/>
                    <a:pt x="11921464" y="6686022"/>
                  </a:cubicBezTo>
                  <a:cubicBezTo>
                    <a:pt x="11916753" y="6686022"/>
                    <a:pt x="11914397" y="6683670"/>
                    <a:pt x="11914397" y="6678967"/>
                  </a:cubicBezTo>
                  <a:cubicBezTo>
                    <a:pt x="11914397" y="6674492"/>
                    <a:pt x="11919789" y="6664167"/>
                    <a:pt x="11930573" y="6647992"/>
                  </a:cubicBezTo>
                  <a:cubicBezTo>
                    <a:pt x="11941128" y="6632160"/>
                    <a:pt x="11946405" y="6620401"/>
                    <a:pt x="11946405" y="6612715"/>
                  </a:cubicBezTo>
                  <a:cubicBezTo>
                    <a:pt x="11946405" y="6606634"/>
                    <a:pt x="11944684" y="6601529"/>
                    <a:pt x="11941242" y="6597399"/>
                  </a:cubicBezTo>
                  <a:cubicBezTo>
                    <a:pt x="11937801" y="6593269"/>
                    <a:pt x="11933556" y="6591204"/>
                    <a:pt x="11928508" y="6591204"/>
                  </a:cubicBezTo>
                  <a:cubicBezTo>
                    <a:pt x="11922313" y="6591204"/>
                    <a:pt x="11915573" y="6594646"/>
                    <a:pt x="11908288" y="6601529"/>
                  </a:cubicBezTo>
                  <a:cubicBezTo>
                    <a:pt x="11901004" y="6608413"/>
                    <a:pt x="11890593" y="6621204"/>
                    <a:pt x="11877056" y="6639904"/>
                  </a:cubicBezTo>
                  <a:cubicBezTo>
                    <a:pt x="11885660" y="6626826"/>
                    <a:pt x="11889962" y="6616615"/>
                    <a:pt x="11889962" y="6609273"/>
                  </a:cubicBezTo>
                  <a:cubicBezTo>
                    <a:pt x="11889962" y="6604340"/>
                    <a:pt x="11888583" y="6600095"/>
                    <a:pt x="11885825" y="6596539"/>
                  </a:cubicBezTo>
                  <a:cubicBezTo>
                    <a:pt x="11883067" y="6592983"/>
                    <a:pt x="11879734" y="6591204"/>
                    <a:pt x="11875827" y="6591204"/>
                  </a:cubicBezTo>
                  <a:close/>
                  <a:moveTo>
                    <a:pt x="11618652" y="6591204"/>
                  </a:moveTo>
                  <a:cubicBezTo>
                    <a:pt x="11612562" y="6591204"/>
                    <a:pt x="11600727" y="6602988"/>
                    <a:pt x="11583146" y="6626557"/>
                  </a:cubicBezTo>
                  <a:lnTo>
                    <a:pt x="11579871" y="6630867"/>
                  </a:lnTo>
                  <a:cubicBezTo>
                    <a:pt x="11579527" y="6631211"/>
                    <a:pt x="11579298" y="6631671"/>
                    <a:pt x="11579183" y="6632246"/>
                  </a:cubicBezTo>
                  <a:cubicBezTo>
                    <a:pt x="11579298" y="6632934"/>
                    <a:pt x="11579642" y="6633279"/>
                    <a:pt x="11580215" y="6633279"/>
                  </a:cubicBezTo>
                  <a:cubicBezTo>
                    <a:pt x="11580791" y="6633164"/>
                    <a:pt x="11581596" y="6632360"/>
                    <a:pt x="11582630" y="6630867"/>
                  </a:cubicBezTo>
                  <a:cubicBezTo>
                    <a:pt x="11599874" y="6606146"/>
                    <a:pt x="11611428" y="6593786"/>
                    <a:pt x="11617291" y="6593786"/>
                  </a:cubicBezTo>
                  <a:cubicBezTo>
                    <a:pt x="11620165" y="6593786"/>
                    <a:pt x="11621601" y="6595506"/>
                    <a:pt x="11621601" y="6598948"/>
                  </a:cubicBezTo>
                  <a:cubicBezTo>
                    <a:pt x="11621601" y="6605028"/>
                    <a:pt x="11613972" y="6620229"/>
                    <a:pt x="11598714" y="6644550"/>
                  </a:cubicBezTo>
                  <a:lnTo>
                    <a:pt x="11571869" y="6687054"/>
                  </a:lnTo>
                  <a:cubicBezTo>
                    <a:pt x="11575426" y="6686596"/>
                    <a:pt x="11579212" y="6686366"/>
                    <a:pt x="11583227" y="6686366"/>
                  </a:cubicBezTo>
                  <a:cubicBezTo>
                    <a:pt x="11584374" y="6686366"/>
                    <a:pt x="11587758" y="6686596"/>
                    <a:pt x="11593380" y="6687054"/>
                  </a:cubicBezTo>
                  <a:cubicBezTo>
                    <a:pt x="11628255" y="6624875"/>
                    <a:pt x="11654068" y="6593786"/>
                    <a:pt x="11670817" y="6593786"/>
                  </a:cubicBezTo>
                  <a:cubicBezTo>
                    <a:pt x="11675750" y="6593786"/>
                    <a:pt x="11678216" y="6596137"/>
                    <a:pt x="11678216" y="6600841"/>
                  </a:cubicBezTo>
                  <a:cubicBezTo>
                    <a:pt x="11678216" y="6604627"/>
                    <a:pt x="11673570" y="6613403"/>
                    <a:pt x="11664278" y="6627170"/>
                  </a:cubicBezTo>
                  <a:cubicBezTo>
                    <a:pt x="11655330" y="6640248"/>
                    <a:pt x="11649794" y="6648995"/>
                    <a:pt x="11647672" y="6653412"/>
                  </a:cubicBezTo>
                  <a:cubicBezTo>
                    <a:pt x="11645550" y="6657829"/>
                    <a:pt x="11644488" y="6662619"/>
                    <a:pt x="11644488" y="6667781"/>
                  </a:cubicBezTo>
                  <a:cubicBezTo>
                    <a:pt x="11644488" y="6673632"/>
                    <a:pt x="11646240" y="6678565"/>
                    <a:pt x="11649744" y="6682580"/>
                  </a:cubicBezTo>
                  <a:cubicBezTo>
                    <a:pt x="11653247" y="6686596"/>
                    <a:pt x="11657583" y="6688603"/>
                    <a:pt x="11662751" y="6688603"/>
                  </a:cubicBezTo>
                  <a:cubicBezTo>
                    <a:pt x="11670561" y="6688603"/>
                    <a:pt x="11681300" y="6680445"/>
                    <a:pt x="11694968" y="6664130"/>
                  </a:cubicBezTo>
                  <a:lnTo>
                    <a:pt x="11704406" y="6652669"/>
                  </a:lnTo>
                  <a:lnTo>
                    <a:pt x="11701262" y="6661070"/>
                  </a:lnTo>
                  <a:cubicBezTo>
                    <a:pt x="11701262" y="6668986"/>
                    <a:pt x="11703327" y="6675554"/>
                    <a:pt x="11707457" y="6680773"/>
                  </a:cubicBezTo>
                  <a:cubicBezTo>
                    <a:pt x="11711586" y="6685993"/>
                    <a:pt x="11716692" y="6688603"/>
                    <a:pt x="11722772" y="6688603"/>
                  </a:cubicBezTo>
                  <a:cubicBezTo>
                    <a:pt x="11728508" y="6688603"/>
                    <a:pt x="11734416" y="6685792"/>
                    <a:pt x="11740496" y="6680171"/>
                  </a:cubicBezTo>
                  <a:cubicBezTo>
                    <a:pt x="11746577" y="6674550"/>
                    <a:pt x="11755353" y="6663709"/>
                    <a:pt x="11766825" y="6647647"/>
                  </a:cubicBezTo>
                  <a:cubicBezTo>
                    <a:pt x="11763154" y="6654875"/>
                    <a:pt x="11761318" y="6661586"/>
                    <a:pt x="11761318" y="6667781"/>
                  </a:cubicBezTo>
                  <a:cubicBezTo>
                    <a:pt x="11761318" y="6673747"/>
                    <a:pt x="11762984" y="6678708"/>
                    <a:pt x="11766314" y="6682666"/>
                  </a:cubicBezTo>
                  <a:cubicBezTo>
                    <a:pt x="11769645" y="6686624"/>
                    <a:pt x="11773952" y="6688603"/>
                    <a:pt x="11779236" y="6688603"/>
                  </a:cubicBezTo>
                  <a:cubicBezTo>
                    <a:pt x="11787046" y="6688603"/>
                    <a:pt x="11797728" y="6680445"/>
                    <a:pt x="11811281" y="6664130"/>
                  </a:cubicBezTo>
                  <a:cubicBezTo>
                    <a:pt x="11828049" y="6644254"/>
                    <a:pt x="11836432" y="6633110"/>
                    <a:pt x="11836432" y="6630697"/>
                  </a:cubicBezTo>
                  <a:cubicBezTo>
                    <a:pt x="11836432" y="6630009"/>
                    <a:pt x="11836088" y="6629665"/>
                    <a:pt x="11835400" y="6629665"/>
                  </a:cubicBezTo>
                  <a:cubicBezTo>
                    <a:pt x="11834826" y="6629665"/>
                    <a:pt x="11834194" y="6630238"/>
                    <a:pt x="11833504" y="6631386"/>
                  </a:cubicBezTo>
                  <a:cubicBezTo>
                    <a:pt x="11823050" y="6646784"/>
                    <a:pt x="11812768" y="6659739"/>
                    <a:pt x="11802658" y="6670252"/>
                  </a:cubicBezTo>
                  <a:cubicBezTo>
                    <a:pt x="11792549" y="6680765"/>
                    <a:pt x="11785196" y="6686022"/>
                    <a:pt x="11780600" y="6686022"/>
                  </a:cubicBezTo>
                  <a:cubicBezTo>
                    <a:pt x="11776120" y="6686022"/>
                    <a:pt x="11773880" y="6683326"/>
                    <a:pt x="11773880" y="6677934"/>
                  </a:cubicBezTo>
                  <a:cubicBezTo>
                    <a:pt x="11773880" y="6672313"/>
                    <a:pt x="11779158" y="6660668"/>
                    <a:pt x="11789712" y="6643001"/>
                  </a:cubicBezTo>
                  <a:lnTo>
                    <a:pt x="11820171" y="6592581"/>
                  </a:lnTo>
                  <a:cubicBezTo>
                    <a:pt x="11815238" y="6593384"/>
                    <a:pt x="11811222" y="6593786"/>
                    <a:pt x="11808125" y="6593786"/>
                  </a:cubicBezTo>
                  <a:cubicBezTo>
                    <a:pt x="11805486" y="6593786"/>
                    <a:pt x="11802446" y="6593384"/>
                    <a:pt x="11799004" y="6592581"/>
                  </a:cubicBezTo>
                  <a:lnTo>
                    <a:pt x="11790228" y="6609273"/>
                  </a:lnTo>
                  <a:cubicBezTo>
                    <a:pt x="11791146" y="6606061"/>
                    <a:pt x="11791605" y="6603480"/>
                    <a:pt x="11791605" y="6601529"/>
                  </a:cubicBezTo>
                  <a:cubicBezTo>
                    <a:pt x="11791605" y="6594646"/>
                    <a:pt x="11788048" y="6591204"/>
                    <a:pt x="11780936" y="6591204"/>
                  </a:cubicBezTo>
                  <a:cubicBezTo>
                    <a:pt x="11772561" y="6591204"/>
                    <a:pt x="11761548" y="6594990"/>
                    <a:pt x="11747896" y="6602562"/>
                  </a:cubicBezTo>
                  <a:cubicBezTo>
                    <a:pt x="11732351" y="6611051"/>
                    <a:pt x="11720692" y="6620172"/>
                    <a:pt x="11712920" y="6629923"/>
                  </a:cubicBezTo>
                  <a:lnTo>
                    <a:pt x="11707269" y="6645021"/>
                  </a:lnTo>
                  <a:lnTo>
                    <a:pt x="11699797" y="6655289"/>
                  </a:lnTo>
                  <a:cubicBezTo>
                    <a:pt x="11683793" y="6675778"/>
                    <a:pt x="11671957" y="6686022"/>
                    <a:pt x="11664289" y="6686022"/>
                  </a:cubicBezTo>
                  <a:cubicBezTo>
                    <a:pt x="11659578" y="6686022"/>
                    <a:pt x="11657222" y="6683670"/>
                    <a:pt x="11657222" y="6678967"/>
                  </a:cubicBezTo>
                  <a:cubicBezTo>
                    <a:pt x="11657222" y="6674492"/>
                    <a:pt x="11662614" y="6664167"/>
                    <a:pt x="11673398" y="6647992"/>
                  </a:cubicBezTo>
                  <a:cubicBezTo>
                    <a:pt x="11683952" y="6632160"/>
                    <a:pt x="11689230" y="6620401"/>
                    <a:pt x="11689230" y="6612715"/>
                  </a:cubicBezTo>
                  <a:cubicBezTo>
                    <a:pt x="11689230" y="6606634"/>
                    <a:pt x="11687509" y="6601529"/>
                    <a:pt x="11684067" y="6597399"/>
                  </a:cubicBezTo>
                  <a:cubicBezTo>
                    <a:pt x="11680626" y="6593269"/>
                    <a:pt x="11676381" y="6591204"/>
                    <a:pt x="11671333" y="6591204"/>
                  </a:cubicBezTo>
                  <a:cubicBezTo>
                    <a:pt x="11665138" y="6591204"/>
                    <a:pt x="11658398" y="6594646"/>
                    <a:pt x="11651113" y="6601529"/>
                  </a:cubicBezTo>
                  <a:cubicBezTo>
                    <a:pt x="11643829" y="6608413"/>
                    <a:pt x="11633418" y="6621204"/>
                    <a:pt x="11619880" y="6639904"/>
                  </a:cubicBezTo>
                  <a:cubicBezTo>
                    <a:pt x="11628485" y="6626826"/>
                    <a:pt x="11632787" y="6616615"/>
                    <a:pt x="11632787" y="6609273"/>
                  </a:cubicBezTo>
                  <a:cubicBezTo>
                    <a:pt x="11632787" y="6604340"/>
                    <a:pt x="11631408" y="6600095"/>
                    <a:pt x="11628650" y="6596539"/>
                  </a:cubicBezTo>
                  <a:cubicBezTo>
                    <a:pt x="11625892" y="6592983"/>
                    <a:pt x="11622559" y="6591204"/>
                    <a:pt x="11618652" y="6591204"/>
                  </a:cubicBezTo>
                  <a:close/>
                  <a:moveTo>
                    <a:pt x="11485302" y="6591204"/>
                  </a:moveTo>
                  <a:cubicBezTo>
                    <a:pt x="11479212" y="6591204"/>
                    <a:pt x="11467377" y="6602988"/>
                    <a:pt x="11449796" y="6626557"/>
                  </a:cubicBezTo>
                  <a:lnTo>
                    <a:pt x="11446521" y="6630867"/>
                  </a:lnTo>
                  <a:cubicBezTo>
                    <a:pt x="11446177" y="6631211"/>
                    <a:pt x="11445948" y="6631671"/>
                    <a:pt x="11445833" y="6632246"/>
                  </a:cubicBezTo>
                  <a:cubicBezTo>
                    <a:pt x="11445948" y="6632934"/>
                    <a:pt x="11446292" y="6633279"/>
                    <a:pt x="11446865" y="6633279"/>
                  </a:cubicBezTo>
                  <a:cubicBezTo>
                    <a:pt x="11447441" y="6633164"/>
                    <a:pt x="11448246" y="6632360"/>
                    <a:pt x="11449280" y="6630867"/>
                  </a:cubicBezTo>
                  <a:cubicBezTo>
                    <a:pt x="11466524" y="6606146"/>
                    <a:pt x="11478078" y="6593786"/>
                    <a:pt x="11483941" y="6593786"/>
                  </a:cubicBezTo>
                  <a:cubicBezTo>
                    <a:pt x="11486815" y="6593786"/>
                    <a:pt x="11488251" y="6595506"/>
                    <a:pt x="11488251" y="6598948"/>
                  </a:cubicBezTo>
                  <a:cubicBezTo>
                    <a:pt x="11488251" y="6605028"/>
                    <a:pt x="11480622" y="6620229"/>
                    <a:pt x="11465364" y="6644550"/>
                  </a:cubicBezTo>
                  <a:lnTo>
                    <a:pt x="11438520" y="6687054"/>
                  </a:lnTo>
                  <a:cubicBezTo>
                    <a:pt x="11442076" y="6686596"/>
                    <a:pt x="11445862" y="6686366"/>
                    <a:pt x="11449877" y="6686366"/>
                  </a:cubicBezTo>
                  <a:cubicBezTo>
                    <a:pt x="11451024" y="6686366"/>
                    <a:pt x="11454408" y="6686596"/>
                    <a:pt x="11460030" y="6687054"/>
                  </a:cubicBezTo>
                  <a:cubicBezTo>
                    <a:pt x="11494905" y="6624875"/>
                    <a:pt x="11520718" y="6593786"/>
                    <a:pt x="11537467" y="6593786"/>
                  </a:cubicBezTo>
                  <a:cubicBezTo>
                    <a:pt x="11542400" y="6593786"/>
                    <a:pt x="11544866" y="6596137"/>
                    <a:pt x="11544866" y="6600841"/>
                  </a:cubicBezTo>
                  <a:cubicBezTo>
                    <a:pt x="11544866" y="6604627"/>
                    <a:pt x="11540220" y="6613403"/>
                    <a:pt x="11530928" y="6627170"/>
                  </a:cubicBezTo>
                  <a:cubicBezTo>
                    <a:pt x="11521980" y="6640248"/>
                    <a:pt x="11516444" y="6648995"/>
                    <a:pt x="11514322" y="6653412"/>
                  </a:cubicBezTo>
                  <a:cubicBezTo>
                    <a:pt x="11512200" y="6657829"/>
                    <a:pt x="11511138" y="6662619"/>
                    <a:pt x="11511138" y="6667781"/>
                  </a:cubicBezTo>
                  <a:cubicBezTo>
                    <a:pt x="11511138" y="6673632"/>
                    <a:pt x="11512890" y="6678565"/>
                    <a:pt x="11516394" y="6682580"/>
                  </a:cubicBezTo>
                  <a:cubicBezTo>
                    <a:pt x="11519897" y="6686596"/>
                    <a:pt x="11524233" y="6688603"/>
                    <a:pt x="11529401" y="6688603"/>
                  </a:cubicBezTo>
                  <a:cubicBezTo>
                    <a:pt x="11537211" y="6688603"/>
                    <a:pt x="11547950" y="6680445"/>
                    <a:pt x="11561618" y="6664130"/>
                  </a:cubicBezTo>
                  <a:cubicBezTo>
                    <a:pt x="11578270" y="6644254"/>
                    <a:pt x="11586596" y="6633110"/>
                    <a:pt x="11586596" y="6630697"/>
                  </a:cubicBezTo>
                  <a:cubicBezTo>
                    <a:pt x="11586596" y="6630009"/>
                    <a:pt x="11586252" y="6629665"/>
                    <a:pt x="11585564" y="6629665"/>
                  </a:cubicBezTo>
                  <a:cubicBezTo>
                    <a:pt x="11584990" y="6629665"/>
                    <a:pt x="11584416" y="6630238"/>
                    <a:pt x="11583840" y="6631386"/>
                  </a:cubicBezTo>
                  <a:cubicBezTo>
                    <a:pt x="11558797" y="6667810"/>
                    <a:pt x="11541163" y="6686022"/>
                    <a:pt x="11530939" y="6686022"/>
                  </a:cubicBezTo>
                  <a:cubicBezTo>
                    <a:pt x="11526228" y="6686022"/>
                    <a:pt x="11523872" y="6683670"/>
                    <a:pt x="11523872" y="6678967"/>
                  </a:cubicBezTo>
                  <a:cubicBezTo>
                    <a:pt x="11523872" y="6674492"/>
                    <a:pt x="11529264" y="6664167"/>
                    <a:pt x="11540048" y="6647992"/>
                  </a:cubicBezTo>
                  <a:cubicBezTo>
                    <a:pt x="11550602" y="6632160"/>
                    <a:pt x="11555880" y="6620401"/>
                    <a:pt x="11555880" y="6612715"/>
                  </a:cubicBezTo>
                  <a:cubicBezTo>
                    <a:pt x="11555880" y="6606634"/>
                    <a:pt x="11554159" y="6601529"/>
                    <a:pt x="11550717" y="6597399"/>
                  </a:cubicBezTo>
                  <a:cubicBezTo>
                    <a:pt x="11547276" y="6593269"/>
                    <a:pt x="11543031" y="6591204"/>
                    <a:pt x="11537983" y="6591204"/>
                  </a:cubicBezTo>
                  <a:cubicBezTo>
                    <a:pt x="11531788" y="6591204"/>
                    <a:pt x="11525048" y="6594646"/>
                    <a:pt x="11517763" y="6601529"/>
                  </a:cubicBezTo>
                  <a:cubicBezTo>
                    <a:pt x="11510479" y="6608413"/>
                    <a:pt x="11500068" y="6621204"/>
                    <a:pt x="11486530" y="6639904"/>
                  </a:cubicBezTo>
                  <a:cubicBezTo>
                    <a:pt x="11495135" y="6626826"/>
                    <a:pt x="11499437" y="6616615"/>
                    <a:pt x="11499437" y="6609273"/>
                  </a:cubicBezTo>
                  <a:cubicBezTo>
                    <a:pt x="11499437" y="6604340"/>
                    <a:pt x="11498058" y="6600095"/>
                    <a:pt x="11495300" y="6596539"/>
                  </a:cubicBezTo>
                  <a:cubicBezTo>
                    <a:pt x="11492542" y="6592983"/>
                    <a:pt x="11489209" y="6591204"/>
                    <a:pt x="11485302" y="6591204"/>
                  </a:cubicBezTo>
                  <a:close/>
                  <a:moveTo>
                    <a:pt x="11429260" y="6465412"/>
                  </a:moveTo>
                  <a:cubicBezTo>
                    <a:pt x="11405283" y="6465412"/>
                    <a:pt x="11380704" y="6476053"/>
                    <a:pt x="11355522" y="6497333"/>
                  </a:cubicBezTo>
                  <a:cubicBezTo>
                    <a:pt x="11330341" y="6518614"/>
                    <a:pt x="11307024" y="6548413"/>
                    <a:pt x="11285571" y="6586730"/>
                  </a:cubicBezTo>
                  <a:lnTo>
                    <a:pt x="11218458" y="6586730"/>
                  </a:lnTo>
                  <a:cubicBezTo>
                    <a:pt x="11237846" y="6550134"/>
                    <a:pt x="11253104" y="6524838"/>
                    <a:pt x="11264232" y="6510842"/>
                  </a:cubicBezTo>
                  <a:cubicBezTo>
                    <a:pt x="11275360" y="6496846"/>
                    <a:pt x="11287980" y="6486980"/>
                    <a:pt x="11302091" y="6481244"/>
                  </a:cubicBezTo>
                  <a:cubicBezTo>
                    <a:pt x="11304385" y="6480326"/>
                    <a:pt x="11305532" y="6479523"/>
                    <a:pt x="11305532" y="6478835"/>
                  </a:cubicBezTo>
                  <a:cubicBezTo>
                    <a:pt x="11305532" y="6478146"/>
                    <a:pt x="11305188" y="6477687"/>
                    <a:pt x="11304500" y="6477458"/>
                  </a:cubicBezTo>
                  <a:cubicBezTo>
                    <a:pt x="11302777" y="6477458"/>
                    <a:pt x="11298185" y="6479379"/>
                    <a:pt x="11290724" y="6483223"/>
                  </a:cubicBezTo>
                  <a:cubicBezTo>
                    <a:pt x="11283262" y="6487066"/>
                    <a:pt x="11277294" y="6490651"/>
                    <a:pt x="11272818" y="6493978"/>
                  </a:cubicBezTo>
                  <a:cubicBezTo>
                    <a:pt x="11251580" y="6509465"/>
                    <a:pt x="11228908" y="6536712"/>
                    <a:pt x="11204802" y="6575717"/>
                  </a:cubicBezTo>
                  <a:cubicBezTo>
                    <a:pt x="11201473" y="6580765"/>
                    <a:pt x="11199121" y="6584436"/>
                    <a:pt x="11197744" y="6586730"/>
                  </a:cubicBezTo>
                  <a:lnTo>
                    <a:pt x="11144019" y="6586730"/>
                  </a:lnTo>
                  <a:lnTo>
                    <a:pt x="11142643" y="6590172"/>
                  </a:lnTo>
                  <a:lnTo>
                    <a:pt x="11195504" y="6590172"/>
                  </a:lnTo>
                  <a:cubicBezTo>
                    <a:pt x="11172431" y="6627456"/>
                    <a:pt x="11151797" y="6653298"/>
                    <a:pt x="11133603" y="6667695"/>
                  </a:cubicBezTo>
                  <a:cubicBezTo>
                    <a:pt x="11115409" y="6682093"/>
                    <a:pt x="11094202" y="6689291"/>
                    <a:pt x="11069981" y="6689291"/>
                  </a:cubicBezTo>
                  <a:cubicBezTo>
                    <a:pt x="11056205" y="6689291"/>
                    <a:pt x="11044898" y="6686280"/>
                    <a:pt x="11036059" y="6680257"/>
                  </a:cubicBezTo>
                  <a:cubicBezTo>
                    <a:pt x="11027220" y="6674234"/>
                    <a:pt x="11022801" y="6666519"/>
                    <a:pt x="11022801" y="6657112"/>
                  </a:cubicBezTo>
                  <a:cubicBezTo>
                    <a:pt x="11022801" y="6651032"/>
                    <a:pt x="11023833" y="6647992"/>
                    <a:pt x="11025898" y="6647992"/>
                  </a:cubicBezTo>
                  <a:cubicBezTo>
                    <a:pt x="11026931" y="6647992"/>
                    <a:pt x="11027275" y="6649426"/>
                    <a:pt x="11026931" y="6652294"/>
                  </a:cubicBezTo>
                  <a:cubicBezTo>
                    <a:pt x="11026931" y="6657686"/>
                    <a:pt x="11029627" y="6660382"/>
                    <a:pt x="11035019" y="6660382"/>
                  </a:cubicBezTo>
                  <a:cubicBezTo>
                    <a:pt x="11038460" y="6660382"/>
                    <a:pt x="11041328" y="6659062"/>
                    <a:pt x="11043623" y="6656424"/>
                  </a:cubicBezTo>
                  <a:cubicBezTo>
                    <a:pt x="11045917" y="6653785"/>
                    <a:pt x="11047064" y="6650630"/>
                    <a:pt x="11047064" y="6646959"/>
                  </a:cubicBezTo>
                  <a:cubicBezTo>
                    <a:pt x="11047064" y="6639388"/>
                    <a:pt x="11043336" y="6635602"/>
                    <a:pt x="11035879" y="6635602"/>
                  </a:cubicBezTo>
                  <a:cubicBezTo>
                    <a:pt x="11031061" y="6635602"/>
                    <a:pt x="11026988" y="6637667"/>
                    <a:pt x="11023661" y="6641797"/>
                  </a:cubicBezTo>
                  <a:cubicBezTo>
                    <a:pt x="11020334" y="6645927"/>
                    <a:pt x="11018671" y="6650802"/>
                    <a:pt x="11018671" y="6656424"/>
                  </a:cubicBezTo>
                  <a:cubicBezTo>
                    <a:pt x="11018671" y="6667208"/>
                    <a:pt x="11023632" y="6675955"/>
                    <a:pt x="11033556" y="6682666"/>
                  </a:cubicBezTo>
                  <a:cubicBezTo>
                    <a:pt x="11043479" y="6689377"/>
                    <a:pt x="11056357" y="6692733"/>
                    <a:pt x="11072188" y="6692733"/>
                  </a:cubicBezTo>
                  <a:cubicBezTo>
                    <a:pt x="11099377" y="6692733"/>
                    <a:pt x="11127599" y="6682752"/>
                    <a:pt x="11156853" y="6662791"/>
                  </a:cubicBezTo>
                  <a:cubicBezTo>
                    <a:pt x="11170161" y="6653728"/>
                    <a:pt x="11180772" y="6644378"/>
                    <a:pt x="11188688" y="6634741"/>
                  </a:cubicBezTo>
                  <a:cubicBezTo>
                    <a:pt x="11196604" y="6625105"/>
                    <a:pt x="11205954" y="6610248"/>
                    <a:pt x="11216738" y="6590172"/>
                  </a:cubicBezTo>
                  <a:lnTo>
                    <a:pt x="11283678" y="6590172"/>
                  </a:lnTo>
                  <a:lnTo>
                    <a:pt x="11280924" y="6595851"/>
                  </a:lnTo>
                  <a:cubicBezTo>
                    <a:pt x="11264060" y="6629464"/>
                    <a:pt x="11251384" y="6651548"/>
                    <a:pt x="11242894" y="6662102"/>
                  </a:cubicBezTo>
                  <a:cubicBezTo>
                    <a:pt x="11234978" y="6671854"/>
                    <a:pt x="11223449" y="6680056"/>
                    <a:pt x="11208306" y="6686710"/>
                  </a:cubicBezTo>
                  <a:cubicBezTo>
                    <a:pt x="11200390" y="6685334"/>
                    <a:pt x="11193793" y="6684645"/>
                    <a:pt x="11188516" y="6684645"/>
                  </a:cubicBezTo>
                  <a:cubicBezTo>
                    <a:pt x="11179109" y="6684645"/>
                    <a:pt x="11174405" y="6686079"/>
                    <a:pt x="11174405" y="6688947"/>
                  </a:cubicBezTo>
                  <a:cubicBezTo>
                    <a:pt x="11174405" y="6691471"/>
                    <a:pt x="11177388" y="6692733"/>
                    <a:pt x="11183354" y="6692733"/>
                  </a:cubicBezTo>
                  <a:cubicBezTo>
                    <a:pt x="11190352" y="6692733"/>
                    <a:pt x="11198095" y="6691586"/>
                    <a:pt x="11206585" y="6689291"/>
                  </a:cubicBezTo>
                  <a:cubicBezTo>
                    <a:pt x="11217713" y="6690898"/>
                    <a:pt x="11228038" y="6691701"/>
                    <a:pt x="11237560" y="6691701"/>
                  </a:cubicBezTo>
                  <a:cubicBezTo>
                    <a:pt x="11252932" y="6691701"/>
                    <a:pt x="11265925" y="6688632"/>
                    <a:pt x="11276536" y="6682494"/>
                  </a:cubicBezTo>
                  <a:cubicBezTo>
                    <a:pt x="11287148" y="6676357"/>
                    <a:pt x="11298821" y="6665085"/>
                    <a:pt x="11311555" y="6648680"/>
                  </a:cubicBezTo>
                  <a:cubicBezTo>
                    <a:pt x="11314251" y="6645210"/>
                    <a:pt x="11316610" y="6642137"/>
                    <a:pt x="11318632" y="6639463"/>
                  </a:cubicBezTo>
                  <a:lnTo>
                    <a:pt x="11319021" y="6638937"/>
                  </a:lnTo>
                  <a:lnTo>
                    <a:pt x="11310737" y="6661070"/>
                  </a:lnTo>
                  <a:cubicBezTo>
                    <a:pt x="11310737" y="6668986"/>
                    <a:pt x="11312802" y="6675554"/>
                    <a:pt x="11316932" y="6680773"/>
                  </a:cubicBezTo>
                  <a:cubicBezTo>
                    <a:pt x="11321062" y="6685993"/>
                    <a:pt x="11326167" y="6688603"/>
                    <a:pt x="11332247" y="6688603"/>
                  </a:cubicBezTo>
                  <a:cubicBezTo>
                    <a:pt x="11337983" y="6688603"/>
                    <a:pt x="11343891" y="6685792"/>
                    <a:pt x="11349971" y="6680171"/>
                  </a:cubicBezTo>
                  <a:cubicBezTo>
                    <a:pt x="11356052" y="6674550"/>
                    <a:pt x="11364828" y="6663709"/>
                    <a:pt x="11376300" y="6647647"/>
                  </a:cubicBezTo>
                  <a:cubicBezTo>
                    <a:pt x="11372629" y="6654875"/>
                    <a:pt x="11370793" y="6661586"/>
                    <a:pt x="11370793" y="6667781"/>
                  </a:cubicBezTo>
                  <a:cubicBezTo>
                    <a:pt x="11370793" y="6673747"/>
                    <a:pt x="11372459" y="6678708"/>
                    <a:pt x="11375789" y="6682666"/>
                  </a:cubicBezTo>
                  <a:cubicBezTo>
                    <a:pt x="11379120" y="6686624"/>
                    <a:pt x="11383427" y="6688603"/>
                    <a:pt x="11388712" y="6688603"/>
                  </a:cubicBezTo>
                  <a:cubicBezTo>
                    <a:pt x="11396521" y="6688603"/>
                    <a:pt x="11407203" y="6680445"/>
                    <a:pt x="11420756" y="6664130"/>
                  </a:cubicBezTo>
                  <a:cubicBezTo>
                    <a:pt x="11437524" y="6644254"/>
                    <a:pt x="11445907" y="6633110"/>
                    <a:pt x="11445907" y="6630697"/>
                  </a:cubicBezTo>
                  <a:cubicBezTo>
                    <a:pt x="11445907" y="6630009"/>
                    <a:pt x="11445563" y="6629665"/>
                    <a:pt x="11444875" y="6629665"/>
                  </a:cubicBezTo>
                  <a:cubicBezTo>
                    <a:pt x="11444301" y="6629665"/>
                    <a:pt x="11443669" y="6630238"/>
                    <a:pt x="11442979" y="6631386"/>
                  </a:cubicBezTo>
                  <a:cubicBezTo>
                    <a:pt x="11432525" y="6646784"/>
                    <a:pt x="11422243" y="6659739"/>
                    <a:pt x="11412134" y="6670252"/>
                  </a:cubicBezTo>
                  <a:cubicBezTo>
                    <a:pt x="11402024" y="6680765"/>
                    <a:pt x="11394671" y="6686022"/>
                    <a:pt x="11390075" y="6686022"/>
                  </a:cubicBezTo>
                  <a:cubicBezTo>
                    <a:pt x="11385595" y="6686022"/>
                    <a:pt x="11383355" y="6683326"/>
                    <a:pt x="11383355" y="6677934"/>
                  </a:cubicBezTo>
                  <a:cubicBezTo>
                    <a:pt x="11383355" y="6672313"/>
                    <a:pt x="11388633" y="6660668"/>
                    <a:pt x="11399187" y="6643001"/>
                  </a:cubicBezTo>
                  <a:lnTo>
                    <a:pt x="11429646" y="6592581"/>
                  </a:lnTo>
                  <a:cubicBezTo>
                    <a:pt x="11424713" y="6593384"/>
                    <a:pt x="11420697" y="6593786"/>
                    <a:pt x="11417600" y="6593786"/>
                  </a:cubicBezTo>
                  <a:cubicBezTo>
                    <a:pt x="11414961" y="6593786"/>
                    <a:pt x="11411921" y="6593384"/>
                    <a:pt x="11408479" y="6592581"/>
                  </a:cubicBezTo>
                  <a:lnTo>
                    <a:pt x="11399703" y="6609273"/>
                  </a:lnTo>
                  <a:cubicBezTo>
                    <a:pt x="11400621" y="6606061"/>
                    <a:pt x="11401080" y="6603480"/>
                    <a:pt x="11401080" y="6601529"/>
                  </a:cubicBezTo>
                  <a:cubicBezTo>
                    <a:pt x="11401080" y="6594646"/>
                    <a:pt x="11397524" y="6591204"/>
                    <a:pt x="11390411" y="6591204"/>
                  </a:cubicBezTo>
                  <a:cubicBezTo>
                    <a:pt x="11382036" y="6591204"/>
                    <a:pt x="11371023" y="6594990"/>
                    <a:pt x="11357371" y="6602562"/>
                  </a:cubicBezTo>
                  <a:lnTo>
                    <a:pt x="11327513" y="6625919"/>
                  </a:lnTo>
                  <a:lnTo>
                    <a:pt x="11327043" y="6625449"/>
                  </a:lnTo>
                  <a:cubicBezTo>
                    <a:pt x="11326469" y="6625449"/>
                    <a:pt x="11325551" y="6626252"/>
                    <a:pt x="11324289" y="6627858"/>
                  </a:cubicBezTo>
                  <a:lnTo>
                    <a:pt x="11323267" y="6629241"/>
                  </a:lnTo>
                  <a:lnTo>
                    <a:pt x="11322395" y="6629923"/>
                  </a:lnTo>
                  <a:lnTo>
                    <a:pt x="11322018" y="6630930"/>
                  </a:lnTo>
                  <a:lnTo>
                    <a:pt x="11308070" y="6649799"/>
                  </a:lnTo>
                  <a:cubicBezTo>
                    <a:pt x="11302363" y="6656624"/>
                    <a:pt x="11296355" y="6662963"/>
                    <a:pt x="11290045" y="6668814"/>
                  </a:cubicBezTo>
                  <a:cubicBezTo>
                    <a:pt x="11275475" y="6682466"/>
                    <a:pt x="11257751" y="6689291"/>
                    <a:pt x="11236871" y="6689291"/>
                  </a:cubicBezTo>
                  <a:cubicBezTo>
                    <a:pt x="11231135" y="6689291"/>
                    <a:pt x="11223277" y="6688660"/>
                    <a:pt x="11213296" y="6687399"/>
                  </a:cubicBezTo>
                  <a:cubicBezTo>
                    <a:pt x="11246680" y="6676615"/>
                    <a:pt x="11275705" y="6647647"/>
                    <a:pt x="11300370" y="6600497"/>
                  </a:cubicBezTo>
                  <a:cubicBezTo>
                    <a:pt x="11323085" y="6556673"/>
                    <a:pt x="11336679" y="6531492"/>
                    <a:pt x="11341153" y="6524953"/>
                  </a:cubicBezTo>
                  <a:cubicBezTo>
                    <a:pt x="11367080" y="6487209"/>
                    <a:pt x="11396449" y="6468338"/>
                    <a:pt x="11429260" y="6468338"/>
                  </a:cubicBezTo>
                  <a:cubicBezTo>
                    <a:pt x="11439470" y="6468338"/>
                    <a:pt x="11447730" y="6471206"/>
                    <a:pt x="11454040" y="6476942"/>
                  </a:cubicBezTo>
                  <a:cubicBezTo>
                    <a:pt x="11460349" y="6482678"/>
                    <a:pt x="11463504" y="6490135"/>
                    <a:pt x="11463504" y="6499312"/>
                  </a:cubicBezTo>
                  <a:cubicBezTo>
                    <a:pt x="11463504" y="6509178"/>
                    <a:pt x="11459431" y="6518786"/>
                    <a:pt x="11451286" y="6528136"/>
                  </a:cubicBezTo>
                  <a:cubicBezTo>
                    <a:pt x="11443141" y="6537486"/>
                    <a:pt x="11432644" y="6544685"/>
                    <a:pt x="11419795" y="6549733"/>
                  </a:cubicBezTo>
                  <a:cubicBezTo>
                    <a:pt x="11416468" y="6550994"/>
                    <a:pt x="11414805" y="6551912"/>
                    <a:pt x="11414805" y="6552486"/>
                  </a:cubicBezTo>
                  <a:cubicBezTo>
                    <a:pt x="11414805" y="6553404"/>
                    <a:pt x="11415264" y="6553863"/>
                    <a:pt x="11416181" y="6553863"/>
                  </a:cubicBezTo>
                  <a:cubicBezTo>
                    <a:pt x="11419738" y="6553863"/>
                    <a:pt x="11426334" y="6551167"/>
                    <a:pt x="11435971" y="6545775"/>
                  </a:cubicBezTo>
                  <a:cubicBezTo>
                    <a:pt x="11458112" y="6533385"/>
                    <a:pt x="11469183" y="6518012"/>
                    <a:pt x="11469183" y="6499657"/>
                  </a:cubicBezTo>
                  <a:cubicBezTo>
                    <a:pt x="11469183" y="6489561"/>
                    <a:pt x="11465483" y="6481330"/>
                    <a:pt x="11458083" y="6474963"/>
                  </a:cubicBezTo>
                  <a:cubicBezTo>
                    <a:pt x="11450684" y="6468596"/>
                    <a:pt x="11441076" y="6465412"/>
                    <a:pt x="11429260" y="6465412"/>
                  </a:cubicBezTo>
                  <a:close/>
                  <a:moveTo>
                    <a:pt x="11170964" y="6440460"/>
                  </a:moveTo>
                  <a:cubicBezTo>
                    <a:pt x="11143660" y="6440460"/>
                    <a:pt x="11118507" y="6450929"/>
                    <a:pt x="11095506" y="6471865"/>
                  </a:cubicBezTo>
                  <a:cubicBezTo>
                    <a:pt x="11072504" y="6492802"/>
                    <a:pt x="11061003" y="6515660"/>
                    <a:pt x="11061003" y="6540440"/>
                  </a:cubicBezTo>
                  <a:cubicBezTo>
                    <a:pt x="11061003" y="6553289"/>
                    <a:pt x="11064904" y="6563729"/>
                    <a:pt x="11072705" y="6571759"/>
                  </a:cubicBezTo>
                  <a:cubicBezTo>
                    <a:pt x="11080506" y="6579790"/>
                    <a:pt x="11090601" y="6583805"/>
                    <a:pt x="11102991" y="6583805"/>
                  </a:cubicBezTo>
                  <a:cubicBezTo>
                    <a:pt x="11120658" y="6583805"/>
                    <a:pt x="11137063" y="6576979"/>
                    <a:pt x="11152207" y="6563327"/>
                  </a:cubicBezTo>
                  <a:cubicBezTo>
                    <a:pt x="11159549" y="6556903"/>
                    <a:pt x="11163220" y="6552486"/>
                    <a:pt x="11163220" y="6550077"/>
                  </a:cubicBezTo>
                  <a:cubicBezTo>
                    <a:pt x="11163220" y="6549044"/>
                    <a:pt x="11162761" y="6548528"/>
                    <a:pt x="11161843" y="6548528"/>
                  </a:cubicBezTo>
                  <a:cubicBezTo>
                    <a:pt x="11161384" y="6548643"/>
                    <a:pt x="11161040" y="6549044"/>
                    <a:pt x="11160811" y="6549733"/>
                  </a:cubicBezTo>
                  <a:cubicBezTo>
                    <a:pt x="11145323" y="6570612"/>
                    <a:pt x="11126280" y="6581052"/>
                    <a:pt x="11103679" y="6581052"/>
                  </a:cubicBezTo>
                  <a:cubicBezTo>
                    <a:pt x="11091978" y="6581052"/>
                    <a:pt x="11082456" y="6577237"/>
                    <a:pt x="11075114" y="6569608"/>
                  </a:cubicBezTo>
                  <a:cubicBezTo>
                    <a:pt x="11067772" y="6561979"/>
                    <a:pt x="11064100" y="6552142"/>
                    <a:pt x="11064100" y="6540096"/>
                  </a:cubicBezTo>
                  <a:cubicBezTo>
                    <a:pt x="11064100" y="6516693"/>
                    <a:pt x="11075343" y="6494695"/>
                    <a:pt x="11097829" y="6474102"/>
                  </a:cubicBezTo>
                  <a:cubicBezTo>
                    <a:pt x="11120314" y="6453510"/>
                    <a:pt x="11144348" y="6443213"/>
                    <a:pt x="11169931" y="6443213"/>
                  </a:cubicBezTo>
                  <a:cubicBezTo>
                    <a:pt x="11178880" y="6443213"/>
                    <a:pt x="11186107" y="6444992"/>
                    <a:pt x="11191614" y="6448548"/>
                  </a:cubicBezTo>
                  <a:cubicBezTo>
                    <a:pt x="11197120" y="6452104"/>
                    <a:pt x="11199874" y="6456808"/>
                    <a:pt x="11199874" y="6462659"/>
                  </a:cubicBezTo>
                  <a:cubicBezTo>
                    <a:pt x="11199874" y="6467133"/>
                    <a:pt x="11196948" y="6475221"/>
                    <a:pt x="11191097" y="6486922"/>
                  </a:cubicBezTo>
                  <a:cubicBezTo>
                    <a:pt x="11186394" y="6496330"/>
                    <a:pt x="11184042" y="6504188"/>
                    <a:pt x="11184042" y="6510498"/>
                  </a:cubicBezTo>
                  <a:cubicBezTo>
                    <a:pt x="11184042" y="6517266"/>
                    <a:pt x="11186222" y="6522974"/>
                    <a:pt x="11190581" y="6527620"/>
                  </a:cubicBezTo>
                  <a:cubicBezTo>
                    <a:pt x="11194941" y="6532266"/>
                    <a:pt x="11200390" y="6534589"/>
                    <a:pt x="11206929" y="6534589"/>
                  </a:cubicBezTo>
                  <a:cubicBezTo>
                    <a:pt x="11216107" y="6534589"/>
                    <a:pt x="11225743" y="6529140"/>
                    <a:pt x="11235839" y="6518241"/>
                  </a:cubicBezTo>
                  <a:cubicBezTo>
                    <a:pt x="11242607" y="6511014"/>
                    <a:pt x="11245992" y="6506196"/>
                    <a:pt x="11245992" y="6503787"/>
                  </a:cubicBezTo>
                  <a:cubicBezTo>
                    <a:pt x="11245992" y="6502869"/>
                    <a:pt x="11245533" y="6502410"/>
                    <a:pt x="11244615" y="6502410"/>
                  </a:cubicBezTo>
                  <a:cubicBezTo>
                    <a:pt x="11244041" y="6502410"/>
                    <a:pt x="11243468" y="6502983"/>
                    <a:pt x="11242894" y="6504131"/>
                  </a:cubicBezTo>
                  <a:cubicBezTo>
                    <a:pt x="11238879" y="6511473"/>
                    <a:pt x="11233200" y="6517840"/>
                    <a:pt x="11225858" y="6523232"/>
                  </a:cubicBezTo>
                  <a:cubicBezTo>
                    <a:pt x="11218516" y="6528624"/>
                    <a:pt x="11211977" y="6531320"/>
                    <a:pt x="11206241" y="6531320"/>
                  </a:cubicBezTo>
                  <a:cubicBezTo>
                    <a:pt x="11196834" y="6531320"/>
                    <a:pt x="11192130" y="6526960"/>
                    <a:pt x="11192130" y="6518241"/>
                  </a:cubicBezTo>
                  <a:cubicBezTo>
                    <a:pt x="11192130" y="6514915"/>
                    <a:pt x="11194596" y="6508203"/>
                    <a:pt x="11199529" y="6498108"/>
                  </a:cubicBezTo>
                  <a:cubicBezTo>
                    <a:pt x="11204462" y="6488012"/>
                    <a:pt x="11206929" y="6479351"/>
                    <a:pt x="11206929" y="6472123"/>
                  </a:cubicBezTo>
                  <a:cubicBezTo>
                    <a:pt x="11206929" y="6451015"/>
                    <a:pt x="11194941" y="6440460"/>
                    <a:pt x="11170964" y="6440460"/>
                  </a:cubicBezTo>
                  <a:close/>
                  <a:moveTo>
                    <a:pt x="2458679" y="991523"/>
                  </a:moveTo>
                  <a:cubicBezTo>
                    <a:pt x="2450413" y="991523"/>
                    <a:pt x="2444713" y="993090"/>
                    <a:pt x="2441580" y="996223"/>
                  </a:cubicBezTo>
                  <a:cubicBezTo>
                    <a:pt x="2438447" y="999356"/>
                    <a:pt x="2436880" y="1005655"/>
                    <a:pt x="2436880" y="1015122"/>
                  </a:cubicBezTo>
                  <a:cubicBezTo>
                    <a:pt x="2436880" y="1024321"/>
                    <a:pt x="2438413" y="1030454"/>
                    <a:pt x="2441480" y="1033520"/>
                  </a:cubicBezTo>
                  <a:cubicBezTo>
                    <a:pt x="2444546" y="1036587"/>
                    <a:pt x="2450080" y="1038120"/>
                    <a:pt x="2458079" y="1038120"/>
                  </a:cubicBezTo>
                  <a:cubicBezTo>
                    <a:pt x="2466345" y="1038120"/>
                    <a:pt x="2472045" y="1036554"/>
                    <a:pt x="2475178" y="1033420"/>
                  </a:cubicBezTo>
                  <a:cubicBezTo>
                    <a:pt x="2478311" y="1030287"/>
                    <a:pt x="2479878" y="1023988"/>
                    <a:pt x="2479878" y="1014522"/>
                  </a:cubicBezTo>
                  <a:cubicBezTo>
                    <a:pt x="2479878" y="1005322"/>
                    <a:pt x="2478344" y="999189"/>
                    <a:pt x="2475278" y="996123"/>
                  </a:cubicBezTo>
                  <a:cubicBezTo>
                    <a:pt x="2472211" y="993056"/>
                    <a:pt x="2466678" y="991523"/>
                    <a:pt x="2458679" y="991523"/>
                  </a:cubicBezTo>
                  <a:close/>
                  <a:moveTo>
                    <a:pt x="1276928" y="869930"/>
                  </a:moveTo>
                  <a:cubicBezTo>
                    <a:pt x="1287557" y="869930"/>
                    <a:pt x="1296436" y="871830"/>
                    <a:pt x="1303566" y="875630"/>
                  </a:cubicBezTo>
                  <a:cubicBezTo>
                    <a:pt x="1310695" y="879430"/>
                    <a:pt x="1316346" y="884596"/>
                    <a:pt x="1320516" y="891129"/>
                  </a:cubicBezTo>
                  <a:cubicBezTo>
                    <a:pt x="1324687" y="897662"/>
                    <a:pt x="1327680" y="905262"/>
                    <a:pt x="1329497" y="913928"/>
                  </a:cubicBezTo>
                  <a:cubicBezTo>
                    <a:pt x="1331314" y="922594"/>
                    <a:pt x="1332222" y="931793"/>
                    <a:pt x="1332222" y="941526"/>
                  </a:cubicBezTo>
                  <a:cubicBezTo>
                    <a:pt x="1332222" y="951925"/>
                    <a:pt x="1331145" y="961458"/>
                    <a:pt x="1328992" y="970124"/>
                  </a:cubicBezTo>
                  <a:cubicBezTo>
                    <a:pt x="1326839" y="978790"/>
                    <a:pt x="1323476" y="986257"/>
                    <a:pt x="1318902" y="992523"/>
                  </a:cubicBezTo>
                  <a:cubicBezTo>
                    <a:pt x="1314329" y="998789"/>
                    <a:pt x="1308477" y="1003656"/>
                    <a:pt x="1301347" y="1007122"/>
                  </a:cubicBezTo>
                  <a:cubicBezTo>
                    <a:pt x="1294217" y="1010588"/>
                    <a:pt x="1285809" y="1012322"/>
                    <a:pt x="1276122" y="1012322"/>
                  </a:cubicBezTo>
                  <a:cubicBezTo>
                    <a:pt x="1265494" y="1012322"/>
                    <a:pt x="1256614" y="1010422"/>
                    <a:pt x="1249485" y="1006622"/>
                  </a:cubicBezTo>
                  <a:cubicBezTo>
                    <a:pt x="1242355" y="1002822"/>
                    <a:pt x="1236671" y="997689"/>
                    <a:pt x="1232434" y="991223"/>
                  </a:cubicBezTo>
                  <a:cubicBezTo>
                    <a:pt x="1228197" y="984757"/>
                    <a:pt x="1225170" y="977191"/>
                    <a:pt x="1223354" y="968524"/>
                  </a:cubicBezTo>
                  <a:cubicBezTo>
                    <a:pt x="1221537" y="959858"/>
                    <a:pt x="1220629" y="950592"/>
                    <a:pt x="1220629" y="940726"/>
                  </a:cubicBezTo>
                  <a:cubicBezTo>
                    <a:pt x="1220629" y="930460"/>
                    <a:pt x="1221739" y="920994"/>
                    <a:pt x="1223958" y="912328"/>
                  </a:cubicBezTo>
                  <a:cubicBezTo>
                    <a:pt x="1226178" y="903662"/>
                    <a:pt x="1229575" y="896162"/>
                    <a:pt x="1234148" y="889829"/>
                  </a:cubicBezTo>
                  <a:cubicBezTo>
                    <a:pt x="1238722" y="883496"/>
                    <a:pt x="1244540" y="878597"/>
                    <a:pt x="1251604" y="875130"/>
                  </a:cubicBezTo>
                  <a:cubicBezTo>
                    <a:pt x="1258666" y="871664"/>
                    <a:pt x="1267108" y="869930"/>
                    <a:pt x="1276928" y="869930"/>
                  </a:cubicBezTo>
                  <a:close/>
                  <a:moveTo>
                    <a:pt x="2005160" y="868131"/>
                  </a:moveTo>
                  <a:cubicBezTo>
                    <a:pt x="2021124" y="868131"/>
                    <a:pt x="2033162" y="873063"/>
                    <a:pt x="2041276" y="882930"/>
                  </a:cubicBezTo>
                  <a:cubicBezTo>
                    <a:pt x="2049391" y="892796"/>
                    <a:pt x="2053248" y="906395"/>
                    <a:pt x="2052848" y="923727"/>
                  </a:cubicBezTo>
                  <a:lnTo>
                    <a:pt x="1954654" y="923727"/>
                  </a:lnTo>
                  <a:cubicBezTo>
                    <a:pt x="1954922" y="916394"/>
                    <a:pt x="1956197" y="909361"/>
                    <a:pt x="1958477" y="902628"/>
                  </a:cubicBezTo>
                  <a:cubicBezTo>
                    <a:pt x="1960757" y="895896"/>
                    <a:pt x="1963976" y="889996"/>
                    <a:pt x="1968136" y="884929"/>
                  </a:cubicBezTo>
                  <a:cubicBezTo>
                    <a:pt x="1972295" y="879863"/>
                    <a:pt x="1977459" y="875797"/>
                    <a:pt x="1983630" y="872730"/>
                  </a:cubicBezTo>
                  <a:cubicBezTo>
                    <a:pt x="1989800" y="869664"/>
                    <a:pt x="1996977" y="868131"/>
                    <a:pt x="2005160" y="868131"/>
                  </a:cubicBezTo>
                  <a:close/>
                  <a:moveTo>
                    <a:pt x="795485" y="868131"/>
                  </a:moveTo>
                  <a:cubicBezTo>
                    <a:pt x="811449" y="868131"/>
                    <a:pt x="823487" y="873063"/>
                    <a:pt x="831602" y="882930"/>
                  </a:cubicBezTo>
                  <a:cubicBezTo>
                    <a:pt x="839716" y="892796"/>
                    <a:pt x="843573" y="906395"/>
                    <a:pt x="843173" y="923727"/>
                  </a:cubicBezTo>
                  <a:lnTo>
                    <a:pt x="744979" y="923727"/>
                  </a:lnTo>
                  <a:cubicBezTo>
                    <a:pt x="745247" y="916394"/>
                    <a:pt x="746522" y="909361"/>
                    <a:pt x="748802" y="902628"/>
                  </a:cubicBezTo>
                  <a:cubicBezTo>
                    <a:pt x="751082" y="895896"/>
                    <a:pt x="754302" y="889996"/>
                    <a:pt x="758461" y="884929"/>
                  </a:cubicBezTo>
                  <a:cubicBezTo>
                    <a:pt x="762620" y="879863"/>
                    <a:pt x="767785" y="875797"/>
                    <a:pt x="773955" y="872730"/>
                  </a:cubicBezTo>
                  <a:cubicBezTo>
                    <a:pt x="780126" y="869664"/>
                    <a:pt x="787302" y="868131"/>
                    <a:pt x="795485" y="868131"/>
                  </a:cubicBezTo>
                  <a:close/>
                  <a:moveTo>
                    <a:pt x="595460" y="868131"/>
                  </a:moveTo>
                  <a:cubicBezTo>
                    <a:pt x="611424" y="868131"/>
                    <a:pt x="623463" y="873063"/>
                    <a:pt x="631577" y="882930"/>
                  </a:cubicBezTo>
                  <a:cubicBezTo>
                    <a:pt x="639691" y="892796"/>
                    <a:pt x="643548" y="906395"/>
                    <a:pt x="643148" y="923727"/>
                  </a:cubicBezTo>
                  <a:lnTo>
                    <a:pt x="544954" y="923727"/>
                  </a:lnTo>
                  <a:cubicBezTo>
                    <a:pt x="545222" y="916394"/>
                    <a:pt x="546497" y="909361"/>
                    <a:pt x="548777" y="902628"/>
                  </a:cubicBezTo>
                  <a:cubicBezTo>
                    <a:pt x="551057" y="895896"/>
                    <a:pt x="554277" y="889996"/>
                    <a:pt x="558436" y="884929"/>
                  </a:cubicBezTo>
                  <a:cubicBezTo>
                    <a:pt x="562595" y="879863"/>
                    <a:pt x="567760" y="875797"/>
                    <a:pt x="573930" y="872730"/>
                  </a:cubicBezTo>
                  <a:cubicBezTo>
                    <a:pt x="580101" y="869664"/>
                    <a:pt x="587277" y="868131"/>
                    <a:pt x="595460" y="868131"/>
                  </a:cubicBezTo>
                  <a:close/>
                  <a:moveTo>
                    <a:pt x="2121755" y="845132"/>
                  </a:moveTo>
                  <a:cubicBezTo>
                    <a:pt x="2117489" y="845132"/>
                    <a:pt x="2114056" y="845265"/>
                    <a:pt x="2111456" y="845532"/>
                  </a:cubicBezTo>
                  <a:cubicBezTo>
                    <a:pt x="2108856" y="845799"/>
                    <a:pt x="2106923" y="846365"/>
                    <a:pt x="2105656" y="847232"/>
                  </a:cubicBezTo>
                  <a:cubicBezTo>
                    <a:pt x="2104390" y="848098"/>
                    <a:pt x="2103789" y="849165"/>
                    <a:pt x="2103856" y="850432"/>
                  </a:cubicBezTo>
                  <a:cubicBezTo>
                    <a:pt x="2103923" y="851698"/>
                    <a:pt x="2104489" y="853265"/>
                    <a:pt x="2105556" y="855131"/>
                  </a:cubicBezTo>
                  <a:lnTo>
                    <a:pt x="2158553" y="939726"/>
                  </a:lnTo>
                  <a:lnTo>
                    <a:pt x="2102556" y="1027521"/>
                  </a:lnTo>
                  <a:cubicBezTo>
                    <a:pt x="2101356" y="1029387"/>
                    <a:pt x="2100723" y="1030954"/>
                    <a:pt x="2100656" y="1032220"/>
                  </a:cubicBezTo>
                  <a:cubicBezTo>
                    <a:pt x="2100590" y="1033487"/>
                    <a:pt x="2101123" y="1034520"/>
                    <a:pt x="2102256" y="1035320"/>
                  </a:cubicBezTo>
                  <a:cubicBezTo>
                    <a:pt x="2103390" y="1036120"/>
                    <a:pt x="2105190" y="1036687"/>
                    <a:pt x="2107656" y="1037020"/>
                  </a:cubicBezTo>
                  <a:cubicBezTo>
                    <a:pt x="2110122" y="1037353"/>
                    <a:pt x="2113289" y="1037520"/>
                    <a:pt x="2117155" y="1037520"/>
                  </a:cubicBezTo>
                  <a:cubicBezTo>
                    <a:pt x="2120889" y="1037520"/>
                    <a:pt x="2123888" y="1037420"/>
                    <a:pt x="2126155" y="1037220"/>
                  </a:cubicBezTo>
                  <a:cubicBezTo>
                    <a:pt x="2128422" y="1037020"/>
                    <a:pt x="2130255" y="1036687"/>
                    <a:pt x="2131654" y="1036220"/>
                  </a:cubicBezTo>
                  <a:cubicBezTo>
                    <a:pt x="2133054" y="1035754"/>
                    <a:pt x="2134121" y="1035154"/>
                    <a:pt x="2134854" y="1034420"/>
                  </a:cubicBezTo>
                  <a:cubicBezTo>
                    <a:pt x="2135587" y="1033687"/>
                    <a:pt x="2136221" y="1032854"/>
                    <a:pt x="2136754" y="1031921"/>
                  </a:cubicBezTo>
                  <a:lnTo>
                    <a:pt x="2179751" y="960525"/>
                  </a:lnTo>
                  <a:lnTo>
                    <a:pt x="2222949" y="1031921"/>
                  </a:lnTo>
                  <a:cubicBezTo>
                    <a:pt x="2223482" y="1032854"/>
                    <a:pt x="2224116" y="1033687"/>
                    <a:pt x="2224849" y="1034420"/>
                  </a:cubicBezTo>
                  <a:cubicBezTo>
                    <a:pt x="2225582" y="1035154"/>
                    <a:pt x="2226649" y="1035754"/>
                    <a:pt x="2228049" y="1036220"/>
                  </a:cubicBezTo>
                  <a:cubicBezTo>
                    <a:pt x="2229449" y="1036687"/>
                    <a:pt x="2231315" y="1037020"/>
                    <a:pt x="2233649" y="1037220"/>
                  </a:cubicBezTo>
                  <a:cubicBezTo>
                    <a:pt x="2235982" y="1037420"/>
                    <a:pt x="2239148" y="1037520"/>
                    <a:pt x="2243148" y="1037520"/>
                  </a:cubicBezTo>
                  <a:cubicBezTo>
                    <a:pt x="2247281" y="1037520"/>
                    <a:pt x="2250648" y="1037353"/>
                    <a:pt x="2253247" y="1037020"/>
                  </a:cubicBezTo>
                  <a:cubicBezTo>
                    <a:pt x="2255847" y="1036687"/>
                    <a:pt x="2257780" y="1036120"/>
                    <a:pt x="2259047" y="1035320"/>
                  </a:cubicBezTo>
                  <a:cubicBezTo>
                    <a:pt x="2260314" y="1034520"/>
                    <a:pt x="2260947" y="1033487"/>
                    <a:pt x="2260947" y="1032220"/>
                  </a:cubicBezTo>
                  <a:cubicBezTo>
                    <a:pt x="2260947" y="1030954"/>
                    <a:pt x="2260414" y="1029387"/>
                    <a:pt x="2259347" y="1027521"/>
                  </a:cubicBezTo>
                  <a:lnTo>
                    <a:pt x="2203750" y="938726"/>
                  </a:lnTo>
                  <a:lnTo>
                    <a:pt x="2256347" y="855131"/>
                  </a:lnTo>
                  <a:cubicBezTo>
                    <a:pt x="2257547" y="853131"/>
                    <a:pt x="2258214" y="851465"/>
                    <a:pt x="2258347" y="850132"/>
                  </a:cubicBezTo>
                  <a:cubicBezTo>
                    <a:pt x="2258480" y="848798"/>
                    <a:pt x="2257947" y="847765"/>
                    <a:pt x="2256747" y="847032"/>
                  </a:cubicBezTo>
                  <a:cubicBezTo>
                    <a:pt x="2255547" y="846298"/>
                    <a:pt x="2253714" y="845799"/>
                    <a:pt x="2251247" y="845532"/>
                  </a:cubicBezTo>
                  <a:cubicBezTo>
                    <a:pt x="2248781" y="845265"/>
                    <a:pt x="2245614" y="845132"/>
                    <a:pt x="2241748" y="845132"/>
                  </a:cubicBezTo>
                  <a:cubicBezTo>
                    <a:pt x="2238148" y="845132"/>
                    <a:pt x="2235315" y="845232"/>
                    <a:pt x="2233249" y="845432"/>
                  </a:cubicBezTo>
                  <a:cubicBezTo>
                    <a:pt x="2231182" y="845632"/>
                    <a:pt x="2229582" y="845965"/>
                    <a:pt x="2228449" y="846432"/>
                  </a:cubicBezTo>
                  <a:cubicBezTo>
                    <a:pt x="2227316" y="846898"/>
                    <a:pt x="2226416" y="847465"/>
                    <a:pt x="2225749" y="848132"/>
                  </a:cubicBezTo>
                  <a:cubicBezTo>
                    <a:pt x="2225082" y="848798"/>
                    <a:pt x="2224482" y="849532"/>
                    <a:pt x="2223949" y="850332"/>
                  </a:cubicBezTo>
                  <a:lnTo>
                    <a:pt x="2182352" y="917328"/>
                  </a:lnTo>
                  <a:lnTo>
                    <a:pt x="2141354" y="850332"/>
                  </a:lnTo>
                  <a:cubicBezTo>
                    <a:pt x="2140821" y="849398"/>
                    <a:pt x="2140221" y="848598"/>
                    <a:pt x="2139554" y="847932"/>
                  </a:cubicBezTo>
                  <a:cubicBezTo>
                    <a:pt x="2138888" y="847265"/>
                    <a:pt x="2137888" y="846732"/>
                    <a:pt x="2136554" y="846332"/>
                  </a:cubicBezTo>
                  <a:cubicBezTo>
                    <a:pt x="2135221" y="845932"/>
                    <a:pt x="2133388" y="845632"/>
                    <a:pt x="2131055" y="845432"/>
                  </a:cubicBezTo>
                  <a:cubicBezTo>
                    <a:pt x="2128722" y="845232"/>
                    <a:pt x="2125622" y="845132"/>
                    <a:pt x="2121755" y="845132"/>
                  </a:cubicBezTo>
                  <a:close/>
                  <a:moveTo>
                    <a:pt x="1433704" y="845132"/>
                  </a:moveTo>
                  <a:cubicBezTo>
                    <a:pt x="1430504" y="845132"/>
                    <a:pt x="1427838" y="845232"/>
                    <a:pt x="1425704" y="845432"/>
                  </a:cubicBezTo>
                  <a:cubicBezTo>
                    <a:pt x="1423571" y="845632"/>
                    <a:pt x="1421838" y="846032"/>
                    <a:pt x="1420505" y="846632"/>
                  </a:cubicBezTo>
                  <a:cubicBezTo>
                    <a:pt x="1419172" y="847232"/>
                    <a:pt x="1418272" y="847898"/>
                    <a:pt x="1417805" y="848632"/>
                  </a:cubicBezTo>
                  <a:cubicBezTo>
                    <a:pt x="1417338" y="849365"/>
                    <a:pt x="1417105" y="850265"/>
                    <a:pt x="1417105" y="851332"/>
                  </a:cubicBezTo>
                  <a:lnTo>
                    <a:pt x="1417105" y="960525"/>
                  </a:lnTo>
                  <a:cubicBezTo>
                    <a:pt x="1417105" y="973591"/>
                    <a:pt x="1418205" y="984690"/>
                    <a:pt x="1420405" y="993823"/>
                  </a:cubicBezTo>
                  <a:cubicBezTo>
                    <a:pt x="1422605" y="1002956"/>
                    <a:pt x="1426238" y="1010955"/>
                    <a:pt x="1431304" y="1017821"/>
                  </a:cubicBezTo>
                  <a:cubicBezTo>
                    <a:pt x="1436371" y="1024688"/>
                    <a:pt x="1443003" y="1030121"/>
                    <a:pt x="1451203" y="1034120"/>
                  </a:cubicBezTo>
                  <a:cubicBezTo>
                    <a:pt x="1459402" y="1038120"/>
                    <a:pt x="1469502" y="1040120"/>
                    <a:pt x="1481501" y="1040120"/>
                  </a:cubicBezTo>
                  <a:cubicBezTo>
                    <a:pt x="1491767" y="1040120"/>
                    <a:pt x="1501900" y="1037520"/>
                    <a:pt x="1511899" y="1032321"/>
                  </a:cubicBezTo>
                  <a:cubicBezTo>
                    <a:pt x="1521899" y="1027121"/>
                    <a:pt x="1532031" y="1018855"/>
                    <a:pt x="1542297" y="1007522"/>
                  </a:cubicBezTo>
                  <a:lnTo>
                    <a:pt x="1542297" y="1031321"/>
                  </a:lnTo>
                  <a:cubicBezTo>
                    <a:pt x="1542297" y="1032387"/>
                    <a:pt x="1542497" y="1033287"/>
                    <a:pt x="1542897" y="1034020"/>
                  </a:cubicBezTo>
                  <a:cubicBezTo>
                    <a:pt x="1543297" y="1034754"/>
                    <a:pt x="1544064" y="1035387"/>
                    <a:pt x="1545197" y="1035920"/>
                  </a:cubicBezTo>
                  <a:cubicBezTo>
                    <a:pt x="1546330" y="1036454"/>
                    <a:pt x="1547864" y="1036854"/>
                    <a:pt x="1549797" y="1037120"/>
                  </a:cubicBezTo>
                  <a:cubicBezTo>
                    <a:pt x="1551730" y="1037387"/>
                    <a:pt x="1554230" y="1037520"/>
                    <a:pt x="1557297" y="1037520"/>
                  </a:cubicBezTo>
                  <a:cubicBezTo>
                    <a:pt x="1560096" y="1037520"/>
                    <a:pt x="1562463" y="1037387"/>
                    <a:pt x="1564396" y="1037120"/>
                  </a:cubicBezTo>
                  <a:cubicBezTo>
                    <a:pt x="1566329" y="1036854"/>
                    <a:pt x="1567896" y="1036454"/>
                    <a:pt x="1569096" y="1035920"/>
                  </a:cubicBezTo>
                  <a:cubicBezTo>
                    <a:pt x="1570296" y="1035387"/>
                    <a:pt x="1571129" y="1034754"/>
                    <a:pt x="1571596" y="1034020"/>
                  </a:cubicBezTo>
                  <a:cubicBezTo>
                    <a:pt x="1572062" y="1033287"/>
                    <a:pt x="1572296" y="1032387"/>
                    <a:pt x="1572296" y="1031321"/>
                  </a:cubicBezTo>
                  <a:lnTo>
                    <a:pt x="1572296" y="851332"/>
                  </a:lnTo>
                  <a:cubicBezTo>
                    <a:pt x="1572296" y="850265"/>
                    <a:pt x="1571995" y="849365"/>
                    <a:pt x="1571396" y="848632"/>
                  </a:cubicBezTo>
                  <a:cubicBezTo>
                    <a:pt x="1570796" y="847898"/>
                    <a:pt x="1569896" y="847232"/>
                    <a:pt x="1568696" y="846632"/>
                  </a:cubicBezTo>
                  <a:cubicBezTo>
                    <a:pt x="1567496" y="846032"/>
                    <a:pt x="1565829" y="845632"/>
                    <a:pt x="1563696" y="845432"/>
                  </a:cubicBezTo>
                  <a:cubicBezTo>
                    <a:pt x="1561563" y="845232"/>
                    <a:pt x="1558896" y="845132"/>
                    <a:pt x="1555697" y="845132"/>
                  </a:cubicBezTo>
                  <a:cubicBezTo>
                    <a:pt x="1552363" y="845132"/>
                    <a:pt x="1549663" y="845232"/>
                    <a:pt x="1547597" y="845432"/>
                  </a:cubicBezTo>
                  <a:cubicBezTo>
                    <a:pt x="1545531" y="845632"/>
                    <a:pt x="1543831" y="846032"/>
                    <a:pt x="1542497" y="846632"/>
                  </a:cubicBezTo>
                  <a:cubicBezTo>
                    <a:pt x="1541164" y="847232"/>
                    <a:pt x="1540264" y="847898"/>
                    <a:pt x="1539798" y="848632"/>
                  </a:cubicBezTo>
                  <a:cubicBezTo>
                    <a:pt x="1539331" y="849365"/>
                    <a:pt x="1539098" y="850265"/>
                    <a:pt x="1539098" y="851332"/>
                  </a:cubicBezTo>
                  <a:lnTo>
                    <a:pt x="1539098" y="977124"/>
                  </a:lnTo>
                  <a:cubicBezTo>
                    <a:pt x="1529898" y="988456"/>
                    <a:pt x="1521199" y="997056"/>
                    <a:pt x="1512999" y="1002922"/>
                  </a:cubicBezTo>
                  <a:cubicBezTo>
                    <a:pt x="1504800" y="1008789"/>
                    <a:pt x="1496567" y="1011722"/>
                    <a:pt x="1488301" y="1011722"/>
                  </a:cubicBezTo>
                  <a:cubicBezTo>
                    <a:pt x="1481901" y="1011722"/>
                    <a:pt x="1476301" y="1010488"/>
                    <a:pt x="1471502" y="1008022"/>
                  </a:cubicBezTo>
                  <a:cubicBezTo>
                    <a:pt x="1466702" y="1005555"/>
                    <a:pt x="1462736" y="1002089"/>
                    <a:pt x="1459602" y="997623"/>
                  </a:cubicBezTo>
                  <a:cubicBezTo>
                    <a:pt x="1456469" y="993156"/>
                    <a:pt x="1454136" y="987756"/>
                    <a:pt x="1452603" y="981424"/>
                  </a:cubicBezTo>
                  <a:cubicBezTo>
                    <a:pt x="1451070" y="975091"/>
                    <a:pt x="1450303" y="966658"/>
                    <a:pt x="1450303" y="956125"/>
                  </a:cubicBezTo>
                  <a:lnTo>
                    <a:pt x="1450303" y="851332"/>
                  </a:lnTo>
                  <a:cubicBezTo>
                    <a:pt x="1450303" y="850265"/>
                    <a:pt x="1450036" y="849365"/>
                    <a:pt x="1449503" y="848632"/>
                  </a:cubicBezTo>
                  <a:cubicBezTo>
                    <a:pt x="1448970" y="847898"/>
                    <a:pt x="1448070" y="847232"/>
                    <a:pt x="1446803" y="846632"/>
                  </a:cubicBezTo>
                  <a:cubicBezTo>
                    <a:pt x="1445537" y="846032"/>
                    <a:pt x="1443837" y="845632"/>
                    <a:pt x="1441703" y="845432"/>
                  </a:cubicBezTo>
                  <a:cubicBezTo>
                    <a:pt x="1439570" y="845232"/>
                    <a:pt x="1436904" y="845132"/>
                    <a:pt x="1433704" y="845132"/>
                  </a:cubicBezTo>
                  <a:close/>
                  <a:moveTo>
                    <a:pt x="1010655" y="845132"/>
                  </a:moveTo>
                  <a:cubicBezTo>
                    <a:pt x="1006656" y="845132"/>
                    <a:pt x="1003456" y="845299"/>
                    <a:pt x="1001056" y="845632"/>
                  </a:cubicBezTo>
                  <a:cubicBezTo>
                    <a:pt x="998656" y="845965"/>
                    <a:pt x="996923" y="846598"/>
                    <a:pt x="995856" y="847532"/>
                  </a:cubicBezTo>
                  <a:cubicBezTo>
                    <a:pt x="994790" y="848465"/>
                    <a:pt x="994257" y="849732"/>
                    <a:pt x="994257" y="851332"/>
                  </a:cubicBezTo>
                  <a:cubicBezTo>
                    <a:pt x="994257" y="852931"/>
                    <a:pt x="994790" y="855131"/>
                    <a:pt x="995856" y="857931"/>
                  </a:cubicBezTo>
                  <a:lnTo>
                    <a:pt x="1060052" y="1029921"/>
                  </a:lnTo>
                  <a:cubicBezTo>
                    <a:pt x="1060453" y="1031254"/>
                    <a:pt x="1061186" y="1032521"/>
                    <a:pt x="1062252" y="1033720"/>
                  </a:cubicBezTo>
                  <a:cubicBezTo>
                    <a:pt x="1063319" y="1034920"/>
                    <a:pt x="1064452" y="1035787"/>
                    <a:pt x="1065652" y="1036320"/>
                  </a:cubicBezTo>
                  <a:lnTo>
                    <a:pt x="1040854" y="1098917"/>
                  </a:lnTo>
                  <a:cubicBezTo>
                    <a:pt x="1040054" y="1100783"/>
                    <a:pt x="1039721" y="1102383"/>
                    <a:pt x="1039854" y="1103716"/>
                  </a:cubicBezTo>
                  <a:cubicBezTo>
                    <a:pt x="1039987" y="1105049"/>
                    <a:pt x="1040620" y="1106116"/>
                    <a:pt x="1041753" y="1106916"/>
                  </a:cubicBezTo>
                  <a:cubicBezTo>
                    <a:pt x="1042887" y="1107716"/>
                    <a:pt x="1044520" y="1108283"/>
                    <a:pt x="1046653" y="1108616"/>
                  </a:cubicBezTo>
                  <a:cubicBezTo>
                    <a:pt x="1048787" y="1108949"/>
                    <a:pt x="1051586" y="1109116"/>
                    <a:pt x="1055053" y="1109116"/>
                  </a:cubicBezTo>
                  <a:cubicBezTo>
                    <a:pt x="1061719" y="1109116"/>
                    <a:pt x="1066685" y="1108549"/>
                    <a:pt x="1069952" y="1107416"/>
                  </a:cubicBezTo>
                  <a:cubicBezTo>
                    <a:pt x="1073218" y="1106283"/>
                    <a:pt x="1075251" y="1104649"/>
                    <a:pt x="1076052" y="1102516"/>
                  </a:cubicBezTo>
                  <a:lnTo>
                    <a:pt x="1100050" y="1036320"/>
                  </a:lnTo>
                  <a:lnTo>
                    <a:pt x="1164646" y="857331"/>
                  </a:lnTo>
                  <a:cubicBezTo>
                    <a:pt x="1165446" y="854931"/>
                    <a:pt x="1165846" y="852931"/>
                    <a:pt x="1165846" y="851332"/>
                  </a:cubicBezTo>
                  <a:cubicBezTo>
                    <a:pt x="1165846" y="849732"/>
                    <a:pt x="1165279" y="848465"/>
                    <a:pt x="1164146" y="847532"/>
                  </a:cubicBezTo>
                  <a:cubicBezTo>
                    <a:pt x="1163013" y="846598"/>
                    <a:pt x="1161246" y="845965"/>
                    <a:pt x="1158846" y="845632"/>
                  </a:cubicBezTo>
                  <a:cubicBezTo>
                    <a:pt x="1156447" y="845299"/>
                    <a:pt x="1153380" y="845132"/>
                    <a:pt x="1149647" y="845132"/>
                  </a:cubicBezTo>
                  <a:cubicBezTo>
                    <a:pt x="1145381" y="845132"/>
                    <a:pt x="1142114" y="845299"/>
                    <a:pt x="1139848" y="845632"/>
                  </a:cubicBezTo>
                  <a:cubicBezTo>
                    <a:pt x="1137581" y="845965"/>
                    <a:pt x="1135881" y="846498"/>
                    <a:pt x="1134748" y="847232"/>
                  </a:cubicBezTo>
                  <a:cubicBezTo>
                    <a:pt x="1133615" y="847965"/>
                    <a:pt x="1132648" y="849598"/>
                    <a:pt x="1131848" y="852132"/>
                  </a:cubicBezTo>
                  <a:lnTo>
                    <a:pt x="1082251" y="997323"/>
                  </a:lnTo>
                  <a:lnTo>
                    <a:pt x="1081651" y="997323"/>
                  </a:lnTo>
                  <a:lnTo>
                    <a:pt x="1030254" y="852931"/>
                  </a:lnTo>
                  <a:cubicBezTo>
                    <a:pt x="1029588" y="851198"/>
                    <a:pt x="1028954" y="849832"/>
                    <a:pt x="1028354" y="848832"/>
                  </a:cubicBezTo>
                  <a:cubicBezTo>
                    <a:pt x="1027755" y="847832"/>
                    <a:pt x="1026788" y="847065"/>
                    <a:pt x="1025455" y="846532"/>
                  </a:cubicBezTo>
                  <a:cubicBezTo>
                    <a:pt x="1024121" y="845999"/>
                    <a:pt x="1022322" y="845632"/>
                    <a:pt x="1020055" y="845432"/>
                  </a:cubicBezTo>
                  <a:cubicBezTo>
                    <a:pt x="1017788" y="845232"/>
                    <a:pt x="1014655" y="845132"/>
                    <a:pt x="1010655" y="845132"/>
                  </a:cubicBezTo>
                  <a:close/>
                  <a:moveTo>
                    <a:pt x="2006850" y="842332"/>
                  </a:moveTo>
                  <a:cubicBezTo>
                    <a:pt x="1993651" y="842332"/>
                    <a:pt x="1981719" y="844632"/>
                    <a:pt x="1971053" y="849232"/>
                  </a:cubicBezTo>
                  <a:cubicBezTo>
                    <a:pt x="1960387" y="853831"/>
                    <a:pt x="1951287" y="860431"/>
                    <a:pt x="1943754" y="869030"/>
                  </a:cubicBezTo>
                  <a:cubicBezTo>
                    <a:pt x="1936221" y="877630"/>
                    <a:pt x="1930455" y="888096"/>
                    <a:pt x="1926455" y="900429"/>
                  </a:cubicBezTo>
                  <a:cubicBezTo>
                    <a:pt x="1922456" y="912761"/>
                    <a:pt x="1920456" y="926660"/>
                    <a:pt x="1920456" y="942126"/>
                  </a:cubicBezTo>
                  <a:cubicBezTo>
                    <a:pt x="1920456" y="958392"/>
                    <a:pt x="1922389" y="972657"/>
                    <a:pt x="1926255" y="984923"/>
                  </a:cubicBezTo>
                  <a:cubicBezTo>
                    <a:pt x="1930122" y="997189"/>
                    <a:pt x="1935855" y="1007389"/>
                    <a:pt x="1943454" y="1015522"/>
                  </a:cubicBezTo>
                  <a:cubicBezTo>
                    <a:pt x="1951054" y="1023654"/>
                    <a:pt x="1960420" y="1029787"/>
                    <a:pt x="1971553" y="1033920"/>
                  </a:cubicBezTo>
                  <a:cubicBezTo>
                    <a:pt x="1982685" y="1038053"/>
                    <a:pt x="1995651" y="1040120"/>
                    <a:pt x="2010450" y="1040120"/>
                  </a:cubicBezTo>
                  <a:cubicBezTo>
                    <a:pt x="2018983" y="1040120"/>
                    <a:pt x="2027016" y="1039487"/>
                    <a:pt x="2034549" y="1038220"/>
                  </a:cubicBezTo>
                  <a:cubicBezTo>
                    <a:pt x="2042082" y="1036954"/>
                    <a:pt x="2048714" y="1035520"/>
                    <a:pt x="2054448" y="1033920"/>
                  </a:cubicBezTo>
                  <a:cubicBezTo>
                    <a:pt x="2060181" y="1032321"/>
                    <a:pt x="2064847" y="1030687"/>
                    <a:pt x="2068447" y="1029021"/>
                  </a:cubicBezTo>
                  <a:cubicBezTo>
                    <a:pt x="2072046" y="1027354"/>
                    <a:pt x="2074213" y="1026154"/>
                    <a:pt x="2074946" y="1025421"/>
                  </a:cubicBezTo>
                  <a:cubicBezTo>
                    <a:pt x="2075680" y="1024688"/>
                    <a:pt x="2076280" y="1023921"/>
                    <a:pt x="2076746" y="1023121"/>
                  </a:cubicBezTo>
                  <a:cubicBezTo>
                    <a:pt x="2077213" y="1022321"/>
                    <a:pt x="2077546" y="1021421"/>
                    <a:pt x="2077746" y="1020421"/>
                  </a:cubicBezTo>
                  <a:cubicBezTo>
                    <a:pt x="2077946" y="1019421"/>
                    <a:pt x="2078113" y="1018288"/>
                    <a:pt x="2078246" y="1017021"/>
                  </a:cubicBezTo>
                  <a:cubicBezTo>
                    <a:pt x="2078379" y="1015755"/>
                    <a:pt x="2078446" y="1014255"/>
                    <a:pt x="2078446" y="1012522"/>
                  </a:cubicBezTo>
                  <a:cubicBezTo>
                    <a:pt x="2078446" y="1010122"/>
                    <a:pt x="2078345" y="1008089"/>
                    <a:pt x="2078144" y="1006422"/>
                  </a:cubicBezTo>
                  <a:cubicBezTo>
                    <a:pt x="2077943" y="1004756"/>
                    <a:pt x="2077642" y="1003456"/>
                    <a:pt x="2077240" y="1002522"/>
                  </a:cubicBezTo>
                  <a:cubicBezTo>
                    <a:pt x="2076838" y="1001589"/>
                    <a:pt x="2076269" y="1000889"/>
                    <a:pt x="2075532" y="1000422"/>
                  </a:cubicBezTo>
                  <a:cubicBezTo>
                    <a:pt x="2074796" y="999956"/>
                    <a:pt x="2073959" y="999722"/>
                    <a:pt x="2073021" y="999722"/>
                  </a:cubicBezTo>
                  <a:cubicBezTo>
                    <a:pt x="2071413" y="999722"/>
                    <a:pt x="2069035" y="1000422"/>
                    <a:pt x="2065886" y="1001822"/>
                  </a:cubicBezTo>
                  <a:cubicBezTo>
                    <a:pt x="2062737" y="1003222"/>
                    <a:pt x="2058718" y="1004789"/>
                    <a:pt x="2053827" y="1006522"/>
                  </a:cubicBezTo>
                  <a:cubicBezTo>
                    <a:pt x="2048937" y="1008255"/>
                    <a:pt x="2043143" y="1009822"/>
                    <a:pt x="2036444" y="1011222"/>
                  </a:cubicBezTo>
                  <a:cubicBezTo>
                    <a:pt x="2029745" y="1012622"/>
                    <a:pt x="2022109" y="1013322"/>
                    <a:pt x="2013534" y="1013322"/>
                  </a:cubicBezTo>
                  <a:cubicBezTo>
                    <a:pt x="2002683" y="1013322"/>
                    <a:pt x="1993506" y="1011788"/>
                    <a:pt x="1986003" y="1008722"/>
                  </a:cubicBezTo>
                  <a:cubicBezTo>
                    <a:pt x="1978501" y="1005655"/>
                    <a:pt x="1972405" y="1001256"/>
                    <a:pt x="1967715" y="995523"/>
                  </a:cubicBezTo>
                  <a:cubicBezTo>
                    <a:pt x="1963026" y="989790"/>
                    <a:pt x="1959677" y="982923"/>
                    <a:pt x="1957668" y="974924"/>
                  </a:cubicBezTo>
                  <a:cubicBezTo>
                    <a:pt x="1955658" y="966924"/>
                    <a:pt x="1954654" y="957925"/>
                    <a:pt x="1954654" y="947926"/>
                  </a:cubicBezTo>
                  <a:lnTo>
                    <a:pt x="2073187" y="947926"/>
                  </a:lnTo>
                  <a:cubicBezTo>
                    <a:pt x="2076537" y="947926"/>
                    <a:pt x="2079517" y="946826"/>
                    <a:pt x="2082129" y="944626"/>
                  </a:cubicBezTo>
                  <a:cubicBezTo>
                    <a:pt x="2084740" y="942426"/>
                    <a:pt x="2086046" y="938726"/>
                    <a:pt x="2086046" y="933527"/>
                  </a:cubicBezTo>
                  <a:lnTo>
                    <a:pt x="2086046" y="927527"/>
                  </a:lnTo>
                  <a:cubicBezTo>
                    <a:pt x="2086046" y="915794"/>
                    <a:pt x="2084546" y="904762"/>
                    <a:pt x="2081546" y="894429"/>
                  </a:cubicBezTo>
                  <a:cubicBezTo>
                    <a:pt x="2078546" y="884096"/>
                    <a:pt x="2073846" y="875097"/>
                    <a:pt x="2067447" y="867431"/>
                  </a:cubicBezTo>
                  <a:cubicBezTo>
                    <a:pt x="2061047" y="859764"/>
                    <a:pt x="2052881" y="853665"/>
                    <a:pt x="2042948" y="849132"/>
                  </a:cubicBezTo>
                  <a:cubicBezTo>
                    <a:pt x="2033015" y="844599"/>
                    <a:pt x="2020983" y="842332"/>
                    <a:pt x="2006850" y="842332"/>
                  </a:cubicBezTo>
                  <a:close/>
                  <a:moveTo>
                    <a:pt x="1803974" y="842332"/>
                  </a:moveTo>
                  <a:cubicBezTo>
                    <a:pt x="1793709" y="842332"/>
                    <a:pt x="1783542" y="844965"/>
                    <a:pt x="1773476" y="850232"/>
                  </a:cubicBezTo>
                  <a:cubicBezTo>
                    <a:pt x="1763410" y="855498"/>
                    <a:pt x="1753311" y="863797"/>
                    <a:pt x="1743178" y="875130"/>
                  </a:cubicBezTo>
                  <a:lnTo>
                    <a:pt x="1743178" y="851332"/>
                  </a:lnTo>
                  <a:cubicBezTo>
                    <a:pt x="1743178" y="850265"/>
                    <a:pt x="1742945" y="849365"/>
                    <a:pt x="1742478" y="848632"/>
                  </a:cubicBezTo>
                  <a:cubicBezTo>
                    <a:pt x="1742012" y="847898"/>
                    <a:pt x="1741245" y="847232"/>
                    <a:pt x="1740178" y="846632"/>
                  </a:cubicBezTo>
                  <a:cubicBezTo>
                    <a:pt x="1739112" y="846032"/>
                    <a:pt x="1737612" y="845632"/>
                    <a:pt x="1735679" y="845432"/>
                  </a:cubicBezTo>
                  <a:cubicBezTo>
                    <a:pt x="1733745" y="845232"/>
                    <a:pt x="1731312" y="845132"/>
                    <a:pt x="1728379" y="845132"/>
                  </a:cubicBezTo>
                  <a:cubicBezTo>
                    <a:pt x="1725313" y="845132"/>
                    <a:pt x="1722846" y="845232"/>
                    <a:pt x="1720979" y="845432"/>
                  </a:cubicBezTo>
                  <a:cubicBezTo>
                    <a:pt x="1719113" y="845632"/>
                    <a:pt x="1717580" y="846032"/>
                    <a:pt x="1716380" y="846632"/>
                  </a:cubicBezTo>
                  <a:cubicBezTo>
                    <a:pt x="1715180" y="847232"/>
                    <a:pt x="1714380" y="847898"/>
                    <a:pt x="1713980" y="848632"/>
                  </a:cubicBezTo>
                  <a:cubicBezTo>
                    <a:pt x="1713580" y="849365"/>
                    <a:pt x="1713380" y="850265"/>
                    <a:pt x="1713380" y="851332"/>
                  </a:cubicBezTo>
                  <a:lnTo>
                    <a:pt x="1713380" y="1031321"/>
                  </a:lnTo>
                  <a:cubicBezTo>
                    <a:pt x="1713380" y="1032387"/>
                    <a:pt x="1713613" y="1033287"/>
                    <a:pt x="1714080" y="1034020"/>
                  </a:cubicBezTo>
                  <a:cubicBezTo>
                    <a:pt x="1714547" y="1034754"/>
                    <a:pt x="1715413" y="1035387"/>
                    <a:pt x="1716680" y="1035920"/>
                  </a:cubicBezTo>
                  <a:cubicBezTo>
                    <a:pt x="1717946" y="1036454"/>
                    <a:pt x="1719646" y="1036854"/>
                    <a:pt x="1721779" y="1037120"/>
                  </a:cubicBezTo>
                  <a:cubicBezTo>
                    <a:pt x="1723913" y="1037387"/>
                    <a:pt x="1726579" y="1037520"/>
                    <a:pt x="1729779" y="1037520"/>
                  </a:cubicBezTo>
                  <a:cubicBezTo>
                    <a:pt x="1733112" y="1037520"/>
                    <a:pt x="1735845" y="1037387"/>
                    <a:pt x="1737978" y="1037120"/>
                  </a:cubicBezTo>
                  <a:cubicBezTo>
                    <a:pt x="1740112" y="1036854"/>
                    <a:pt x="1741778" y="1036454"/>
                    <a:pt x="1742978" y="1035920"/>
                  </a:cubicBezTo>
                  <a:cubicBezTo>
                    <a:pt x="1744178" y="1035387"/>
                    <a:pt x="1745045" y="1034754"/>
                    <a:pt x="1745578" y="1034020"/>
                  </a:cubicBezTo>
                  <a:cubicBezTo>
                    <a:pt x="1746111" y="1033287"/>
                    <a:pt x="1746378" y="1032387"/>
                    <a:pt x="1746378" y="1031321"/>
                  </a:cubicBezTo>
                  <a:lnTo>
                    <a:pt x="1746378" y="905528"/>
                  </a:lnTo>
                  <a:cubicBezTo>
                    <a:pt x="1755444" y="894196"/>
                    <a:pt x="1764110" y="885596"/>
                    <a:pt x="1772376" y="879730"/>
                  </a:cubicBezTo>
                  <a:cubicBezTo>
                    <a:pt x="1780642" y="873864"/>
                    <a:pt x="1788909" y="870930"/>
                    <a:pt x="1797175" y="870930"/>
                  </a:cubicBezTo>
                  <a:cubicBezTo>
                    <a:pt x="1803575" y="870930"/>
                    <a:pt x="1809208" y="872130"/>
                    <a:pt x="1814074" y="874530"/>
                  </a:cubicBezTo>
                  <a:cubicBezTo>
                    <a:pt x="1818940" y="876930"/>
                    <a:pt x="1822907" y="880396"/>
                    <a:pt x="1825973" y="884929"/>
                  </a:cubicBezTo>
                  <a:cubicBezTo>
                    <a:pt x="1829040" y="889463"/>
                    <a:pt x="1831373" y="894862"/>
                    <a:pt x="1832973" y="901128"/>
                  </a:cubicBezTo>
                  <a:cubicBezTo>
                    <a:pt x="1834572" y="907395"/>
                    <a:pt x="1835373" y="915661"/>
                    <a:pt x="1835373" y="925927"/>
                  </a:cubicBezTo>
                  <a:lnTo>
                    <a:pt x="1835373" y="1031321"/>
                  </a:lnTo>
                  <a:cubicBezTo>
                    <a:pt x="1835373" y="1032387"/>
                    <a:pt x="1835639" y="1033287"/>
                    <a:pt x="1836172" y="1034020"/>
                  </a:cubicBezTo>
                  <a:cubicBezTo>
                    <a:pt x="1836706" y="1034754"/>
                    <a:pt x="1837572" y="1035387"/>
                    <a:pt x="1838772" y="1035920"/>
                  </a:cubicBezTo>
                  <a:cubicBezTo>
                    <a:pt x="1839972" y="1036454"/>
                    <a:pt x="1841639" y="1036854"/>
                    <a:pt x="1843772" y="1037120"/>
                  </a:cubicBezTo>
                  <a:cubicBezTo>
                    <a:pt x="1845905" y="1037387"/>
                    <a:pt x="1848638" y="1037520"/>
                    <a:pt x="1851971" y="1037520"/>
                  </a:cubicBezTo>
                  <a:cubicBezTo>
                    <a:pt x="1855171" y="1037520"/>
                    <a:pt x="1857838" y="1037387"/>
                    <a:pt x="1859971" y="1037120"/>
                  </a:cubicBezTo>
                  <a:cubicBezTo>
                    <a:pt x="1862104" y="1036854"/>
                    <a:pt x="1863771" y="1036454"/>
                    <a:pt x="1864971" y="1035920"/>
                  </a:cubicBezTo>
                  <a:cubicBezTo>
                    <a:pt x="1866171" y="1035387"/>
                    <a:pt x="1867037" y="1034754"/>
                    <a:pt x="1867571" y="1034020"/>
                  </a:cubicBezTo>
                  <a:cubicBezTo>
                    <a:pt x="1868104" y="1033287"/>
                    <a:pt x="1868370" y="1032387"/>
                    <a:pt x="1868370" y="1031321"/>
                  </a:cubicBezTo>
                  <a:lnTo>
                    <a:pt x="1868370" y="921527"/>
                  </a:lnTo>
                  <a:cubicBezTo>
                    <a:pt x="1868370" y="908728"/>
                    <a:pt x="1867271" y="897762"/>
                    <a:pt x="1865071" y="888629"/>
                  </a:cubicBezTo>
                  <a:cubicBezTo>
                    <a:pt x="1862871" y="879496"/>
                    <a:pt x="1859238" y="871530"/>
                    <a:pt x="1854171" y="864731"/>
                  </a:cubicBezTo>
                  <a:cubicBezTo>
                    <a:pt x="1849105" y="857931"/>
                    <a:pt x="1842472" y="852498"/>
                    <a:pt x="1834273" y="848432"/>
                  </a:cubicBezTo>
                  <a:cubicBezTo>
                    <a:pt x="1826073" y="844365"/>
                    <a:pt x="1815974" y="842332"/>
                    <a:pt x="1803974" y="842332"/>
                  </a:cubicBezTo>
                  <a:close/>
                  <a:moveTo>
                    <a:pt x="1278225" y="842332"/>
                  </a:moveTo>
                  <a:cubicBezTo>
                    <a:pt x="1262893" y="842332"/>
                    <a:pt x="1249494" y="844799"/>
                    <a:pt x="1238028" y="849732"/>
                  </a:cubicBezTo>
                  <a:cubicBezTo>
                    <a:pt x="1226562" y="854665"/>
                    <a:pt x="1216996" y="861598"/>
                    <a:pt x="1209329" y="870530"/>
                  </a:cubicBezTo>
                  <a:cubicBezTo>
                    <a:pt x="1201663" y="879463"/>
                    <a:pt x="1195930" y="890096"/>
                    <a:pt x="1192130" y="902428"/>
                  </a:cubicBezTo>
                  <a:cubicBezTo>
                    <a:pt x="1188331" y="914761"/>
                    <a:pt x="1186431" y="928260"/>
                    <a:pt x="1186431" y="942926"/>
                  </a:cubicBezTo>
                  <a:cubicBezTo>
                    <a:pt x="1186431" y="958125"/>
                    <a:pt x="1188231" y="971724"/>
                    <a:pt x="1191830" y="983723"/>
                  </a:cubicBezTo>
                  <a:cubicBezTo>
                    <a:pt x="1195430" y="995723"/>
                    <a:pt x="1200897" y="1005922"/>
                    <a:pt x="1208229" y="1014322"/>
                  </a:cubicBezTo>
                  <a:cubicBezTo>
                    <a:pt x="1215562" y="1022721"/>
                    <a:pt x="1224728" y="1029121"/>
                    <a:pt x="1235728" y="1033520"/>
                  </a:cubicBezTo>
                  <a:cubicBezTo>
                    <a:pt x="1246727" y="1037920"/>
                    <a:pt x="1259626" y="1040120"/>
                    <a:pt x="1274425" y="1040120"/>
                  </a:cubicBezTo>
                  <a:cubicBezTo>
                    <a:pt x="1289624" y="1040120"/>
                    <a:pt x="1302990" y="1037620"/>
                    <a:pt x="1314523" y="1032620"/>
                  </a:cubicBezTo>
                  <a:cubicBezTo>
                    <a:pt x="1326056" y="1027621"/>
                    <a:pt x="1335655" y="1020654"/>
                    <a:pt x="1343321" y="1011722"/>
                  </a:cubicBezTo>
                  <a:cubicBezTo>
                    <a:pt x="1350987" y="1002789"/>
                    <a:pt x="1356754" y="992156"/>
                    <a:pt x="1360620" y="979824"/>
                  </a:cubicBezTo>
                  <a:cubicBezTo>
                    <a:pt x="1364487" y="967491"/>
                    <a:pt x="1366420" y="953992"/>
                    <a:pt x="1366420" y="939326"/>
                  </a:cubicBezTo>
                  <a:cubicBezTo>
                    <a:pt x="1366420" y="924260"/>
                    <a:pt x="1364586" y="910728"/>
                    <a:pt x="1360920" y="898729"/>
                  </a:cubicBezTo>
                  <a:cubicBezTo>
                    <a:pt x="1357254" y="886729"/>
                    <a:pt x="1351754" y="876530"/>
                    <a:pt x="1344421" y="868131"/>
                  </a:cubicBezTo>
                  <a:cubicBezTo>
                    <a:pt x="1337088" y="859731"/>
                    <a:pt x="1327922" y="853331"/>
                    <a:pt x="1316923" y="848932"/>
                  </a:cubicBezTo>
                  <a:cubicBezTo>
                    <a:pt x="1305924" y="844532"/>
                    <a:pt x="1293024" y="842332"/>
                    <a:pt x="1278225" y="842332"/>
                  </a:cubicBezTo>
                  <a:close/>
                  <a:moveTo>
                    <a:pt x="797176" y="842332"/>
                  </a:moveTo>
                  <a:cubicBezTo>
                    <a:pt x="783976" y="842332"/>
                    <a:pt x="772044" y="844632"/>
                    <a:pt x="761378" y="849232"/>
                  </a:cubicBezTo>
                  <a:cubicBezTo>
                    <a:pt x="750712" y="853831"/>
                    <a:pt x="741612" y="860431"/>
                    <a:pt x="734079" y="869030"/>
                  </a:cubicBezTo>
                  <a:cubicBezTo>
                    <a:pt x="726547" y="877630"/>
                    <a:pt x="720780" y="888096"/>
                    <a:pt x="716780" y="900429"/>
                  </a:cubicBezTo>
                  <a:cubicBezTo>
                    <a:pt x="712781" y="912761"/>
                    <a:pt x="710781" y="926660"/>
                    <a:pt x="710781" y="942126"/>
                  </a:cubicBezTo>
                  <a:cubicBezTo>
                    <a:pt x="710781" y="958392"/>
                    <a:pt x="712714" y="972657"/>
                    <a:pt x="716580" y="984923"/>
                  </a:cubicBezTo>
                  <a:cubicBezTo>
                    <a:pt x="720447" y="997189"/>
                    <a:pt x="726180" y="1007389"/>
                    <a:pt x="733779" y="1015522"/>
                  </a:cubicBezTo>
                  <a:cubicBezTo>
                    <a:pt x="741379" y="1023654"/>
                    <a:pt x="750745" y="1029787"/>
                    <a:pt x="761878" y="1033920"/>
                  </a:cubicBezTo>
                  <a:cubicBezTo>
                    <a:pt x="773010" y="1038053"/>
                    <a:pt x="785976" y="1040120"/>
                    <a:pt x="800775" y="1040120"/>
                  </a:cubicBezTo>
                  <a:cubicBezTo>
                    <a:pt x="809308" y="1040120"/>
                    <a:pt x="817341" y="1039487"/>
                    <a:pt x="824874" y="1038220"/>
                  </a:cubicBezTo>
                  <a:cubicBezTo>
                    <a:pt x="832407" y="1036954"/>
                    <a:pt x="839040" y="1035520"/>
                    <a:pt x="844773" y="1033920"/>
                  </a:cubicBezTo>
                  <a:cubicBezTo>
                    <a:pt x="850506" y="1032321"/>
                    <a:pt x="855172" y="1030687"/>
                    <a:pt x="858772" y="1029021"/>
                  </a:cubicBezTo>
                  <a:cubicBezTo>
                    <a:pt x="862372" y="1027354"/>
                    <a:pt x="864538" y="1026154"/>
                    <a:pt x="865272" y="1025421"/>
                  </a:cubicBezTo>
                  <a:cubicBezTo>
                    <a:pt x="866005" y="1024688"/>
                    <a:pt x="866605" y="1023921"/>
                    <a:pt x="867071" y="1023121"/>
                  </a:cubicBezTo>
                  <a:cubicBezTo>
                    <a:pt x="867538" y="1022321"/>
                    <a:pt x="867871" y="1021421"/>
                    <a:pt x="868071" y="1020421"/>
                  </a:cubicBezTo>
                  <a:cubicBezTo>
                    <a:pt x="868271" y="1019421"/>
                    <a:pt x="868438" y="1018288"/>
                    <a:pt x="868571" y="1017021"/>
                  </a:cubicBezTo>
                  <a:cubicBezTo>
                    <a:pt x="868705" y="1015755"/>
                    <a:pt x="868771" y="1014255"/>
                    <a:pt x="868771" y="1012522"/>
                  </a:cubicBezTo>
                  <a:cubicBezTo>
                    <a:pt x="868771" y="1010122"/>
                    <a:pt x="868671" y="1008089"/>
                    <a:pt x="868470" y="1006422"/>
                  </a:cubicBezTo>
                  <a:cubicBezTo>
                    <a:pt x="868269" y="1004756"/>
                    <a:pt x="867967" y="1003456"/>
                    <a:pt x="867565" y="1002522"/>
                  </a:cubicBezTo>
                  <a:cubicBezTo>
                    <a:pt x="867163" y="1001589"/>
                    <a:pt x="866594" y="1000889"/>
                    <a:pt x="865857" y="1000422"/>
                  </a:cubicBezTo>
                  <a:cubicBezTo>
                    <a:pt x="865121" y="999956"/>
                    <a:pt x="864284" y="999722"/>
                    <a:pt x="863346" y="999722"/>
                  </a:cubicBezTo>
                  <a:cubicBezTo>
                    <a:pt x="861738" y="999722"/>
                    <a:pt x="859360" y="1000422"/>
                    <a:pt x="856211" y="1001822"/>
                  </a:cubicBezTo>
                  <a:cubicBezTo>
                    <a:pt x="853062" y="1003222"/>
                    <a:pt x="849043" y="1004789"/>
                    <a:pt x="844152" y="1006522"/>
                  </a:cubicBezTo>
                  <a:cubicBezTo>
                    <a:pt x="839262" y="1008255"/>
                    <a:pt x="833468" y="1009822"/>
                    <a:pt x="826769" y="1011222"/>
                  </a:cubicBezTo>
                  <a:cubicBezTo>
                    <a:pt x="820071" y="1012622"/>
                    <a:pt x="812434" y="1013322"/>
                    <a:pt x="803860" y="1013322"/>
                  </a:cubicBezTo>
                  <a:cubicBezTo>
                    <a:pt x="793008" y="1013322"/>
                    <a:pt x="783831" y="1011788"/>
                    <a:pt x="776328" y="1008722"/>
                  </a:cubicBezTo>
                  <a:cubicBezTo>
                    <a:pt x="768826" y="1005655"/>
                    <a:pt x="762730" y="1001256"/>
                    <a:pt x="758040" y="995523"/>
                  </a:cubicBezTo>
                  <a:cubicBezTo>
                    <a:pt x="753351" y="989790"/>
                    <a:pt x="750002" y="982923"/>
                    <a:pt x="747993" y="974924"/>
                  </a:cubicBezTo>
                  <a:cubicBezTo>
                    <a:pt x="745983" y="966924"/>
                    <a:pt x="744979" y="957925"/>
                    <a:pt x="744979" y="947926"/>
                  </a:cubicBezTo>
                  <a:lnTo>
                    <a:pt x="863512" y="947926"/>
                  </a:lnTo>
                  <a:cubicBezTo>
                    <a:pt x="866862" y="947926"/>
                    <a:pt x="869842" y="946826"/>
                    <a:pt x="872454" y="944626"/>
                  </a:cubicBezTo>
                  <a:cubicBezTo>
                    <a:pt x="875065" y="942426"/>
                    <a:pt x="876371" y="938726"/>
                    <a:pt x="876371" y="933527"/>
                  </a:cubicBezTo>
                  <a:lnTo>
                    <a:pt x="876371" y="927527"/>
                  </a:lnTo>
                  <a:cubicBezTo>
                    <a:pt x="876371" y="915794"/>
                    <a:pt x="874871" y="904762"/>
                    <a:pt x="871871" y="894429"/>
                  </a:cubicBezTo>
                  <a:cubicBezTo>
                    <a:pt x="868871" y="884096"/>
                    <a:pt x="864171" y="875097"/>
                    <a:pt x="857772" y="867431"/>
                  </a:cubicBezTo>
                  <a:cubicBezTo>
                    <a:pt x="851372" y="859764"/>
                    <a:pt x="843206" y="853665"/>
                    <a:pt x="833273" y="849132"/>
                  </a:cubicBezTo>
                  <a:cubicBezTo>
                    <a:pt x="823341" y="844599"/>
                    <a:pt x="811308" y="842332"/>
                    <a:pt x="797176" y="842332"/>
                  </a:cubicBezTo>
                  <a:close/>
                  <a:moveTo>
                    <a:pt x="597151" y="842332"/>
                  </a:moveTo>
                  <a:cubicBezTo>
                    <a:pt x="583951" y="842332"/>
                    <a:pt x="572019" y="844632"/>
                    <a:pt x="561353" y="849232"/>
                  </a:cubicBezTo>
                  <a:cubicBezTo>
                    <a:pt x="550687" y="853831"/>
                    <a:pt x="541587" y="860431"/>
                    <a:pt x="534054" y="869030"/>
                  </a:cubicBezTo>
                  <a:cubicBezTo>
                    <a:pt x="526522" y="877630"/>
                    <a:pt x="520755" y="888096"/>
                    <a:pt x="516755" y="900429"/>
                  </a:cubicBezTo>
                  <a:cubicBezTo>
                    <a:pt x="512756" y="912761"/>
                    <a:pt x="510756" y="926660"/>
                    <a:pt x="510756" y="942126"/>
                  </a:cubicBezTo>
                  <a:cubicBezTo>
                    <a:pt x="510756" y="958392"/>
                    <a:pt x="512689" y="972657"/>
                    <a:pt x="516555" y="984923"/>
                  </a:cubicBezTo>
                  <a:cubicBezTo>
                    <a:pt x="520422" y="997189"/>
                    <a:pt x="526155" y="1007389"/>
                    <a:pt x="533755" y="1015522"/>
                  </a:cubicBezTo>
                  <a:cubicBezTo>
                    <a:pt x="541354" y="1023654"/>
                    <a:pt x="550720" y="1029787"/>
                    <a:pt x="561853" y="1033920"/>
                  </a:cubicBezTo>
                  <a:cubicBezTo>
                    <a:pt x="572985" y="1038053"/>
                    <a:pt x="585951" y="1040120"/>
                    <a:pt x="600750" y="1040120"/>
                  </a:cubicBezTo>
                  <a:cubicBezTo>
                    <a:pt x="609283" y="1040120"/>
                    <a:pt x="617316" y="1039487"/>
                    <a:pt x="624849" y="1038220"/>
                  </a:cubicBezTo>
                  <a:cubicBezTo>
                    <a:pt x="632382" y="1036954"/>
                    <a:pt x="639015" y="1035520"/>
                    <a:pt x="644748" y="1033920"/>
                  </a:cubicBezTo>
                  <a:cubicBezTo>
                    <a:pt x="650480" y="1032321"/>
                    <a:pt x="655147" y="1030687"/>
                    <a:pt x="658747" y="1029021"/>
                  </a:cubicBezTo>
                  <a:cubicBezTo>
                    <a:pt x="662347" y="1027354"/>
                    <a:pt x="664513" y="1026154"/>
                    <a:pt x="665246" y="1025421"/>
                  </a:cubicBezTo>
                  <a:cubicBezTo>
                    <a:pt x="665980" y="1024688"/>
                    <a:pt x="666580" y="1023921"/>
                    <a:pt x="667046" y="1023121"/>
                  </a:cubicBezTo>
                  <a:cubicBezTo>
                    <a:pt x="667513" y="1022321"/>
                    <a:pt x="667846" y="1021421"/>
                    <a:pt x="668046" y="1020421"/>
                  </a:cubicBezTo>
                  <a:cubicBezTo>
                    <a:pt x="668246" y="1019421"/>
                    <a:pt x="668413" y="1018288"/>
                    <a:pt x="668546" y="1017021"/>
                  </a:cubicBezTo>
                  <a:cubicBezTo>
                    <a:pt x="668680" y="1015755"/>
                    <a:pt x="668746" y="1014255"/>
                    <a:pt x="668746" y="1012522"/>
                  </a:cubicBezTo>
                  <a:cubicBezTo>
                    <a:pt x="668746" y="1010122"/>
                    <a:pt x="668646" y="1008089"/>
                    <a:pt x="668445" y="1006422"/>
                  </a:cubicBezTo>
                  <a:cubicBezTo>
                    <a:pt x="668244" y="1004756"/>
                    <a:pt x="667942" y="1003456"/>
                    <a:pt x="667540" y="1002522"/>
                  </a:cubicBezTo>
                  <a:cubicBezTo>
                    <a:pt x="667138" y="1001589"/>
                    <a:pt x="666569" y="1000889"/>
                    <a:pt x="665832" y="1000422"/>
                  </a:cubicBezTo>
                  <a:cubicBezTo>
                    <a:pt x="665096" y="999956"/>
                    <a:pt x="664259" y="999722"/>
                    <a:pt x="663321" y="999722"/>
                  </a:cubicBezTo>
                  <a:cubicBezTo>
                    <a:pt x="661713" y="999722"/>
                    <a:pt x="659335" y="1000422"/>
                    <a:pt x="656186" y="1001822"/>
                  </a:cubicBezTo>
                  <a:cubicBezTo>
                    <a:pt x="653037" y="1003222"/>
                    <a:pt x="649018" y="1004789"/>
                    <a:pt x="644127" y="1006522"/>
                  </a:cubicBezTo>
                  <a:cubicBezTo>
                    <a:pt x="639237" y="1008255"/>
                    <a:pt x="633443" y="1009822"/>
                    <a:pt x="626744" y="1011222"/>
                  </a:cubicBezTo>
                  <a:cubicBezTo>
                    <a:pt x="620046" y="1012622"/>
                    <a:pt x="612409" y="1013322"/>
                    <a:pt x="603835" y="1013322"/>
                  </a:cubicBezTo>
                  <a:cubicBezTo>
                    <a:pt x="592983" y="1013322"/>
                    <a:pt x="583806" y="1011788"/>
                    <a:pt x="576304" y="1008722"/>
                  </a:cubicBezTo>
                  <a:cubicBezTo>
                    <a:pt x="568801" y="1005655"/>
                    <a:pt x="562705" y="1001256"/>
                    <a:pt x="558015" y="995523"/>
                  </a:cubicBezTo>
                  <a:cubicBezTo>
                    <a:pt x="553326" y="989790"/>
                    <a:pt x="549977" y="982923"/>
                    <a:pt x="547968" y="974924"/>
                  </a:cubicBezTo>
                  <a:cubicBezTo>
                    <a:pt x="545958" y="966924"/>
                    <a:pt x="544954" y="957925"/>
                    <a:pt x="544954" y="947926"/>
                  </a:cubicBezTo>
                  <a:lnTo>
                    <a:pt x="663487" y="947926"/>
                  </a:lnTo>
                  <a:cubicBezTo>
                    <a:pt x="666837" y="947926"/>
                    <a:pt x="669817" y="946826"/>
                    <a:pt x="672429" y="944626"/>
                  </a:cubicBezTo>
                  <a:cubicBezTo>
                    <a:pt x="675040" y="942426"/>
                    <a:pt x="676346" y="938726"/>
                    <a:pt x="676346" y="933527"/>
                  </a:cubicBezTo>
                  <a:lnTo>
                    <a:pt x="676346" y="927527"/>
                  </a:lnTo>
                  <a:cubicBezTo>
                    <a:pt x="676346" y="915794"/>
                    <a:pt x="674846" y="904762"/>
                    <a:pt x="671846" y="894429"/>
                  </a:cubicBezTo>
                  <a:cubicBezTo>
                    <a:pt x="668846" y="884096"/>
                    <a:pt x="664146" y="875097"/>
                    <a:pt x="657747" y="867431"/>
                  </a:cubicBezTo>
                  <a:cubicBezTo>
                    <a:pt x="651347" y="859764"/>
                    <a:pt x="643181" y="853665"/>
                    <a:pt x="633248" y="849132"/>
                  </a:cubicBezTo>
                  <a:cubicBezTo>
                    <a:pt x="623316" y="844599"/>
                    <a:pt x="611283" y="842332"/>
                    <a:pt x="597151" y="842332"/>
                  </a:cubicBezTo>
                  <a:close/>
                  <a:moveTo>
                    <a:pt x="2328129" y="796935"/>
                  </a:moveTo>
                  <a:cubicBezTo>
                    <a:pt x="2324929" y="796935"/>
                    <a:pt x="2322263" y="797068"/>
                    <a:pt x="2320129" y="797335"/>
                  </a:cubicBezTo>
                  <a:cubicBezTo>
                    <a:pt x="2317996" y="797601"/>
                    <a:pt x="2316296" y="798035"/>
                    <a:pt x="2315029" y="798635"/>
                  </a:cubicBezTo>
                  <a:cubicBezTo>
                    <a:pt x="2313763" y="799235"/>
                    <a:pt x="2312896" y="799935"/>
                    <a:pt x="2312430" y="800735"/>
                  </a:cubicBezTo>
                  <a:cubicBezTo>
                    <a:pt x="2311963" y="801535"/>
                    <a:pt x="2311730" y="802401"/>
                    <a:pt x="2311730" y="803334"/>
                  </a:cubicBezTo>
                  <a:lnTo>
                    <a:pt x="2311730" y="846132"/>
                  </a:lnTo>
                  <a:lnTo>
                    <a:pt x="2286731" y="846132"/>
                  </a:lnTo>
                  <a:cubicBezTo>
                    <a:pt x="2285665" y="846132"/>
                    <a:pt x="2284698" y="846365"/>
                    <a:pt x="2283832" y="846832"/>
                  </a:cubicBezTo>
                  <a:cubicBezTo>
                    <a:pt x="2282965" y="847298"/>
                    <a:pt x="2282265" y="848098"/>
                    <a:pt x="2281732" y="849232"/>
                  </a:cubicBezTo>
                  <a:cubicBezTo>
                    <a:pt x="2281198" y="850365"/>
                    <a:pt x="2280765" y="851798"/>
                    <a:pt x="2280432" y="853531"/>
                  </a:cubicBezTo>
                  <a:cubicBezTo>
                    <a:pt x="2280098" y="855265"/>
                    <a:pt x="2279932" y="857398"/>
                    <a:pt x="2279932" y="859931"/>
                  </a:cubicBezTo>
                  <a:cubicBezTo>
                    <a:pt x="2279932" y="864731"/>
                    <a:pt x="2280532" y="868197"/>
                    <a:pt x="2281732" y="870330"/>
                  </a:cubicBezTo>
                  <a:cubicBezTo>
                    <a:pt x="2282932" y="872464"/>
                    <a:pt x="2284532" y="873530"/>
                    <a:pt x="2286531" y="873530"/>
                  </a:cubicBezTo>
                  <a:lnTo>
                    <a:pt x="2311730" y="873530"/>
                  </a:lnTo>
                  <a:lnTo>
                    <a:pt x="2311730" y="978724"/>
                  </a:lnTo>
                  <a:cubicBezTo>
                    <a:pt x="2311730" y="989123"/>
                    <a:pt x="2312696" y="998156"/>
                    <a:pt x="2314630" y="1005822"/>
                  </a:cubicBezTo>
                  <a:cubicBezTo>
                    <a:pt x="2316563" y="1013488"/>
                    <a:pt x="2319663" y="1019821"/>
                    <a:pt x="2323929" y="1024821"/>
                  </a:cubicBezTo>
                  <a:cubicBezTo>
                    <a:pt x="2328195" y="1029821"/>
                    <a:pt x="2333662" y="1033554"/>
                    <a:pt x="2340328" y="1036020"/>
                  </a:cubicBezTo>
                  <a:cubicBezTo>
                    <a:pt x="2346994" y="1038487"/>
                    <a:pt x="2354994" y="1039720"/>
                    <a:pt x="2364327" y="1039720"/>
                  </a:cubicBezTo>
                  <a:cubicBezTo>
                    <a:pt x="2367393" y="1039720"/>
                    <a:pt x="2370460" y="1039520"/>
                    <a:pt x="2373526" y="1039120"/>
                  </a:cubicBezTo>
                  <a:cubicBezTo>
                    <a:pt x="2376592" y="1038720"/>
                    <a:pt x="2379492" y="1038220"/>
                    <a:pt x="2382226" y="1037620"/>
                  </a:cubicBezTo>
                  <a:cubicBezTo>
                    <a:pt x="2384959" y="1037020"/>
                    <a:pt x="2387392" y="1036253"/>
                    <a:pt x="2389525" y="1035320"/>
                  </a:cubicBezTo>
                  <a:cubicBezTo>
                    <a:pt x="2391658" y="1034387"/>
                    <a:pt x="2393258" y="1033387"/>
                    <a:pt x="2394325" y="1032321"/>
                  </a:cubicBezTo>
                  <a:cubicBezTo>
                    <a:pt x="2395391" y="1031254"/>
                    <a:pt x="2396191" y="1029587"/>
                    <a:pt x="2396725" y="1027321"/>
                  </a:cubicBezTo>
                  <a:cubicBezTo>
                    <a:pt x="2397258" y="1025054"/>
                    <a:pt x="2397525" y="1021988"/>
                    <a:pt x="2397525" y="1018121"/>
                  </a:cubicBezTo>
                  <a:cubicBezTo>
                    <a:pt x="2397525" y="1015722"/>
                    <a:pt x="2397391" y="1013722"/>
                    <a:pt x="2397124" y="1012122"/>
                  </a:cubicBezTo>
                  <a:cubicBezTo>
                    <a:pt x="2396858" y="1010522"/>
                    <a:pt x="2396558" y="1009255"/>
                    <a:pt x="2396224" y="1008322"/>
                  </a:cubicBezTo>
                  <a:cubicBezTo>
                    <a:pt x="2395891" y="1007389"/>
                    <a:pt x="2395425" y="1006755"/>
                    <a:pt x="2394825" y="1006422"/>
                  </a:cubicBezTo>
                  <a:cubicBezTo>
                    <a:pt x="2394225" y="1006089"/>
                    <a:pt x="2393591" y="1005922"/>
                    <a:pt x="2392925" y="1005922"/>
                  </a:cubicBezTo>
                  <a:cubicBezTo>
                    <a:pt x="2391858" y="1005922"/>
                    <a:pt x="2390658" y="1006222"/>
                    <a:pt x="2389325" y="1006822"/>
                  </a:cubicBezTo>
                  <a:cubicBezTo>
                    <a:pt x="2387992" y="1007422"/>
                    <a:pt x="2386392" y="1008055"/>
                    <a:pt x="2384525" y="1008722"/>
                  </a:cubicBezTo>
                  <a:cubicBezTo>
                    <a:pt x="2382659" y="1009388"/>
                    <a:pt x="2380525" y="1010022"/>
                    <a:pt x="2378126" y="1010622"/>
                  </a:cubicBezTo>
                  <a:cubicBezTo>
                    <a:pt x="2375726" y="1011222"/>
                    <a:pt x="2372993" y="1011522"/>
                    <a:pt x="2369926" y="1011522"/>
                  </a:cubicBezTo>
                  <a:cubicBezTo>
                    <a:pt x="2360460" y="1011522"/>
                    <a:pt x="2353894" y="1008355"/>
                    <a:pt x="2350228" y="1002022"/>
                  </a:cubicBezTo>
                  <a:cubicBezTo>
                    <a:pt x="2346561" y="995689"/>
                    <a:pt x="2344728" y="986323"/>
                    <a:pt x="2344728" y="973924"/>
                  </a:cubicBezTo>
                  <a:lnTo>
                    <a:pt x="2344728" y="873530"/>
                  </a:lnTo>
                  <a:lnTo>
                    <a:pt x="2390925" y="873530"/>
                  </a:lnTo>
                  <a:cubicBezTo>
                    <a:pt x="2392925" y="873530"/>
                    <a:pt x="2394525" y="872464"/>
                    <a:pt x="2395724" y="870330"/>
                  </a:cubicBezTo>
                  <a:cubicBezTo>
                    <a:pt x="2396925" y="868197"/>
                    <a:pt x="2397525" y="864731"/>
                    <a:pt x="2397525" y="859931"/>
                  </a:cubicBezTo>
                  <a:cubicBezTo>
                    <a:pt x="2397525" y="857398"/>
                    <a:pt x="2397391" y="855265"/>
                    <a:pt x="2397124" y="853531"/>
                  </a:cubicBezTo>
                  <a:cubicBezTo>
                    <a:pt x="2396858" y="851798"/>
                    <a:pt x="2396424" y="850365"/>
                    <a:pt x="2395825" y="849232"/>
                  </a:cubicBezTo>
                  <a:cubicBezTo>
                    <a:pt x="2395225" y="848098"/>
                    <a:pt x="2394525" y="847298"/>
                    <a:pt x="2393725" y="846832"/>
                  </a:cubicBezTo>
                  <a:cubicBezTo>
                    <a:pt x="2392925" y="846365"/>
                    <a:pt x="2391992" y="846132"/>
                    <a:pt x="2390925" y="846132"/>
                  </a:cubicBezTo>
                  <a:lnTo>
                    <a:pt x="2344728" y="846132"/>
                  </a:lnTo>
                  <a:lnTo>
                    <a:pt x="2344728" y="803334"/>
                  </a:lnTo>
                  <a:cubicBezTo>
                    <a:pt x="2344728" y="802401"/>
                    <a:pt x="2344461" y="801535"/>
                    <a:pt x="2343928" y="800735"/>
                  </a:cubicBezTo>
                  <a:cubicBezTo>
                    <a:pt x="2343394" y="799935"/>
                    <a:pt x="2342528" y="799235"/>
                    <a:pt x="2341328" y="798635"/>
                  </a:cubicBezTo>
                  <a:cubicBezTo>
                    <a:pt x="2340128" y="798035"/>
                    <a:pt x="2338462" y="797601"/>
                    <a:pt x="2336328" y="797335"/>
                  </a:cubicBezTo>
                  <a:cubicBezTo>
                    <a:pt x="2334195" y="797068"/>
                    <a:pt x="2331462" y="796935"/>
                    <a:pt x="2328129" y="796935"/>
                  </a:cubicBezTo>
                  <a:close/>
                  <a:moveTo>
                    <a:pt x="400851" y="773736"/>
                  </a:moveTo>
                  <a:cubicBezTo>
                    <a:pt x="389652" y="773736"/>
                    <a:pt x="379219" y="775236"/>
                    <a:pt x="369553" y="778236"/>
                  </a:cubicBezTo>
                  <a:cubicBezTo>
                    <a:pt x="359887" y="781236"/>
                    <a:pt x="351554" y="785602"/>
                    <a:pt x="344554" y="791335"/>
                  </a:cubicBezTo>
                  <a:cubicBezTo>
                    <a:pt x="337555" y="797068"/>
                    <a:pt x="332088" y="804168"/>
                    <a:pt x="328155" y="812634"/>
                  </a:cubicBezTo>
                  <a:cubicBezTo>
                    <a:pt x="324222" y="821100"/>
                    <a:pt x="322256" y="830733"/>
                    <a:pt x="322256" y="841532"/>
                  </a:cubicBezTo>
                  <a:cubicBezTo>
                    <a:pt x="322256" y="852065"/>
                    <a:pt x="323956" y="861098"/>
                    <a:pt x="327355" y="868630"/>
                  </a:cubicBezTo>
                  <a:cubicBezTo>
                    <a:pt x="330755" y="876163"/>
                    <a:pt x="335188" y="882730"/>
                    <a:pt x="340655" y="888329"/>
                  </a:cubicBezTo>
                  <a:cubicBezTo>
                    <a:pt x="346121" y="893929"/>
                    <a:pt x="352321" y="898795"/>
                    <a:pt x="359253" y="902928"/>
                  </a:cubicBezTo>
                  <a:cubicBezTo>
                    <a:pt x="366186" y="907061"/>
                    <a:pt x="373319" y="910828"/>
                    <a:pt x="380652" y="914228"/>
                  </a:cubicBezTo>
                  <a:cubicBezTo>
                    <a:pt x="387985" y="917627"/>
                    <a:pt x="395151" y="920961"/>
                    <a:pt x="402151" y="924227"/>
                  </a:cubicBezTo>
                  <a:cubicBezTo>
                    <a:pt x="409150" y="927494"/>
                    <a:pt x="415383" y="931093"/>
                    <a:pt x="420850" y="935026"/>
                  </a:cubicBezTo>
                  <a:cubicBezTo>
                    <a:pt x="426316" y="938959"/>
                    <a:pt x="430716" y="943526"/>
                    <a:pt x="434049" y="948726"/>
                  </a:cubicBezTo>
                  <a:cubicBezTo>
                    <a:pt x="437382" y="953925"/>
                    <a:pt x="439049" y="960192"/>
                    <a:pt x="439049" y="967524"/>
                  </a:cubicBezTo>
                  <a:cubicBezTo>
                    <a:pt x="439049" y="974324"/>
                    <a:pt x="437849" y="980390"/>
                    <a:pt x="435449" y="985723"/>
                  </a:cubicBezTo>
                  <a:cubicBezTo>
                    <a:pt x="433049" y="991056"/>
                    <a:pt x="429616" y="995556"/>
                    <a:pt x="425149" y="999223"/>
                  </a:cubicBezTo>
                  <a:cubicBezTo>
                    <a:pt x="420683" y="1002889"/>
                    <a:pt x="415350" y="1005722"/>
                    <a:pt x="409150" y="1007722"/>
                  </a:cubicBezTo>
                  <a:cubicBezTo>
                    <a:pt x="402951" y="1009722"/>
                    <a:pt x="396118" y="1010722"/>
                    <a:pt x="388652" y="1010722"/>
                  </a:cubicBezTo>
                  <a:cubicBezTo>
                    <a:pt x="378786" y="1010722"/>
                    <a:pt x="370086" y="1009555"/>
                    <a:pt x="362553" y="1007222"/>
                  </a:cubicBezTo>
                  <a:cubicBezTo>
                    <a:pt x="355020" y="1004889"/>
                    <a:pt x="348587" y="1002389"/>
                    <a:pt x="343254" y="999722"/>
                  </a:cubicBezTo>
                  <a:cubicBezTo>
                    <a:pt x="337921" y="997056"/>
                    <a:pt x="333555" y="994589"/>
                    <a:pt x="330155" y="992323"/>
                  </a:cubicBezTo>
                  <a:cubicBezTo>
                    <a:pt x="326755" y="990056"/>
                    <a:pt x="324122" y="988923"/>
                    <a:pt x="322256" y="988923"/>
                  </a:cubicBezTo>
                  <a:cubicBezTo>
                    <a:pt x="321189" y="988923"/>
                    <a:pt x="320256" y="989156"/>
                    <a:pt x="319456" y="989623"/>
                  </a:cubicBezTo>
                  <a:cubicBezTo>
                    <a:pt x="318656" y="990090"/>
                    <a:pt x="317989" y="990923"/>
                    <a:pt x="317456" y="992123"/>
                  </a:cubicBezTo>
                  <a:cubicBezTo>
                    <a:pt x="316923" y="993323"/>
                    <a:pt x="316523" y="994889"/>
                    <a:pt x="316256" y="996823"/>
                  </a:cubicBezTo>
                  <a:cubicBezTo>
                    <a:pt x="315989" y="998756"/>
                    <a:pt x="315856" y="1001189"/>
                    <a:pt x="315856" y="1004122"/>
                  </a:cubicBezTo>
                  <a:cubicBezTo>
                    <a:pt x="315856" y="1008255"/>
                    <a:pt x="316223" y="1011555"/>
                    <a:pt x="316956" y="1014022"/>
                  </a:cubicBezTo>
                  <a:cubicBezTo>
                    <a:pt x="317689" y="1016488"/>
                    <a:pt x="318822" y="1018521"/>
                    <a:pt x="320356" y="1020121"/>
                  </a:cubicBezTo>
                  <a:cubicBezTo>
                    <a:pt x="321889" y="1021721"/>
                    <a:pt x="324622" y="1023654"/>
                    <a:pt x="328555" y="1025921"/>
                  </a:cubicBezTo>
                  <a:cubicBezTo>
                    <a:pt x="332488" y="1028187"/>
                    <a:pt x="337355" y="1030387"/>
                    <a:pt x="343154" y="1032521"/>
                  </a:cubicBezTo>
                  <a:cubicBezTo>
                    <a:pt x="348954" y="1034654"/>
                    <a:pt x="355554" y="1036454"/>
                    <a:pt x="362953" y="1037920"/>
                  </a:cubicBezTo>
                  <a:cubicBezTo>
                    <a:pt x="370353" y="1039387"/>
                    <a:pt x="378386" y="1040120"/>
                    <a:pt x="387052" y="1040120"/>
                  </a:cubicBezTo>
                  <a:cubicBezTo>
                    <a:pt x="399451" y="1040120"/>
                    <a:pt x="411017" y="1038453"/>
                    <a:pt x="421750" y="1035120"/>
                  </a:cubicBezTo>
                  <a:cubicBezTo>
                    <a:pt x="432482" y="1031787"/>
                    <a:pt x="441815" y="1026821"/>
                    <a:pt x="449748" y="1020221"/>
                  </a:cubicBezTo>
                  <a:cubicBezTo>
                    <a:pt x="457681" y="1013622"/>
                    <a:pt x="463880" y="1005589"/>
                    <a:pt x="468347" y="996123"/>
                  </a:cubicBezTo>
                  <a:cubicBezTo>
                    <a:pt x="472813" y="986657"/>
                    <a:pt x="475046" y="975857"/>
                    <a:pt x="475046" y="963725"/>
                  </a:cubicBezTo>
                  <a:cubicBezTo>
                    <a:pt x="475046" y="953459"/>
                    <a:pt x="473346" y="944559"/>
                    <a:pt x="469947" y="937026"/>
                  </a:cubicBezTo>
                  <a:cubicBezTo>
                    <a:pt x="466547" y="929493"/>
                    <a:pt x="462080" y="922960"/>
                    <a:pt x="456548" y="917428"/>
                  </a:cubicBezTo>
                  <a:cubicBezTo>
                    <a:pt x="451014" y="911895"/>
                    <a:pt x="444715" y="907095"/>
                    <a:pt x="437649" y="903028"/>
                  </a:cubicBezTo>
                  <a:cubicBezTo>
                    <a:pt x="430582" y="898962"/>
                    <a:pt x="423383" y="895229"/>
                    <a:pt x="416050" y="891829"/>
                  </a:cubicBezTo>
                  <a:cubicBezTo>
                    <a:pt x="408717" y="888429"/>
                    <a:pt x="401517" y="885063"/>
                    <a:pt x="394451" y="881730"/>
                  </a:cubicBezTo>
                  <a:cubicBezTo>
                    <a:pt x="387385" y="878397"/>
                    <a:pt x="381085" y="874730"/>
                    <a:pt x="375552" y="870730"/>
                  </a:cubicBezTo>
                  <a:cubicBezTo>
                    <a:pt x="370019" y="866731"/>
                    <a:pt x="365586" y="862131"/>
                    <a:pt x="362253" y="856931"/>
                  </a:cubicBezTo>
                  <a:cubicBezTo>
                    <a:pt x="358920" y="851732"/>
                    <a:pt x="357254" y="845532"/>
                    <a:pt x="357254" y="838332"/>
                  </a:cubicBezTo>
                  <a:cubicBezTo>
                    <a:pt x="357254" y="833399"/>
                    <a:pt x="358120" y="828733"/>
                    <a:pt x="359853" y="824333"/>
                  </a:cubicBezTo>
                  <a:cubicBezTo>
                    <a:pt x="361587" y="819933"/>
                    <a:pt x="364187" y="816134"/>
                    <a:pt x="367653" y="812934"/>
                  </a:cubicBezTo>
                  <a:cubicBezTo>
                    <a:pt x="371119" y="809734"/>
                    <a:pt x="375519" y="807168"/>
                    <a:pt x="380852" y="805234"/>
                  </a:cubicBezTo>
                  <a:cubicBezTo>
                    <a:pt x="386185" y="803301"/>
                    <a:pt x="392451" y="802335"/>
                    <a:pt x="399651" y="802335"/>
                  </a:cubicBezTo>
                  <a:cubicBezTo>
                    <a:pt x="407384" y="802335"/>
                    <a:pt x="414350" y="803301"/>
                    <a:pt x="420550" y="805234"/>
                  </a:cubicBezTo>
                  <a:cubicBezTo>
                    <a:pt x="426749" y="807168"/>
                    <a:pt x="432116" y="809301"/>
                    <a:pt x="436649" y="811634"/>
                  </a:cubicBezTo>
                  <a:cubicBezTo>
                    <a:pt x="441182" y="813967"/>
                    <a:pt x="445015" y="816067"/>
                    <a:pt x="448148" y="817934"/>
                  </a:cubicBezTo>
                  <a:cubicBezTo>
                    <a:pt x="451281" y="819800"/>
                    <a:pt x="453581" y="820733"/>
                    <a:pt x="455047" y="820733"/>
                  </a:cubicBezTo>
                  <a:cubicBezTo>
                    <a:pt x="455981" y="820733"/>
                    <a:pt x="456814" y="820433"/>
                    <a:pt x="457547" y="819833"/>
                  </a:cubicBezTo>
                  <a:cubicBezTo>
                    <a:pt x="458281" y="819234"/>
                    <a:pt x="458847" y="818300"/>
                    <a:pt x="459247" y="817034"/>
                  </a:cubicBezTo>
                  <a:cubicBezTo>
                    <a:pt x="459647" y="815767"/>
                    <a:pt x="459947" y="814200"/>
                    <a:pt x="460147" y="812334"/>
                  </a:cubicBezTo>
                  <a:cubicBezTo>
                    <a:pt x="460347" y="810467"/>
                    <a:pt x="460447" y="808334"/>
                    <a:pt x="460447" y="805934"/>
                  </a:cubicBezTo>
                  <a:cubicBezTo>
                    <a:pt x="460447" y="803401"/>
                    <a:pt x="460381" y="801335"/>
                    <a:pt x="460247" y="799735"/>
                  </a:cubicBezTo>
                  <a:cubicBezTo>
                    <a:pt x="460114" y="798135"/>
                    <a:pt x="459914" y="796768"/>
                    <a:pt x="459647" y="795635"/>
                  </a:cubicBezTo>
                  <a:cubicBezTo>
                    <a:pt x="459381" y="794502"/>
                    <a:pt x="459047" y="793568"/>
                    <a:pt x="458647" y="792835"/>
                  </a:cubicBezTo>
                  <a:cubicBezTo>
                    <a:pt x="458247" y="792102"/>
                    <a:pt x="457414" y="791102"/>
                    <a:pt x="456147" y="789835"/>
                  </a:cubicBezTo>
                  <a:cubicBezTo>
                    <a:pt x="454881" y="788569"/>
                    <a:pt x="452248" y="786902"/>
                    <a:pt x="448248" y="784836"/>
                  </a:cubicBezTo>
                  <a:cubicBezTo>
                    <a:pt x="444248" y="782769"/>
                    <a:pt x="439682" y="780902"/>
                    <a:pt x="434549" y="779236"/>
                  </a:cubicBezTo>
                  <a:cubicBezTo>
                    <a:pt x="429416" y="777569"/>
                    <a:pt x="423949" y="776236"/>
                    <a:pt x="418150" y="775236"/>
                  </a:cubicBezTo>
                  <a:cubicBezTo>
                    <a:pt x="412350" y="774236"/>
                    <a:pt x="406584" y="773736"/>
                    <a:pt x="400851" y="773736"/>
                  </a:cubicBezTo>
                  <a:close/>
                  <a:moveTo>
                    <a:pt x="2166603" y="505748"/>
                  </a:moveTo>
                  <a:cubicBezTo>
                    <a:pt x="2163137" y="505748"/>
                    <a:pt x="2160204" y="505948"/>
                    <a:pt x="2157804" y="506348"/>
                  </a:cubicBezTo>
                  <a:cubicBezTo>
                    <a:pt x="2155404" y="506748"/>
                    <a:pt x="2153405" y="507481"/>
                    <a:pt x="2151805" y="508548"/>
                  </a:cubicBezTo>
                  <a:cubicBezTo>
                    <a:pt x="2150205" y="509614"/>
                    <a:pt x="2149038" y="511214"/>
                    <a:pt x="2148305" y="513347"/>
                  </a:cubicBezTo>
                  <a:cubicBezTo>
                    <a:pt x="2147571" y="515481"/>
                    <a:pt x="2147205" y="518347"/>
                    <a:pt x="2147205" y="521947"/>
                  </a:cubicBezTo>
                  <a:lnTo>
                    <a:pt x="2147205" y="547545"/>
                  </a:lnTo>
                  <a:lnTo>
                    <a:pt x="2120606" y="602542"/>
                  </a:lnTo>
                  <a:cubicBezTo>
                    <a:pt x="2120073" y="603609"/>
                    <a:pt x="2119840" y="604542"/>
                    <a:pt x="2119906" y="605342"/>
                  </a:cubicBezTo>
                  <a:cubicBezTo>
                    <a:pt x="2119973" y="606142"/>
                    <a:pt x="2120340" y="606775"/>
                    <a:pt x="2121006" y="607242"/>
                  </a:cubicBezTo>
                  <a:cubicBezTo>
                    <a:pt x="2121673" y="607708"/>
                    <a:pt x="2122773" y="608042"/>
                    <a:pt x="2124306" y="608242"/>
                  </a:cubicBezTo>
                  <a:cubicBezTo>
                    <a:pt x="2125839" y="608442"/>
                    <a:pt x="2127739" y="608542"/>
                    <a:pt x="2130006" y="608542"/>
                  </a:cubicBezTo>
                  <a:cubicBezTo>
                    <a:pt x="2132539" y="608542"/>
                    <a:pt x="2134639" y="608442"/>
                    <a:pt x="2136305" y="608242"/>
                  </a:cubicBezTo>
                  <a:cubicBezTo>
                    <a:pt x="2137972" y="608042"/>
                    <a:pt x="2139439" y="607675"/>
                    <a:pt x="2140705" y="607142"/>
                  </a:cubicBezTo>
                  <a:cubicBezTo>
                    <a:pt x="2141972" y="606609"/>
                    <a:pt x="2143038" y="606008"/>
                    <a:pt x="2143905" y="605342"/>
                  </a:cubicBezTo>
                  <a:cubicBezTo>
                    <a:pt x="2144772" y="604675"/>
                    <a:pt x="2145538" y="603875"/>
                    <a:pt x="2146205" y="602942"/>
                  </a:cubicBezTo>
                  <a:lnTo>
                    <a:pt x="2173603" y="561745"/>
                  </a:lnTo>
                  <a:cubicBezTo>
                    <a:pt x="2175870" y="558411"/>
                    <a:pt x="2177770" y="555245"/>
                    <a:pt x="2179303" y="552245"/>
                  </a:cubicBezTo>
                  <a:cubicBezTo>
                    <a:pt x="2180836" y="549245"/>
                    <a:pt x="2182069" y="546212"/>
                    <a:pt x="2183003" y="543146"/>
                  </a:cubicBezTo>
                  <a:cubicBezTo>
                    <a:pt x="2183936" y="540079"/>
                    <a:pt x="2184602" y="536813"/>
                    <a:pt x="2185003" y="533346"/>
                  </a:cubicBezTo>
                  <a:cubicBezTo>
                    <a:pt x="2185402" y="529880"/>
                    <a:pt x="2185603" y="526080"/>
                    <a:pt x="2185603" y="521947"/>
                  </a:cubicBezTo>
                  <a:cubicBezTo>
                    <a:pt x="2185603" y="518347"/>
                    <a:pt x="2185236" y="515481"/>
                    <a:pt x="2184503" y="513347"/>
                  </a:cubicBezTo>
                  <a:cubicBezTo>
                    <a:pt x="2183769" y="511214"/>
                    <a:pt x="2182636" y="509614"/>
                    <a:pt x="2181103" y="508548"/>
                  </a:cubicBezTo>
                  <a:cubicBezTo>
                    <a:pt x="2179569" y="507481"/>
                    <a:pt x="2177603" y="506748"/>
                    <a:pt x="2175203" y="506348"/>
                  </a:cubicBezTo>
                  <a:cubicBezTo>
                    <a:pt x="2172803" y="505948"/>
                    <a:pt x="2169937" y="505748"/>
                    <a:pt x="2166603" y="505748"/>
                  </a:cubicBezTo>
                  <a:close/>
                  <a:moveTo>
                    <a:pt x="1637975" y="384955"/>
                  </a:moveTo>
                  <a:cubicBezTo>
                    <a:pt x="1646562" y="384955"/>
                    <a:pt x="1653739" y="386989"/>
                    <a:pt x="1659506" y="391055"/>
                  </a:cubicBezTo>
                  <a:cubicBezTo>
                    <a:pt x="1665274" y="395121"/>
                    <a:pt x="1669901" y="400488"/>
                    <a:pt x="1673390" y="407154"/>
                  </a:cubicBezTo>
                  <a:cubicBezTo>
                    <a:pt x="1676878" y="413820"/>
                    <a:pt x="1679326" y="421486"/>
                    <a:pt x="1680735" y="430153"/>
                  </a:cubicBezTo>
                  <a:cubicBezTo>
                    <a:pt x="1682143" y="438819"/>
                    <a:pt x="1682847" y="447751"/>
                    <a:pt x="1682847" y="456951"/>
                  </a:cubicBezTo>
                  <a:cubicBezTo>
                    <a:pt x="1682847" y="465350"/>
                    <a:pt x="1682009" y="473650"/>
                    <a:pt x="1680332" y="481849"/>
                  </a:cubicBezTo>
                  <a:cubicBezTo>
                    <a:pt x="1678654" y="490049"/>
                    <a:pt x="1675972" y="497448"/>
                    <a:pt x="1672284" y="504048"/>
                  </a:cubicBezTo>
                  <a:cubicBezTo>
                    <a:pt x="1668595" y="510648"/>
                    <a:pt x="1663800" y="515947"/>
                    <a:pt x="1657897" y="519947"/>
                  </a:cubicBezTo>
                  <a:cubicBezTo>
                    <a:pt x="1651994" y="523947"/>
                    <a:pt x="1644885" y="525947"/>
                    <a:pt x="1636569" y="525947"/>
                  </a:cubicBezTo>
                  <a:cubicBezTo>
                    <a:pt x="1627579" y="525947"/>
                    <a:pt x="1618927" y="523047"/>
                    <a:pt x="1610611" y="517247"/>
                  </a:cubicBezTo>
                  <a:cubicBezTo>
                    <a:pt x="1602295" y="511448"/>
                    <a:pt x="1593575" y="503015"/>
                    <a:pt x="1584453" y="491949"/>
                  </a:cubicBezTo>
                  <a:lnTo>
                    <a:pt x="1584453" y="420153"/>
                  </a:lnTo>
                  <a:cubicBezTo>
                    <a:pt x="1589684" y="413487"/>
                    <a:pt x="1594613" y="407954"/>
                    <a:pt x="1599241" y="403554"/>
                  </a:cubicBezTo>
                  <a:cubicBezTo>
                    <a:pt x="1603869" y="399154"/>
                    <a:pt x="1608330" y="395555"/>
                    <a:pt x="1612623" y="392755"/>
                  </a:cubicBezTo>
                  <a:cubicBezTo>
                    <a:pt x="1616917" y="389955"/>
                    <a:pt x="1621142" y="387955"/>
                    <a:pt x="1625301" y="386755"/>
                  </a:cubicBezTo>
                  <a:cubicBezTo>
                    <a:pt x="1629459" y="385555"/>
                    <a:pt x="1633683" y="384955"/>
                    <a:pt x="1637975" y="384955"/>
                  </a:cubicBezTo>
                  <a:close/>
                  <a:moveTo>
                    <a:pt x="1401376" y="384955"/>
                  </a:moveTo>
                  <a:cubicBezTo>
                    <a:pt x="1410442" y="384955"/>
                    <a:pt x="1419141" y="387855"/>
                    <a:pt x="1427474" y="393655"/>
                  </a:cubicBezTo>
                  <a:cubicBezTo>
                    <a:pt x="1435807" y="399454"/>
                    <a:pt x="1444440" y="407887"/>
                    <a:pt x="1453373" y="418953"/>
                  </a:cubicBezTo>
                  <a:lnTo>
                    <a:pt x="1453373" y="490949"/>
                  </a:lnTo>
                  <a:cubicBezTo>
                    <a:pt x="1448173" y="497482"/>
                    <a:pt x="1443240" y="502981"/>
                    <a:pt x="1438574" y="507448"/>
                  </a:cubicBezTo>
                  <a:cubicBezTo>
                    <a:pt x="1433907" y="511914"/>
                    <a:pt x="1429441" y="515547"/>
                    <a:pt x="1425174" y="518347"/>
                  </a:cubicBezTo>
                  <a:cubicBezTo>
                    <a:pt x="1420908" y="521147"/>
                    <a:pt x="1416742" y="523147"/>
                    <a:pt x="1412675" y="524347"/>
                  </a:cubicBezTo>
                  <a:cubicBezTo>
                    <a:pt x="1408609" y="525547"/>
                    <a:pt x="1404375" y="526147"/>
                    <a:pt x="1399976" y="526147"/>
                  </a:cubicBezTo>
                  <a:cubicBezTo>
                    <a:pt x="1391310" y="526147"/>
                    <a:pt x="1384110" y="524113"/>
                    <a:pt x="1378377" y="520047"/>
                  </a:cubicBezTo>
                  <a:cubicBezTo>
                    <a:pt x="1372644" y="515981"/>
                    <a:pt x="1368044" y="510581"/>
                    <a:pt x="1364578" y="503848"/>
                  </a:cubicBezTo>
                  <a:cubicBezTo>
                    <a:pt x="1361112" y="497115"/>
                    <a:pt x="1358678" y="489416"/>
                    <a:pt x="1357278" y="480749"/>
                  </a:cubicBezTo>
                  <a:cubicBezTo>
                    <a:pt x="1355879" y="472083"/>
                    <a:pt x="1355179" y="463217"/>
                    <a:pt x="1355179" y="454151"/>
                  </a:cubicBezTo>
                  <a:cubicBezTo>
                    <a:pt x="1355179" y="445618"/>
                    <a:pt x="1356012" y="437219"/>
                    <a:pt x="1357678" y="428953"/>
                  </a:cubicBezTo>
                  <a:cubicBezTo>
                    <a:pt x="1359345" y="420686"/>
                    <a:pt x="1362012" y="413287"/>
                    <a:pt x="1365678" y="406754"/>
                  </a:cubicBezTo>
                  <a:cubicBezTo>
                    <a:pt x="1369344" y="400221"/>
                    <a:pt x="1374111" y="394955"/>
                    <a:pt x="1379977" y="390955"/>
                  </a:cubicBezTo>
                  <a:cubicBezTo>
                    <a:pt x="1385843" y="386955"/>
                    <a:pt x="1392976" y="384955"/>
                    <a:pt x="1401376" y="384955"/>
                  </a:cubicBezTo>
                  <a:close/>
                  <a:moveTo>
                    <a:pt x="1191203" y="384155"/>
                  </a:moveTo>
                  <a:cubicBezTo>
                    <a:pt x="1201832" y="384155"/>
                    <a:pt x="1210711" y="386055"/>
                    <a:pt x="1217841" y="389855"/>
                  </a:cubicBezTo>
                  <a:cubicBezTo>
                    <a:pt x="1224971" y="393655"/>
                    <a:pt x="1230621" y="398821"/>
                    <a:pt x="1234791" y="405354"/>
                  </a:cubicBezTo>
                  <a:cubicBezTo>
                    <a:pt x="1238962" y="411887"/>
                    <a:pt x="1241955" y="419487"/>
                    <a:pt x="1243772" y="428153"/>
                  </a:cubicBezTo>
                  <a:cubicBezTo>
                    <a:pt x="1245589" y="436819"/>
                    <a:pt x="1246497" y="446018"/>
                    <a:pt x="1246497" y="455751"/>
                  </a:cubicBezTo>
                  <a:cubicBezTo>
                    <a:pt x="1246497" y="466150"/>
                    <a:pt x="1245420" y="475683"/>
                    <a:pt x="1243267" y="484349"/>
                  </a:cubicBezTo>
                  <a:cubicBezTo>
                    <a:pt x="1241114" y="493015"/>
                    <a:pt x="1237751" y="500482"/>
                    <a:pt x="1233177" y="506748"/>
                  </a:cubicBezTo>
                  <a:cubicBezTo>
                    <a:pt x="1228604" y="513014"/>
                    <a:pt x="1222752" y="517881"/>
                    <a:pt x="1215622" y="521347"/>
                  </a:cubicBezTo>
                  <a:cubicBezTo>
                    <a:pt x="1208493" y="524813"/>
                    <a:pt x="1200084" y="526547"/>
                    <a:pt x="1190397" y="526547"/>
                  </a:cubicBezTo>
                  <a:cubicBezTo>
                    <a:pt x="1179769" y="526547"/>
                    <a:pt x="1170890" y="524647"/>
                    <a:pt x="1163760" y="520847"/>
                  </a:cubicBezTo>
                  <a:cubicBezTo>
                    <a:pt x="1156630" y="517047"/>
                    <a:pt x="1150946" y="511914"/>
                    <a:pt x="1146709" y="505448"/>
                  </a:cubicBezTo>
                  <a:cubicBezTo>
                    <a:pt x="1142472" y="498982"/>
                    <a:pt x="1139445" y="491415"/>
                    <a:pt x="1137629" y="482749"/>
                  </a:cubicBezTo>
                  <a:cubicBezTo>
                    <a:pt x="1135812" y="474083"/>
                    <a:pt x="1134904" y="464817"/>
                    <a:pt x="1134904" y="454951"/>
                  </a:cubicBezTo>
                  <a:cubicBezTo>
                    <a:pt x="1134904" y="444685"/>
                    <a:pt x="1136014" y="435219"/>
                    <a:pt x="1138233" y="426553"/>
                  </a:cubicBezTo>
                  <a:cubicBezTo>
                    <a:pt x="1140453" y="417887"/>
                    <a:pt x="1143850" y="410387"/>
                    <a:pt x="1148423" y="404054"/>
                  </a:cubicBezTo>
                  <a:cubicBezTo>
                    <a:pt x="1152997" y="397721"/>
                    <a:pt x="1158815" y="392821"/>
                    <a:pt x="1165878" y="389355"/>
                  </a:cubicBezTo>
                  <a:cubicBezTo>
                    <a:pt x="1172942" y="385889"/>
                    <a:pt x="1181383" y="384155"/>
                    <a:pt x="1191203" y="384155"/>
                  </a:cubicBezTo>
                  <a:close/>
                  <a:moveTo>
                    <a:pt x="972128" y="384155"/>
                  </a:moveTo>
                  <a:cubicBezTo>
                    <a:pt x="982757" y="384155"/>
                    <a:pt x="991636" y="386055"/>
                    <a:pt x="998766" y="389855"/>
                  </a:cubicBezTo>
                  <a:cubicBezTo>
                    <a:pt x="1005896" y="393655"/>
                    <a:pt x="1011546" y="398821"/>
                    <a:pt x="1015716" y="405354"/>
                  </a:cubicBezTo>
                  <a:cubicBezTo>
                    <a:pt x="1019887" y="411887"/>
                    <a:pt x="1022881" y="419487"/>
                    <a:pt x="1024697" y="428153"/>
                  </a:cubicBezTo>
                  <a:cubicBezTo>
                    <a:pt x="1026514" y="436819"/>
                    <a:pt x="1027422" y="446018"/>
                    <a:pt x="1027422" y="455751"/>
                  </a:cubicBezTo>
                  <a:cubicBezTo>
                    <a:pt x="1027422" y="466150"/>
                    <a:pt x="1026345" y="475683"/>
                    <a:pt x="1024192" y="484349"/>
                  </a:cubicBezTo>
                  <a:cubicBezTo>
                    <a:pt x="1022040" y="493015"/>
                    <a:pt x="1018676" y="500482"/>
                    <a:pt x="1014102" y="506748"/>
                  </a:cubicBezTo>
                  <a:cubicBezTo>
                    <a:pt x="1009529" y="513014"/>
                    <a:pt x="1003677" y="517881"/>
                    <a:pt x="996547" y="521347"/>
                  </a:cubicBezTo>
                  <a:cubicBezTo>
                    <a:pt x="989418" y="524813"/>
                    <a:pt x="981009" y="526547"/>
                    <a:pt x="971322" y="526547"/>
                  </a:cubicBezTo>
                  <a:cubicBezTo>
                    <a:pt x="960694" y="526547"/>
                    <a:pt x="951815" y="524647"/>
                    <a:pt x="944685" y="520847"/>
                  </a:cubicBezTo>
                  <a:cubicBezTo>
                    <a:pt x="937555" y="517047"/>
                    <a:pt x="931872" y="511914"/>
                    <a:pt x="927634" y="505448"/>
                  </a:cubicBezTo>
                  <a:cubicBezTo>
                    <a:pt x="923397" y="498982"/>
                    <a:pt x="920370" y="491415"/>
                    <a:pt x="918554" y="482749"/>
                  </a:cubicBezTo>
                  <a:cubicBezTo>
                    <a:pt x="916737" y="474083"/>
                    <a:pt x="915829" y="464817"/>
                    <a:pt x="915829" y="454951"/>
                  </a:cubicBezTo>
                  <a:cubicBezTo>
                    <a:pt x="915829" y="444685"/>
                    <a:pt x="916938" y="435219"/>
                    <a:pt x="919158" y="426553"/>
                  </a:cubicBezTo>
                  <a:cubicBezTo>
                    <a:pt x="921378" y="417887"/>
                    <a:pt x="924775" y="410387"/>
                    <a:pt x="929348" y="404054"/>
                  </a:cubicBezTo>
                  <a:cubicBezTo>
                    <a:pt x="933922" y="397721"/>
                    <a:pt x="939740" y="392821"/>
                    <a:pt x="946803" y="389355"/>
                  </a:cubicBezTo>
                  <a:cubicBezTo>
                    <a:pt x="953867" y="385889"/>
                    <a:pt x="962308" y="384155"/>
                    <a:pt x="972128" y="384155"/>
                  </a:cubicBezTo>
                  <a:close/>
                  <a:moveTo>
                    <a:pt x="2014685" y="382355"/>
                  </a:moveTo>
                  <a:cubicBezTo>
                    <a:pt x="2030649" y="382355"/>
                    <a:pt x="2042687" y="387288"/>
                    <a:pt x="2050802" y="397155"/>
                  </a:cubicBezTo>
                  <a:cubicBezTo>
                    <a:pt x="2058916" y="407021"/>
                    <a:pt x="2062773" y="420620"/>
                    <a:pt x="2062373" y="437952"/>
                  </a:cubicBezTo>
                  <a:lnTo>
                    <a:pt x="1964179" y="437952"/>
                  </a:lnTo>
                  <a:cubicBezTo>
                    <a:pt x="1964447" y="430619"/>
                    <a:pt x="1965722" y="423586"/>
                    <a:pt x="1968002" y="416853"/>
                  </a:cubicBezTo>
                  <a:cubicBezTo>
                    <a:pt x="1970282" y="410120"/>
                    <a:pt x="1973502" y="404221"/>
                    <a:pt x="1977661" y="399154"/>
                  </a:cubicBezTo>
                  <a:cubicBezTo>
                    <a:pt x="1981820" y="394088"/>
                    <a:pt x="1986984" y="390022"/>
                    <a:pt x="1993155" y="386955"/>
                  </a:cubicBezTo>
                  <a:cubicBezTo>
                    <a:pt x="1999325" y="383889"/>
                    <a:pt x="2006502" y="382355"/>
                    <a:pt x="2014685" y="382355"/>
                  </a:cubicBezTo>
                  <a:close/>
                  <a:moveTo>
                    <a:pt x="1763130" y="359357"/>
                  </a:moveTo>
                  <a:cubicBezTo>
                    <a:pt x="1759131" y="359357"/>
                    <a:pt x="1755931" y="359523"/>
                    <a:pt x="1753531" y="359857"/>
                  </a:cubicBezTo>
                  <a:cubicBezTo>
                    <a:pt x="1751131" y="360190"/>
                    <a:pt x="1749398" y="360823"/>
                    <a:pt x="1748331" y="361757"/>
                  </a:cubicBezTo>
                  <a:cubicBezTo>
                    <a:pt x="1747265" y="362690"/>
                    <a:pt x="1746731" y="363957"/>
                    <a:pt x="1746731" y="365557"/>
                  </a:cubicBezTo>
                  <a:cubicBezTo>
                    <a:pt x="1746731" y="367156"/>
                    <a:pt x="1747265" y="369356"/>
                    <a:pt x="1748331" y="372156"/>
                  </a:cubicBezTo>
                  <a:lnTo>
                    <a:pt x="1812527" y="544146"/>
                  </a:lnTo>
                  <a:cubicBezTo>
                    <a:pt x="1812927" y="545479"/>
                    <a:pt x="1813661" y="546745"/>
                    <a:pt x="1814727" y="547945"/>
                  </a:cubicBezTo>
                  <a:cubicBezTo>
                    <a:pt x="1815794" y="549145"/>
                    <a:pt x="1816927" y="550012"/>
                    <a:pt x="1818127" y="550545"/>
                  </a:cubicBezTo>
                  <a:lnTo>
                    <a:pt x="1793328" y="613141"/>
                  </a:lnTo>
                  <a:cubicBezTo>
                    <a:pt x="1792529" y="615008"/>
                    <a:pt x="1792195" y="616608"/>
                    <a:pt x="1792329" y="617941"/>
                  </a:cubicBezTo>
                  <a:cubicBezTo>
                    <a:pt x="1792462" y="619274"/>
                    <a:pt x="1793095" y="620341"/>
                    <a:pt x="1794228" y="621141"/>
                  </a:cubicBezTo>
                  <a:cubicBezTo>
                    <a:pt x="1795362" y="621941"/>
                    <a:pt x="1796995" y="622507"/>
                    <a:pt x="1799128" y="622841"/>
                  </a:cubicBezTo>
                  <a:cubicBezTo>
                    <a:pt x="1801261" y="623174"/>
                    <a:pt x="1804061" y="623341"/>
                    <a:pt x="1807528" y="623341"/>
                  </a:cubicBezTo>
                  <a:cubicBezTo>
                    <a:pt x="1814194" y="623341"/>
                    <a:pt x="1819160" y="622774"/>
                    <a:pt x="1822427" y="621641"/>
                  </a:cubicBezTo>
                  <a:cubicBezTo>
                    <a:pt x="1825693" y="620508"/>
                    <a:pt x="1827727" y="618874"/>
                    <a:pt x="1828526" y="616741"/>
                  </a:cubicBezTo>
                  <a:lnTo>
                    <a:pt x="1852525" y="550545"/>
                  </a:lnTo>
                  <a:lnTo>
                    <a:pt x="1917121" y="371556"/>
                  </a:lnTo>
                  <a:cubicBezTo>
                    <a:pt x="1917921" y="369156"/>
                    <a:pt x="1918321" y="367156"/>
                    <a:pt x="1918321" y="365557"/>
                  </a:cubicBezTo>
                  <a:cubicBezTo>
                    <a:pt x="1918321" y="363957"/>
                    <a:pt x="1917754" y="362690"/>
                    <a:pt x="1916621" y="361757"/>
                  </a:cubicBezTo>
                  <a:cubicBezTo>
                    <a:pt x="1915488" y="360823"/>
                    <a:pt x="1913721" y="360190"/>
                    <a:pt x="1911321" y="359857"/>
                  </a:cubicBezTo>
                  <a:cubicBezTo>
                    <a:pt x="1908922" y="359523"/>
                    <a:pt x="1905855" y="359357"/>
                    <a:pt x="1902122" y="359357"/>
                  </a:cubicBezTo>
                  <a:cubicBezTo>
                    <a:pt x="1897855" y="359357"/>
                    <a:pt x="1894589" y="359523"/>
                    <a:pt x="1892323" y="359857"/>
                  </a:cubicBezTo>
                  <a:cubicBezTo>
                    <a:pt x="1890056" y="360190"/>
                    <a:pt x="1888356" y="360723"/>
                    <a:pt x="1887223" y="361457"/>
                  </a:cubicBezTo>
                  <a:cubicBezTo>
                    <a:pt x="1886090" y="362190"/>
                    <a:pt x="1885123" y="363823"/>
                    <a:pt x="1884323" y="366356"/>
                  </a:cubicBezTo>
                  <a:lnTo>
                    <a:pt x="1834726" y="511548"/>
                  </a:lnTo>
                  <a:lnTo>
                    <a:pt x="1834126" y="511548"/>
                  </a:lnTo>
                  <a:lnTo>
                    <a:pt x="1782729" y="367156"/>
                  </a:lnTo>
                  <a:cubicBezTo>
                    <a:pt x="1782063" y="365423"/>
                    <a:pt x="1781429" y="364057"/>
                    <a:pt x="1780829" y="363057"/>
                  </a:cubicBezTo>
                  <a:cubicBezTo>
                    <a:pt x="1780229" y="362057"/>
                    <a:pt x="1779263" y="361290"/>
                    <a:pt x="1777929" y="360757"/>
                  </a:cubicBezTo>
                  <a:cubicBezTo>
                    <a:pt x="1776596" y="360224"/>
                    <a:pt x="1774796" y="359857"/>
                    <a:pt x="1772530" y="359657"/>
                  </a:cubicBezTo>
                  <a:cubicBezTo>
                    <a:pt x="1770263" y="359457"/>
                    <a:pt x="1767130" y="359357"/>
                    <a:pt x="1763130" y="359357"/>
                  </a:cubicBezTo>
                  <a:close/>
                  <a:moveTo>
                    <a:pt x="2016375" y="356557"/>
                  </a:moveTo>
                  <a:cubicBezTo>
                    <a:pt x="2003176" y="356557"/>
                    <a:pt x="1991244" y="358857"/>
                    <a:pt x="1980578" y="363457"/>
                  </a:cubicBezTo>
                  <a:cubicBezTo>
                    <a:pt x="1969912" y="368056"/>
                    <a:pt x="1960812" y="374656"/>
                    <a:pt x="1953279" y="383255"/>
                  </a:cubicBezTo>
                  <a:cubicBezTo>
                    <a:pt x="1945746" y="391855"/>
                    <a:pt x="1939980" y="402321"/>
                    <a:pt x="1935980" y="414654"/>
                  </a:cubicBezTo>
                  <a:cubicBezTo>
                    <a:pt x="1931981" y="426986"/>
                    <a:pt x="1929981" y="440885"/>
                    <a:pt x="1929981" y="456351"/>
                  </a:cubicBezTo>
                  <a:cubicBezTo>
                    <a:pt x="1929981" y="472617"/>
                    <a:pt x="1931914" y="486882"/>
                    <a:pt x="1935780" y="499148"/>
                  </a:cubicBezTo>
                  <a:cubicBezTo>
                    <a:pt x="1939647" y="511414"/>
                    <a:pt x="1945380" y="521614"/>
                    <a:pt x="1952979" y="529747"/>
                  </a:cubicBezTo>
                  <a:cubicBezTo>
                    <a:pt x="1960579" y="537879"/>
                    <a:pt x="1969945" y="544012"/>
                    <a:pt x="1981078" y="548145"/>
                  </a:cubicBezTo>
                  <a:cubicBezTo>
                    <a:pt x="1992210" y="552278"/>
                    <a:pt x="2005176" y="554345"/>
                    <a:pt x="2019975" y="554345"/>
                  </a:cubicBezTo>
                  <a:cubicBezTo>
                    <a:pt x="2028508" y="554345"/>
                    <a:pt x="2036541" y="553712"/>
                    <a:pt x="2044074" y="552445"/>
                  </a:cubicBezTo>
                  <a:cubicBezTo>
                    <a:pt x="2051607" y="551178"/>
                    <a:pt x="2058239" y="549745"/>
                    <a:pt x="2063973" y="548145"/>
                  </a:cubicBezTo>
                  <a:cubicBezTo>
                    <a:pt x="2069705" y="546545"/>
                    <a:pt x="2074372" y="544912"/>
                    <a:pt x="2077972" y="543246"/>
                  </a:cubicBezTo>
                  <a:cubicBezTo>
                    <a:pt x="2081571" y="541579"/>
                    <a:pt x="2083738" y="540379"/>
                    <a:pt x="2084471" y="539646"/>
                  </a:cubicBezTo>
                  <a:cubicBezTo>
                    <a:pt x="2085204" y="538913"/>
                    <a:pt x="2085805" y="538146"/>
                    <a:pt x="2086271" y="537346"/>
                  </a:cubicBezTo>
                  <a:cubicBezTo>
                    <a:pt x="2086738" y="536546"/>
                    <a:pt x="2087071" y="535646"/>
                    <a:pt x="2087271" y="534646"/>
                  </a:cubicBezTo>
                  <a:cubicBezTo>
                    <a:pt x="2087471" y="533646"/>
                    <a:pt x="2087638" y="532513"/>
                    <a:pt x="2087771" y="531246"/>
                  </a:cubicBezTo>
                  <a:cubicBezTo>
                    <a:pt x="2087904" y="529980"/>
                    <a:pt x="2087971" y="528480"/>
                    <a:pt x="2087971" y="526747"/>
                  </a:cubicBezTo>
                  <a:cubicBezTo>
                    <a:pt x="2087971" y="524347"/>
                    <a:pt x="2087870" y="522314"/>
                    <a:pt x="2087670" y="520647"/>
                  </a:cubicBezTo>
                  <a:cubicBezTo>
                    <a:pt x="2087468" y="518981"/>
                    <a:pt x="2087167" y="517681"/>
                    <a:pt x="2086765" y="516747"/>
                  </a:cubicBezTo>
                  <a:cubicBezTo>
                    <a:pt x="2086363" y="515814"/>
                    <a:pt x="2085794" y="515114"/>
                    <a:pt x="2085057" y="514647"/>
                  </a:cubicBezTo>
                  <a:cubicBezTo>
                    <a:pt x="2084321" y="514181"/>
                    <a:pt x="2083484" y="513947"/>
                    <a:pt x="2082546" y="513947"/>
                  </a:cubicBezTo>
                  <a:cubicBezTo>
                    <a:pt x="2080938" y="513947"/>
                    <a:pt x="2078560" y="514647"/>
                    <a:pt x="2075411" y="516047"/>
                  </a:cubicBezTo>
                  <a:cubicBezTo>
                    <a:pt x="2072262" y="517447"/>
                    <a:pt x="2068243" y="519014"/>
                    <a:pt x="2063352" y="520747"/>
                  </a:cubicBezTo>
                  <a:cubicBezTo>
                    <a:pt x="2058462" y="522480"/>
                    <a:pt x="2052668" y="524047"/>
                    <a:pt x="2045969" y="525447"/>
                  </a:cubicBezTo>
                  <a:cubicBezTo>
                    <a:pt x="2039270" y="526847"/>
                    <a:pt x="2031634" y="527547"/>
                    <a:pt x="2023059" y="527547"/>
                  </a:cubicBezTo>
                  <a:cubicBezTo>
                    <a:pt x="2012208" y="527547"/>
                    <a:pt x="2003031" y="526013"/>
                    <a:pt x="1995528" y="522947"/>
                  </a:cubicBezTo>
                  <a:cubicBezTo>
                    <a:pt x="1988026" y="519880"/>
                    <a:pt x="1981930" y="515481"/>
                    <a:pt x="1977240" y="509748"/>
                  </a:cubicBezTo>
                  <a:cubicBezTo>
                    <a:pt x="1972551" y="504015"/>
                    <a:pt x="1969202" y="497148"/>
                    <a:pt x="1967193" y="489149"/>
                  </a:cubicBezTo>
                  <a:cubicBezTo>
                    <a:pt x="1965183" y="481149"/>
                    <a:pt x="1964179" y="472150"/>
                    <a:pt x="1964179" y="462151"/>
                  </a:cubicBezTo>
                  <a:lnTo>
                    <a:pt x="2082712" y="462151"/>
                  </a:lnTo>
                  <a:cubicBezTo>
                    <a:pt x="2086062" y="462151"/>
                    <a:pt x="2089042" y="461051"/>
                    <a:pt x="2091654" y="458851"/>
                  </a:cubicBezTo>
                  <a:cubicBezTo>
                    <a:pt x="2094265" y="456651"/>
                    <a:pt x="2095571" y="452951"/>
                    <a:pt x="2095571" y="447751"/>
                  </a:cubicBezTo>
                  <a:lnTo>
                    <a:pt x="2095571" y="441752"/>
                  </a:lnTo>
                  <a:cubicBezTo>
                    <a:pt x="2095571" y="430019"/>
                    <a:pt x="2094071" y="418987"/>
                    <a:pt x="2091071" y="408654"/>
                  </a:cubicBezTo>
                  <a:cubicBezTo>
                    <a:pt x="2088071" y="398321"/>
                    <a:pt x="2083371" y="389322"/>
                    <a:pt x="2076972" y="381656"/>
                  </a:cubicBezTo>
                  <a:cubicBezTo>
                    <a:pt x="2070572" y="373989"/>
                    <a:pt x="2062406" y="367890"/>
                    <a:pt x="2052473" y="363357"/>
                  </a:cubicBezTo>
                  <a:cubicBezTo>
                    <a:pt x="2042540" y="358824"/>
                    <a:pt x="2030508" y="356557"/>
                    <a:pt x="2016375" y="356557"/>
                  </a:cubicBezTo>
                  <a:close/>
                  <a:moveTo>
                    <a:pt x="1192500" y="356557"/>
                  </a:moveTo>
                  <a:cubicBezTo>
                    <a:pt x="1177168" y="356557"/>
                    <a:pt x="1163769" y="359024"/>
                    <a:pt x="1152303" y="363957"/>
                  </a:cubicBezTo>
                  <a:cubicBezTo>
                    <a:pt x="1140837" y="368890"/>
                    <a:pt x="1131271" y="375823"/>
                    <a:pt x="1123604" y="384755"/>
                  </a:cubicBezTo>
                  <a:cubicBezTo>
                    <a:pt x="1115938" y="393688"/>
                    <a:pt x="1110205" y="404321"/>
                    <a:pt x="1106406" y="416653"/>
                  </a:cubicBezTo>
                  <a:cubicBezTo>
                    <a:pt x="1102606" y="428986"/>
                    <a:pt x="1100706" y="442485"/>
                    <a:pt x="1100706" y="457151"/>
                  </a:cubicBezTo>
                  <a:cubicBezTo>
                    <a:pt x="1100706" y="472350"/>
                    <a:pt x="1102506" y="485949"/>
                    <a:pt x="1106105" y="497948"/>
                  </a:cubicBezTo>
                  <a:cubicBezTo>
                    <a:pt x="1109705" y="509948"/>
                    <a:pt x="1115172" y="520147"/>
                    <a:pt x="1122505" y="528547"/>
                  </a:cubicBezTo>
                  <a:cubicBezTo>
                    <a:pt x="1129837" y="536946"/>
                    <a:pt x="1139004" y="543346"/>
                    <a:pt x="1150003" y="547745"/>
                  </a:cubicBezTo>
                  <a:cubicBezTo>
                    <a:pt x="1161002" y="552145"/>
                    <a:pt x="1173901" y="554345"/>
                    <a:pt x="1188701" y="554345"/>
                  </a:cubicBezTo>
                  <a:cubicBezTo>
                    <a:pt x="1203900" y="554345"/>
                    <a:pt x="1217265" y="551845"/>
                    <a:pt x="1228798" y="546846"/>
                  </a:cubicBezTo>
                  <a:cubicBezTo>
                    <a:pt x="1240331" y="541846"/>
                    <a:pt x="1249930" y="534880"/>
                    <a:pt x="1257596" y="525947"/>
                  </a:cubicBezTo>
                  <a:cubicBezTo>
                    <a:pt x="1265262" y="517014"/>
                    <a:pt x="1271029" y="506381"/>
                    <a:pt x="1274895" y="494049"/>
                  </a:cubicBezTo>
                  <a:cubicBezTo>
                    <a:pt x="1278762" y="481716"/>
                    <a:pt x="1280695" y="468217"/>
                    <a:pt x="1280695" y="453551"/>
                  </a:cubicBezTo>
                  <a:cubicBezTo>
                    <a:pt x="1280695" y="438485"/>
                    <a:pt x="1278861" y="424953"/>
                    <a:pt x="1275195" y="412954"/>
                  </a:cubicBezTo>
                  <a:cubicBezTo>
                    <a:pt x="1271529" y="400954"/>
                    <a:pt x="1266029" y="390755"/>
                    <a:pt x="1258696" y="382355"/>
                  </a:cubicBezTo>
                  <a:cubicBezTo>
                    <a:pt x="1251363" y="373956"/>
                    <a:pt x="1242197" y="367556"/>
                    <a:pt x="1231198" y="363157"/>
                  </a:cubicBezTo>
                  <a:cubicBezTo>
                    <a:pt x="1220198" y="358757"/>
                    <a:pt x="1207299" y="356557"/>
                    <a:pt x="1192500" y="356557"/>
                  </a:cubicBezTo>
                  <a:close/>
                  <a:moveTo>
                    <a:pt x="973425" y="356557"/>
                  </a:moveTo>
                  <a:cubicBezTo>
                    <a:pt x="958093" y="356557"/>
                    <a:pt x="944694" y="359024"/>
                    <a:pt x="933228" y="363957"/>
                  </a:cubicBezTo>
                  <a:cubicBezTo>
                    <a:pt x="921762" y="368890"/>
                    <a:pt x="912196" y="375823"/>
                    <a:pt x="904529" y="384755"/>
                  </a:cubicBezTo>
                  <a:cubicBezTo>
                    <a:pt x="896863" y="393688"/>
                    <a:pt x="891130" y="404321"/>
                    <a:pt x="887330" y="416653"/>
                  </a:cubicBezTo>
                  <a:cubicBezTo>
                    <a:pt x="883531" y="428986"/>
                    <a:pt x="881631" y="442485"/>
                    <a:pt x="881631" y="457151"/>
                  </a:cubicBezTo>
                  <a:cubicBezTo>
                    <a:pt x="881631" y="472350"/>
                    <a:pt x="883431" y="485949"/>
                    <a:pt x="887031" y="497948"/>
                  </a:cubicBezTo>
                  <a:cubicBezTo>
                    <a:pt x="890630" y="509948"/>
                    <a:pt x="896097" y="520147"/>
                    <a:pt x="903429" y="528547"/>
                  </a:cubicBezTo>
                  <a:cubicBezTo>
                    <a:pt x="910762" y="536946"/>
                    <a:pt x="919929" y="543346"/>
                    <a:pt x="930928" y="547745"/>
                  </a:cubicBezTo>
                  <a:cubicBezTo>
                    <a:pt x="941927" y="552145"/>
                    <a:pt x="954826" y="554345"/>
                    <a:pt x="969625" y="554345"/>
                  </a:cubicBezTo>
                  <a:cubicBezTo>
                    <a:pt x="984825" y="554345"/>
                    <a:pt x="998190" y="551845"/>
                    <a:pt x="1009723" y="546846"/>
                  </a:cubicBezTo>
                  <a:cubicBezTo>
                    <a:pt x="1021256" y="541846"/>
                    <a:pt x="1030855" y="534880"/>
                    <a:pt x="1038521" y="525947"/>
                  </a:cubicBezTo>
                  <a:cubicBezTo>
                    <a:pt x="1046187" y="517014"/>
                    <a:pt x="1051954" y="506381"/>
                    <a:pt x="1055820" y="494049"/>
                  </a:cubicBezTo>
                  <a:cubicBezTo>
                    <a:pt x="1059687" y="481716"/>
                    <a:pt x="1061620" y="468217"/>
                    <a:pt x="1061620" y="453551"/>
                  </a:cubicBezTo>
                  <a:cubicBezTo>
                    <a:pt x="1061620" y="438485"/>
                    <a:pt x="1059787" y="424953"/>
                    <a:pt x="1056120" y="412954"/>
                  </a:cubicBezTo>
                  <a:cubicBezTo>
                    <a:pt x="1052454" y="400954"/>
                    <a:pt x="1046954" y="390755"/>
                    <a:pt x="1039621" y="382355"/>
                  </a:cubicBezTo>
                  <a:cubicBezTo>
                    <a:pt x="1032288" y="373956"/>
                    <a:pt x="1023122" y="367556"/>
                    <a:pt x="1012123" y="363157"/>
                  </a:cubicBezTo>
                  <a:cubicBezTo>
                    <a:pt x="1001124" y="358757"/>
                    <a:pt x="988224" y="356557"/>
                    <a:pt x="973425" y="356557"/>
                  </a:cubicBezTo>
                  <a:close/>
                  <a:moveTo>
                    <a:pt x="753248" y="288161"/>
                  </a:moveTo>
                  <a:cubicBezTo>
                    <a:pt x="734049" y="288161"/>
                    <a:pt x="716550" y="291394"/>
                    <a:pt x="700751" y="297861"/>
                  </a:cubicBezTo>
                  <a:cubicBezTo>
                    <a:pt x="684952" y="304327"/>
                    <a:pt x="671420" y="313426"/>
                    <a:pt x="660154" y="325159"/>
                  </a:cubicBezTo>
                  <a:cubicBezTo>
                    <a:pt x="648888" y="336892"/>
                    <a:pt x="640155" y="351091"/>
                    <a:pt x="633955" y="367756"/>
                  </a:cubicBezTo>
                  <a:cubicBezTo>
                    <a:pt x="627756" y="384422"/>
                    <a:pt x="624656" y="403021"/>
                    <a:pt x="624656" y="423553"/>
                  </a:cubicBezTo>
                  <a:cubicBezTo>
                    <a:pt x="624656" y="443285"/>
                    <a:pt x="627522" y="461151"/>
                    <a:pt x="633255" y="477150"/>
                  </a:cubicBezTo>
                  <a:cubicBezTo>
                    <a:pt x="638988" y="493149"/>
                    <a:pt x="647288" y="506881"/>
                    <a:pt x="658154" y="518347"/>
                  </a:cubicBezTo>
                  <a:cubicBezTo>
                    <a:pt x="669020" y="529813"/>
                    <a:pt x="682319" y="538646"/>
                    <a:pt x="698051" y="544846"/>
                  </a:cubicBezTo>
                  <a:cubicBezTo>
                    <a:pt x="713784" y="551045"/>
                    <a:pt x="731649" y="554145"/>
                    <a:pt x="751648" y="554145"/>
                  </a:cubicBezTo>
                  <a:cubicBezTo>
                    <a:pt x="758181" y="554145"/>
                    <a:pt x="764781" y="553745"/>
                    <a:pt x="771447" y="552945"/>
                  </a:cubicBezTo>
                  <a:cubicBezTo>
                    <a:pt x="778113" y="552145"/>
                    <a:pt x="784713" y="550945"/>
                    <a:pt x="791246" y="549345"/>
                  </a:cubicBezTo>
                  <a:cubicBezTo>
                    <a:pt x="797779" y="547745"/>
                    <a:pt x="804112" y="545812"/>
                    <a:pt x="810245" y="543546"/>
                  </a:cubicBezTo>
                  <a:cubicBezTo>
                    <a:pt x="816378" y="541279"/>
                    <a:pt x="821377" y="539179"/>
                    <a:pt x="825244" y="537246"/>
                  </a:cubicBezTo>
                  <a:cubicBezTo>
                    <a:pt x="829110" y="535313"/>
                    <a:pt x="831643" y="533080"/>
                    <a:pt x="832843" y="530546"/>
                  </a:cubicBezTo>
                  <a:cubicBezTo>
                    <a:pt x="834043" y="528013"/>
                    <a:pt x="834643" y="525013"/>
                    <a:pt x="834643" y="521547"/>
                  </a:cubicBezTo>
                  <a:lnTo>
                    <a:pt x="834643" y="422953"/>
                  </a:lnTo>
                  <a:cubicBezTo>
                    <a:pt x="834643" y="420553"/>
                    <a:pt x="834310" y="418420"/>
                    <a:pt x="833643" y="416553"/>
                  </a:cubicBezTo>
                  <a:cubicBezTo>
                    <a:pt x="832976" y="414687"/>
                    <a:pt x="832043" y="413220"/>
                    <a:pt x="830843" y="412154"/>
                  </a:cubicBezTo>
                  <a:cubicBezTo>
                    <a:pt x="829643" y="411087"/>
                    <a:pt x="828310" y="410287"/>
                    <a:pt x="826843" y="409754"/>
                  </a:cubicBezTo>
                  <a:cubicBezTo>
                    <a:pt x="825377" y="409220"/>
                    <a:pt x="823910" y="408954"/>
                    <a:pt x="822444" y="408954"/>
                  </a:cubicBezTo>
                  <a:lnTo>
                    <a:pt x="740249" y="408954"/>
                  </a:lnTo>
                  <a:cubicBezTo>
                    <a:pt x="739049" y="408954"/>
                    <a:pt x="738049" y="409220"/>
                    <a:pt x="737249" y="409754"/>
                  </a:cubicBezTo>
                  <a:cubicBezTo>
                    <a:pt x="736449" y="410287"/>
                    <a:pt x="735749" y="411120"/>
                    <a:pt x="735149" y="412254"/>
                  </a:cubicBezTo>
                  <a:cubicBezTo>
                    <a:pt x="734549" y="413387"/>
                    <a:pt x="734116" y="414853"/>
                    <a:pt x="733849" y="416653"/>
                  </a:cubicBezTo>
                  <a:cubicBezTo>
                    <a:pt x="733583" y="418453"/>
                    <a:pt x="733449" y="420620"/>
                    <a:pt x="733449" y="423153"/>
                  </a:cubicBezTo>
                  <a:cubicBezTo>
                    <a:pt x="733449" y="427953"/>
                    <a:pt x="734016" y="431486"/>
                    <a:pt x="735149" y="433752"/>
                  </a:cubicBezTo>
                  <a:cubicBezTo>
                    <a:pt x="736282" y="436019"/>
                    <a:pt x="737982" y="437152"/>
                    <a:pt x="740249" y="437152"/>
                  </a:cubicBezTo>
                  <a:lnTo>
                    <a:pt x="800245" y="437152"/>
                  </a:lnTo>
                  <a:lnTo>
                    <a:pt x="800245" y="512548"/>
                  </a:lnTo>
                  <a:cubicBezTo>
                    <a:pt x="793179" y="516414"/>
                    <a:pt x="785546" y="519314"/>
                    <a:pt x="777346" y="521247"/>
                  </a:cubicBezTo>
                  <a:cubicBezTo>
                    <a:pt x="769147" y="523180"/>
                    <a:pt x="761047" y="524147"/>
                    <a:pt x="753048" y="524147"/>
                  </a:cubicBezTo>
                  <a:cubicBezTo>
                    <a:pt x="739582" y="524147"/>
                    <a:pt x="727216" y="521880"/>
                    <a:pt x="715950" y="517347"/>
                  </a:cubicBezTo>
                  <a:cubicBezTo>
                    <a:pt x="704684" y="512814"/>
                    <a:pt x="694985" y="506148"/>
                    <a:pt x="686852" y="497348"/>
                  </a:cubicBezTo>
                  <a:cubicBezTo>
                    <a:pt x="678719" y="488549"/>
                    <a:pt x="672353" y="477750"/>
                    <a:pt x="667753" y="464950"/>
                  </a:cubicBezTo>
                  <a:cubicBezTo>
                    <a:pt x="663154" y="452151"/>
                    <a:pt x="660854" y="437485"/>
                    <a:pt x="660854" y="420953"/>
                  </a:cubicBezTo>
                  <a:cubicBezTo>
                    <a:pt x="660854" y="406154"/>
                    <a:pt x="662954" y="392422"/>
                    <a:pt x="667153" y="379756"/>
                  </a:cubicBezTo>
                  <a:cubicBezTo>
                    <a:pt x="671353" y="367090"/>
                    <a:pt x="677386" y="356157"/>
                    <a:pt x="685252" y="346958"/>
                  </a:cubicBezTo>
                  <a:cubicBezTo>
                    <a:pt x="693118" y="337758"/>
                    <a:pt x="702718" y="330559"/>
                    <a:pt x="714050" y="325359"/>
                  </a:cubicBezTo>
                  <a:cubicBezTo>
                    <a:pt x="725383" y="320159"/>
                    <a:pt x="738182" y="317559"/>
                    <a:pt x="752448" y="317559"/>
                  </a:cubicBezTo>
                  <a:cubicBezTo>
                    <a:pt x="764447" y="317559"/>
                    <a:pt x="774813" y="318826"/>
                    <a:pt x="783546" y="321359"/>
                  </a:cubicBezTo>
                  <a:cubicBezTo>
                    <a:pt x="792279" y="323892"/>
                    <a:pt x="799779" y="326692"/>
                    <a:pt x="806045" y="329759"/>
                  </a:cubicBezTo>
                  <a:cubicBezTo>
                    <a:pt x="812311" y="332825"/>
                    <a:pt x="817311" y="335625"/>
                    <a:pt x="821044" y="338158"/>
                  </a:cubicBezTo>
                  <a:cubicBezTo>
                    <a:pt x="824777" y="340691"/>
                    <a:pt x="827443" y="341958"/>
                    <a:pt x="829043" y="341958"/>
                  </a:cubicBezTo>
                  <a:cubicBezTo>
                    <a:pt x="829977" y="341958"/>
                    <a:pt x="830843" y="341691"/>
                    <a:pt x="831643" y="341158"/>
                  </a:cubicBezTo>
                  <a:cubicBezTo>
                    <a:pt x="832443" y="340625"/>
                    <a:pt x="833110" y="339725"/>
                    <a:pt x="833643" y="338458"/>
                  </a:cubicBezTo>
                  <a:cubicBezTo>
                    <a:pt x="834176" y="337192"/>
                    <a:pt x="834576" y="335592"/>
                    <a:pt x="834843" y="333658"/>
                  </a:cubicBezTo>
                  <a:cubicBezTo>
                    <a:pt x="835110" y="331725"/>
                    <a:pt x="835243" y="329492"/>
                    <a:pt x="835243" y="326959"/>
                  </a:cubicBezTo>
                  <a:cubicBezTo>
                    <a:pt x="835243" y="322693"/>
                    <a:pt x="834910" y="319426"/>
                    <a:pt x="834243" y="317159"/>
                  </a:cubicBezTo>
                  <a:cubicBezTo>
                    <a:pt x="833576" y="314893"/>
                    <a:pt x="832377" y="312893"/>
                    <a:pt x="830643" y="311160"/>
                  </a:cubicBezTo>
                  <a:cubicBezTo>
                    <a:pt x="828910" y="309427"/>
                    <a:pt x="825744" y="307193"/>
                    <a:pt x="821144" y="304460"/>
                  </a:cubicBezTo>
                  <a:cubicBezTo>
                    <a:pt x="816544" y="301727"/>
                    <a:pt x="810878" y="299194"/>
                    <a:pt x="804145" y="296861"/>
                  </a:cubicBezTo>
                  <a:cubicBezTo>
                    <a:pt x="797412" y="294528"/>
                    <a:pt x="789713" y="292494"/>
                    <a:pt x="781046" y="290761"/>
                  </a:cubicBezTo>
                  <a:cubicBezTo>
                    <a:pt x="772380" y="289028"/>
                    <a:pt x="763114" y="288161"/>
                    <a:pt x="753248" y="288161"/>
                  </a:cubicBezTo>
                  <a:close/>
                  <a:moveTo>
                    <a:pt x="1469772" y="272762"/>
                  </a:moveTo>
                  <a:cubicBezTo>
                    <a:pt x="1466572" y="272762"/>
                    <a:pt x="1463939" y="272929"/>
                    <a:pt x="1461872" y="273262"/>
                  </a:cubicBezTo>
                  <a:cubicBezTo>
                    <a:pt x="1459806" y="273596"/>
                    <a:pt x="1458106" y="273995"/>
                    <a:pt x="1456772" y="274462"/>
                  </a:cubicBezTo>
                  <a:cubicBezTo>
                    <a:pt x="1455439" y="274929"/>
                    <a:pt x="1454539" y="275595"/>
                    <a:pt x="1454073" y="276462"/>
                  </a:cubicBezTo>
                  <a:cubicBezTo>
                    <a:pt x="1453606" y="277329"/>
                    <a:pt x="1453373" y="278228"/>
                    <a:pt x="1453373" y="279162"/>
                  </a:cubicBezTo>
                  <a:lnTo>
                    <a:pt x="1453373" y="383755"/>
                  </a:lnTo>
                  <a:cubicBezTo>
                    <a:pt x="1444840" y="374823"/>
                    <a:pt x="1436207" y="368056"/>
                    <a:pt x="1427474" y="363457"/>
                  </a:cubicBezTo>
                  <a:cubicBezTo>
                    <a:pt x="1418741" y="358857"/>
                    <a:pt x="1409109" y="356557"/>
                    <a:pt x="1398576" y="356557"/>
                  </a:cubicBezTo>
                  <a:cubicBezTo>
                    <a:pt x="1385910" y="356557"/>
                    <a:pt x="1374744" y="358924"/>
                    <a:pt x="1365078" y="363657"/>
                  </a:cubicBezTo>
                  <a:cubicBezTo>
                    <a:pt x="1355412" y="368390"/>
                    <a:pt x="1347313" y="375156"/>
                    <a:pt x="1340779" y="383955"/>
                  </a:cubicBezTo>
                  <a:cubicBezTo>
                    <a:pt x="1334247" y="392755"/>
                    <a:pt x="1329314" y="403388"/>
                    <a:pt x="1325980" y="415853"/>
                  </a:cubicBezTo>
                  <a:cubicBezTo>
                    <a:pt x="1322647" y="428319"/>
                    <a:pt x="1320981" y="442285"/>
                    <a:pt x="1320981" y="457751"/>
                  </a:cubicBezTo>
                  <a:cubicBezTo>
                    <a:pt x="1320981" y="470817"/>
                    <a:pt x="1322314" y="483249"/>
                    <a:pt x="1324980" y="495049"/>
                  </a:cubicBezTo>
                  <a:cubicBezTo>
                    <a:pt x="1327647" y="506848"/>
                    <a:pt x="1331880" y="517114"/>
                    <a:pt x="1337680" y="525847"/>
                  </a:cubicBezTo>
                  <a:cubicBezTo>
                    <a:pt x="1343479" y="534579"/>
                    <a:pt x="1351045" y="541513"/>
                    <a:pt x="1360378" y="546646"/>
                  </a:cubicBezTo>
                  <a:cubicBezTo>
                    <a:pt x="1369711" y="551778"/>
                    <a:pt x="1380977" y="554345"/>
                    <a:pt x="1394176" y="554345"/>
                  </a:cubicBezTo>
                  <a:cubicBezTo>
                    <a:pt x="1406309" y="554345"/>
                    <a:pt x="1417475" y="551479"/>
                    <a:pt x="1427674" y="545746"/>
                  </a:cubicBezTo>
                  <a:cubicBezTo>
                    <a:pt x="1437874" y="540013"/>
                    <a:pt x="1447706" y="532013"/>
                    <a:pt x="1457173" y="521747"/>
                  </a:cubicBezTo>
                  <a:lnTo>
                    <a:pt x="1457173" y="545546"/>
                  </a:lnTo>
                  <a:cubicBezTo>
                    <a:pt x="1457173" y="546612"/>
                    <a:pt x="1457439" y="547545"/>
                    <a:pt x="1457972" y="548345"/>
                  </a:cubicBezTo>
                  <a:cubicBezTo>
                    <a:pt x="1458506" y="549145"/>
                    <a:pt x="1459372" y="549779"/>
                    <a:pt x="1460572" y="550245"/>
                  </a:cubicBezTo>
                  <a:cubicBezTo>
                    <a:pt x="1461772" y="550712"/>
                    <a:pt x="1463305" y="551079"/>
                    <a:pt x="1465172" y="551345"/>
                  </a:cubicBezTo>
                  <a:cubicBezTo>
                    <a:pt x="1467039" y="551612"/>
                    <a:pt x="1469372" y="551745"/>
                    <a:pt x="1472171" y="551745"/>
                  </a:cubicBezTo>
                  <a:cubicBezTo>
                    <a:pt x="1474838" y="551745"/>
                    <a:pt x="1477104" y="551612"/>
                    <a:pt x="1478971" y="551345"/>
                  </a:cubicBezTo>
                  <a:cubicBezTo>
                    <a:pt x="1480838" y="551079"/>
                    <a:pt x="1482338" y="550712"/>
                    <a:pt x="1483471" y="550245"/>
                  </a:cubicBezTo>
                  <a:cubicBezTo>
                    <a:pt x="1484604" y="549779"/>
                    <a:pt x="1485404" y="549145"/>
                    <a:pt x="1485871" y="548345"/>
                  </a:cubicBezTo>
                  <a:cubicBezTo>
                    <a:pt x="1486337" y="547545"/>
                    <a:pt x="1486571" y="546612"/>
                    <a:pt x="1486571" y="545546"/>
                  </a:cubicBezTo>
                  <a:lnTo>
                    <a:pt x="1486571" y="279162"/>
                  </a:lnTo>
                  <a:cubicBezTo>
                    <a:pt x="1486571" y="278228"/>
                    <a:pt x="1486271" y="277329"/>
                    <a:pt x="1485671" y="276462"/>
                  </a:cubicBezTo>
                  <a:cubicBezTo>
                    <a:pt x="1485071" y="275595"/>
                    <a:pt x="1484171" y="274929"/>
                    <a:pt x="1482971" y="274462"/>
                  </a:cubicBezTo>
                  <a:cubicBezTo>
                    <a:pt x="1481771" y="273995"/>
                    <a:pt x="1480104" y="273596"/>
                    <a:pt x="1477971" y="273262"/>
                  </a:cubicBezTo>
                  <a:cubicBezTo>
                    <a:pt x="1475838" y="272929"/>
                    <a:pt x="1473105" y="272762"/>
                    <a:pt x="1469772" y="272762"/>
                  </a:cubicBezTo>
                  <a:close/>
                  <a:moveTo>
                    <a:pt x="1567854" y="271962"/>
                  </a:moveTo>
                  <a:cubicBezTo>
                    <a:pt x="1564654" y="271962"/>
                    <a:pt x="1561988" y="272096"/>
                    <a:pt x="1559855" y="272362"/>
                  </a:cubicBezTo>
                  <a:cubicBezTo>
                    <a:pt x="1557721" y="272629"/>
                    <a:pt x="1556021" y="273029"/>
                    <a:pt x="1554755" y="273562"/>
                  </a:cubicBezTo>
                  <a:cubicBezTo>
                    <a:pt x="1553488" y="274095"/>
                    <a:pt x="1552622" y="274762"/>
                    <a:pt x="1552155" y="275562"/>
                  </a:cubicBezTo>
                  <a:cubicBezTo>
                    <a:pt x="1551688" y="276362"/>
                    <a:pt x="1551455" y="277295"/>
                    <a:pt x="1551455" y="278362"/>
                  </a:cubicBezTo>
                  <a:lnTo>
                    <a:pt x="1551455" y="545546"/>
                  </a:lnTo>
                  <a:cubicBezTo>
                    <a:pt x="1551455" y="546612"/>
                    <a:pt x="1551655" y="547545"/>
                    <a:pt x="1552055" y="548345"/>
                  </a:cubicBezTo>
                  <a:cubicBezTo>
                    <a:pt x="1552455" y="549145"/>
                    <a:pt x="1553255" y="549779"/>
                    <a:pt x="1554455" y="550245"/>
                  </a:cubicBezTo>
                  <a:cubicBezTo>
                    <a:pt x="1555655" y="550712"/>
                    <a:pt x="1557188" y="551079"/>
                    <a:pt x="1559055" y="551345"/>
                  </a:cubicBezTo>
                  <a:cubicBezTo>
                    <a:pt x="1560921" y="551612"/>
                    <a:pt x="1563188" y="551745"/>
                    <a:pt x="1565854" y="551745"/>
                  </a:cubicBezTo>
                  <a:cubicBezTo>
                    <a:pt x="1568654" y="551745"/>
                    <a:pt x="1570954" y="551612"/>
                    <a:pt x="1572754" y="551345"/>
                  </a:cubicBezTo>
                  <a:cubicBezTo>
                    <a:pt x="1574554" y="551079"/>
                    <a:pt x="1576054" y="550712"/>
                    <a:pt x="1577254" y="550245"/>
                  </a:cubicBezTo>
                  <a:cubicBezTo>
                    <a:pt x="1578453" y="549779"/>
                    <a:pt x="1579320" y="549145"/>
                    <a:pt x="1579853" y="548345"/>
                  </a:cubicBezTo>
                  <a:cubicBezTo>
                    <a:pt x="1580387" y="547545"/>
                    <a:pt x="1580653" y="546612"/>
                    <a:pt x="1580653" y="545546"/>
                  </a:cubicBezTo>
                  <a:lnTo>
                    <a:pt x="1580653" y="523547"/>
                  </a:lnTo>
                  <a:cubicBezTo>
                    <a:pt x="1585853" y="529013"/>
                    <a:pt x="1590786" y="533680"/>
                    <a:pt x="1595452" y="537546"/>
                  </a:cubicBezTo>
                  <a:cubicBezTo>
                    <a:pt x="1600119" y="541412"/>
                    <a:pt x="1604785" y="544612"/>
                    <a:pt x="1609452" y="547145"/>
                  </a:cubicBezTo>
                  <a:cubicBezTo>
                    <a:pt x="1614118" y="549679"/>
                    <a:pt x="1618884" y="551512"/>
                    <a:pt x="1623751" y="552645"/>
                  </a:cubicBezTo>
                  <a:cubicBezTo>
                    <a:pt x="1628617" y="553778"/>
                    <a:pt x="1633917" y="554345"/>
                    <a:pt x="1639650" y="554345"/>
                  </a:cubicBezTo>
                  <a:cubicBezTo>
                    <a:pt x="1652049" y="554345"/>
                    <a:pt x="1663048" y="552012"/>
                    <a:pt x="1672648" y="547345"/>
                  </a:cubicBezTo>
                  <a:cubicBezTo>
                    <a:pt x="1682247" y="542679"/>
                    <a:pt x="1690347" y="535946"/>
                    <a:pt x="1696946" y="527147"/>
                  </a:cubicBezTo>
                  <a:cubicBezTo>
                    <a:pt x="1703546" y="518347"/>
                    <a:pt x="1708545" y="507714"/>
                    <a:pt x="1711945" y="495249"/>
                  </a:cubicBezTo>
                  <a:cubicBezTo>
                    <a:pt x="1715345" y="482783"/>
                    <a:pt x="1717045" y="468750"/>
                    <a:pt x="1717045" y="453151"/>
                  </a:cubicBezTo>
                  <a:cubicBezTo>
                    <a:pt x="1717045" y="440085"/>
                    <a:pt x="1715712" y="427686"/>
                    <a:pt x="1713045" y="415953"/>
                  </a:cubicBezTo>
                  <a:cubicBezTo>
                    <a:pt x="1710379" y="404221"/>
                    <a:pt x="1706146" y="393988"/>
                    <a:pt x="1700346" y="385255"/>
                  </a:cubicBezTo>
                  <a:cubicBezTo>
                    <a:pt x="1694546" y="376523"/>
                    <a:pt x="1687013" y="369556"/>
                    <a:pt x="1677747" y="364357"/>
                  </a:cubicBezTo>
                  <a:cubicBezTo>
                    <a:pt x="1668481" y="359157"/>
                    <a:pt x="1657315" y="356557"/>
                    <a:pt x="1644249" y="356557"/>
                  </a:cubicBezTo>
                  <a:cubicBezTo>
                    <a:pt x="1638916" y="356557"/>
                    <a:pt x="1633850" y="357090"/>
                    <a:pt x="1629050" y="358157"/>
                  </a:cubicBezTo>
                  <a:cubicBezTo>
                    <a:pt x="1624251" y="359224"/>
                    <a:pt x="1619451" y="360924"/>
                    <a:pt x="1614651" y="363257"/>
                  </a:cubicBezTo>
                  <a:cubicBezTo>
                    <a:pt x="1609851" y="365590"/>
                    <a:pt x="1604952" y="368623"/>
                    <a:pt x="1599952" y="372356"/>
                  </a:cubicBezTo>
                  <a:cubicBezTo>
                    <a:pt x="1594952" y="376089"/>
                    <a:pt x="1589786" y="380689"/>
                    <a:pt x="1584453" y="386155"/>
                  </a:cubicBezTo>
                  <a:lnTo>
                    <a:pt x="1584453" y="278362"/>
                  </a:lnTo>
                  <a:cubicBezTo>
                    <a:pt x="1584453" y="277295"/>
                    <a:pt x="1584186" y="276362"/>
                    <a:pt x="1583653" y="275562"/>
                  </a:cubicBezTo>
                  <a:cubicBezTo>
                    <a:pt x="1583120" y="274762"/>
                    <a:pt x="1582253" y="274095"/>
                    <a:pt x="1581053" y="273562"/>
                  </a:cubicBezTo>
                  <a:cubicBezTo>
                    <a:pt x="1579853" y="273029"/>
                    <a:pt x="1578187" y="272629"/>
                    <a:pt x="1576054" y="272362"/>
                  </a:cubicBezTo>
                  <a:cubicBezTo>
                    <a:pt x="1573920" y="272096"/>
                    <a:pt x="1571187" y="271962"/>
                    <a:pt x="1567854" y="271962"/>
                  </a:cubicBez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58788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07F1-5618-41E2-A319-B540FDAF3C4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0D26-B339-43DA-80A9-A9B5ED4BC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5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07F1-5618-41E2-A319-B540FDAF3C4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0D26-B339-43DA-80A9-A9B5ED4BC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3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07F1-5618-41E2-A319-B540FDAF3C4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0D26-B339-43DA-80A9-A9B5ED4BC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2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07F1-5618-41E2-A319-B540FDAF3C4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0D26-B339-43DA-80A9-A9B5ED4BC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9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07F1-5618-41E2-A319-B540FDAF3C4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0D26-B339-43DA-80A9-A9B5ED4BC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0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746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07F1-5618-41E2-A319-B540FDAF3C4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0D26-B339-43DA-80A9-A9B5ED4BC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4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07F1-5618-41E2-A319-B540FDAF3C4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0D26-B339-43DA-80A9-A9B5ED4BC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0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A07F1-5618-41E2-A319-B540FDAF3C47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D0D26-B339-43DA-80A9-A9B5ED4BC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7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-09_1220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5" y="596635"/>
            <a:ext cx="4457700" cy="3086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800" y="3162300"/>
            <a:ext cx="4879975" cy="3038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19675" y="596635"/>
            <a:ext cx="681010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 doctor visited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sima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last night. She needs some medicine.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659" y="4587513"/>
            <a:ext cx="674043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He also told her what to do in order to get well soon.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49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719" y="101842"/>
            <a:ext cx="652718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 doctor’s advice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514" y="1366896"/>
            <a:ext cx="6511391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Eat food that gives your body energy. Try to eat even if you aren’t hungry. You need to be strong.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ow_much_Sleep_Does_your_Child_Need_960x63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19" y="3582263"/>
            <a:ext cx="4193178" cy="2832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35606" y="4543335"/>
            <a:ext cx="711762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Rest, Stay at home. Don’t go to school or work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72324" y="533400"/>
            <a:ext cx="4547557" cy="3048863"/>
            <a:chOff x="6860601" y="380137"/>
            <a:chExt cx="5029200" cy="3381375"/>
          </a:xfrm>
        </p:grpSpPr>
        <p:sp>
          <p:nvSpPr>
            <p:cNvPr id="8" name="Rectangle 7"/>
            <p:cNvSpPr/>
            <p:nvPr/>
          </p:nvSpPr>
          <p:spPr>
            <a:xfrm>
              <a:off x="6860601" y="380137"/>
              <a:ext cx="5029200" cy="33813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download (4).jp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99001" y="602964"/>
              <a:ext cx="4752399" cy="29357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816520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FVAjG4U9LELrtjGfEgcQE-1200-8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" y="160565"/>
            <a:ext cx="3810000" cy="25938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dpbuga6o_fruit-juice-_625x300_25_June_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5" y="160565"/>
            <a:ext cx="381000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6240" y="3079632"/>
            <a:ext cx="7757160" cy="646331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Drink a lot of water or juice.</a:t>
            </a:r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600" b="1" dirty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8902" y="3972742"/>
            <a:ext cx="3733800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74470" y="4991835"/>
            <a:ext cx="755033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They are better than soft drinks.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306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12" y="392158"/>
            <a:ext cx="4137660" cy="27584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927146" y="392158"/>
            <a:ext cx="6966857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Are you coughing or sneezing? Cover your mouth and nose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799" y="3545749"/>
            <a:ext cx="4444133" cy="29627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29837" y="4741817"/>
            <a:ext cx="6808429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Use a tissue, not your hand.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10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662380-little-girl-is-washing-her-hands-in-the-bathroom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539" y="261801"/>
            <a:ext cx="3962400" cy="26395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download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3733800"/>
            <a:ext cx="3962400" cy="2562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3157" y="481221"/>
            <a:ext cx="733697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Wash your hands regularly.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741480"/>
            <a:ext cx="6875417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Use your own plate, glass and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cup.other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people can catch your illness from these things.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98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6817" y="101281"/>
            <a:ext cx="346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Matching</a:t>
            </a:r>
            <a:endParaRPr lang="en-US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21784" y="556526"/>
            <a:ext cx="2837123" cy="2316985"/>
            <a:chOff x="6713619" y="1204181"/>
            <a:chExt cx="2906631" cy="2505707"/>
          </a:xfrm>
        </p:grpSpPr>
        <p:sp>
          <p:nvSpPr>
            <p:cNvPr id="12" name="Oval 11"/>
            <p:cNvSpPr/>
            <p:nvPr/>
          </p:nvSpPr>
          <p:spPr>
            <a:xfrm>
              <a:off x="6713619" y="1204181"/>
              <a:ext cx="2906631" cy="2505707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orange juice png image - oranges and orange juice PNG image with  transparent background | TOP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60" b="98487" l="2976" r="9535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0510" y="1270296"/>
              <a:ext cx="2197099" cy="224679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71849" y="3633263"/>
            <a:ext cx="2888015" cy="2243442"/>
            <a:chOff x="1857375" y="4021881"/>
            <a:chExt cx="3035490" cy="2388444"/>
          </a:xfrm>
        </p:grpSpPr>
        <p:sp>
          <p:nvSpPr>
            <p:cNvPr id="10" name="Oval 9"/>
            <p:cNvSpPr/>
            <p:nvPr/>
          </p:nvSpPr>
          <p:spPr>
            <a:xfrm>
              <a:off x="1857375" y="4021881"/>
              <a:ext cx="3035490" cy="2388444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Free Junk Food Transparent Download Clip Art - Sandwich Cartoon Transparent  Background Png,Junk Food Png - free transparent png images - pngaaa.co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248" y="4142803"/>
              <a:ext cx="2921616" cy="179393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71850" y="516780"/>
            <a:ext cx="2919664" cy="2278001"/>
            <a:chOff x="1599021" y="1270296"/>
            <a:chExt cx="2725329" cy="2278001"/>
          </a:xfrm>
        </p:grpSpPr>
        <p:sp>
          <p:nvSpPr>
            <p:cNvPr id="11" name="Oval 10"/>
            <p:cNvSpPr/>
            <p:nvPr/>
          </p:nvSpPr>
          <p:spPr>
            <a:xfrm>
              <a:off x="1599021" y="1270296"/>
              <a:ext cx="2725329" cy="2278001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Juice Fruit Salad Tutti Frutti Slush Electronic Cigarette Aerosol And  Liquid, PNG, 654x533px, Juice, Candied Fruit,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88" b="100000" l="4390" r="969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065" y="1472021"/>
              <a:ext cx="2526811" cy="164242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8308209" y="3597996"/>
            <a:ext cx="2963875" cy="2278709"/>
            <a:chOff x="6799127" y="3861951"/>
            <a:chExt cx="2963875" cy="2439812"/>
          </a:xfrm>
        </p:grpSpPr>
        <p:sp>
          <p:nvSpPr>
            <p:cNvPr id="5" name="Oval 4"/>
            <p:cNvSpPr/>
            <p:nvPr/>
          </p:nvSpPr>
          <p:spPr>
            <a:xfrm>
              <a:off x="6799127" y="3861951"/>
              <a:ext cx="2963875" cy="2439812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2" name="Picture 8" descr="Download Free png 19 Sick child clip art black and white HUGE FREEBIE!  Download for ... - DLPNG.com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7477" y="4222819"/>
              <a:ext cx="2027498" cy="171392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ounded Rectangle 12"/>
          <p:cNvSpPr/>
          <p:nvPr/>
        </p:nvSpPr>
        <p:spPr>
          <a:xfrm>
            <a:off x="4495300" y="1789259"/>
            <a:ext cx="2190750" cy="672383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Unhealthy food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95300" y="5336595"/>
            <a:ext cx="2190750" cy="672383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Healthy food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95300" y="4224838"/>
            <a:ext cx="2190750" cy="672383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Juice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495300" y="2996577"/>
            <a:ext cx="2190750" cy="672383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Ill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00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28671 0.595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36" y="2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0.35 0.4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0.34844 -0.198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22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-0.2789 -0.366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897931" y="111123"/>
            <a:ext cx="6507210" cy="1017356"/>
            <a:chOff x="2161370" y="0"/>
            <a:chExt cx="6507210" cy="1017356"/>
          </a:xfrm>
        </p:grpSpPr>
        <p:sp>
          <p:nvSpPr>
            <p:cNvPr id="4" name="Rectangle 3"/>
            <p:cNvSpPr/>
            <p:nvPr/>
          </p:nvSpPr>
          <p:spPr>
            <a:xfrm>
              <a:off x="2441678" y="42593"/>
              <a:ext cx="6158898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ASSESSMENT</a:t>
              </a:r>
              <a:r>
                <a:rPr lang="en-US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161370" y="0"/>
              <a:ext cx="6507210" cy="1017356"/>
              <a:chOff x="2093596" y="2905"/>
              <a:chExt cx="6152068" cy="984528"/>
            </a:xfrm>
          </p:grpSpPr>
          <p:sp>
            <p:nvSpPr>
              <p:cNvPr id="25" name="Flowchart: Delay 24"/>
              <p:cNvSpPr/>
              <p:nvPr/>
            </p:nvSpPr>
            <p:spPr>
              <a:xfrm>
                <a:off x="2093596" y="19180"/>
                <a:ext cx="676568" cy="968253"/>
              </a:xfrm>
              <a:prstGeom prst="flowChartDelay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Delay 26"/>
              <p:cNvSpPr/>
              <p:nvPr/>
            </p:nvSpPr>
            <p:spPr>
              <a:xfrm rot="10800000">
                <a:off x="7569096" y="2905"/>
                <a:ext cx="676568" cy="968253"/>
              </a:xfrm>
              <a:prstGeom prst="flowChartDelay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1881062" y="1797515"/>
            <a:ext cx="7743774" cy="684743"/>
            <a:chOff x="1888673" y="1422731"/>
            <a:chExt cx="7743774" cy="684743"/>
          </a:xfrm>
        </p:grpSpPr>
        <p:sp>
          <p:nvSpPr>
            <p:cNvPr id="28" name="TextBox 27"/>
            <p:cNvSpPr txBox="1"/>
            <p:nvPr/>
          </p:nvSpPr>
          <p:spPr>
            <a:xfrm>
              <a:off x="2238874" y="1422731"/>
              <a:ext cx="7393573" cy="66788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   Why </a:t>
              </a:r>
              <a:r>
                <a:rPr lang="en-US" sz="3600" b="1" dirty="0" err="1" smtClean="0"/>
                <a:t>Sima</a:t>
              </a:r>
              <a:r>
                <a:rPr lang="en-US" sz="3600" b="1" dirty="0" smtClean="0"/>
                <a:t> is at home? </a:t>
              </a:r>
              <a:endParaRPr lang="en-US" sz="3600" b="1" dirty="0"/>
            </a:p>
          </p:txBody>
        </p:sp>
        <p:sp>
          <p:nvSpPr>
            <p:cNvPr id="29" name="Flowchart: Delay 28"/>
            <p:cNvSpPr/>
            <p:nvPr/>
          </p:nvSpPr>
          <p:spPr>
            <a:xfrm>
              <a:off x="1888673" y="1423585"/>
              <a:ext cx="560616" cy="683889"/>
            </a:xfrm>
            <a:prstGeom prst="flowChartDelay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1.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88673" y="2706242"/>
            <a:ext cx="8188227" cy="670532"/>
            <a:chOff x="1888673" y="2706242"/>
            <a:chExt cx="8188227" cy="670532"/>
          </a:xfrm>
        </p:grpSpPr>
        <p:grpSp>
          <p:nvGrpSpPr>
            <p:cNvPr id="21" name="Group 20"/>
            <p:cNvGrpSpPr/>
            <p:nvPr/>
          </p:nvGrpSpPr>
          <p:grpSpPr>
            <a:xfrm>
              <a:off x="1888673" y="2706242"/>
              <a:ext cx="8188227" cy="670532"/>
              <a:chOff x="1914800" y="2340464"/>
              <a:chExt cx="8188227" cy="67053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276205" y="2364665"/>
                <a:ext cx="7826822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3600" b="1" dirty="0" smtClean="0">
                    <a:solidFill>
                      <a:srgbClr val="002060"/>
                    </a:solidFill>
                  </a:rPr>
                  <a:t>  </a:t>
                </a:r>
                <a:r>
                  <a:rPr lang="en-US" sz="3600" b="1" dirty="0"/>
                  <a:t>W</a:t>
                </a:r>
                <a:r>
                  <a:rPr lang="en-US" sz="3600" b="1" dirty="0" smtClean="0">
                    <a:solidFill>
                      <a:srgbClr val="002060"/>
                    </a:solidFill>
                  </a:rPr>
                  <a:t>hat kinds of food we should eat? </a:t>
                </a:r>
                <a:endParaRPr lang="en-US" sz="3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2" name="Flowchart: Delay 11"/>
              <p:cNvSpPr/>
              <p:nvPr/>
            </p:nvSpPr>
            <p:spPr>
              <a:xfrm>
                <a:off x="1914800" y="2340464"/>
                <a:ext cx="560616" cy="661821"/>
              </a:xfrm>
              <a:prstGeom prst="flowChartDelay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1937187" y="2774633"/>
              <a:ext cx="4635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/>
                <a:t>2.</a:t>
              </a:r>
              <a:endParaRPr lang="en-US" sz="28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897931" y="3702982"/>
            <a:ext cx="8430432" cy="661821"/>
            <a:chOff x="1897931" y="3763279"/>
            <a:chExt cx="8430432" cy="661821"/>
          </a:xfrm>
        </p:grpSpPr>
        <p:grpSp>
          <p:nvGrpSpPr>
            <p:cNvPr id="22" name="Group 21"/>
            <p:cNvGrpSpPr/>
            <p:nvPr/>
          </p:nvGrpSpPr>
          <p:grpSpPr>
            <a:xfrm>
              <a:off x="1897931" y="3763279"/>
              <a:ext cx="8430432" cy="661821"/>
              <a:chOff x="1897931" y="3475882"/>
              <a:chExt cx="8430432" cy="66182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276205" y="3483628"/>
                <a:ext cx="8052158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/>
                  <a:t>   </a:t>
                </a:r>
                <a:r>
                  <a:rPr lang="en-US" sz="3600" b="1" dirty="0"/>
                  <a:t>What </a:t>
                </a:r>
                <a:r>
                  <a:rPr lang="en-US" sz="3600" b="1" dirty="0" smtClean="0"/>
                  <a:t>you do if you are sneezing? </a:t>
                </a:r>
                <a:endParaRPr lang="en-US" sz="3600" b="1" dirty="0"/>
              </a:p>
            </p:txBody>
          </p:sp>
          <p:sp>
            <p:nvSpPr>
              <p:cNvPr id="17" name="Flowchart: Delay 16"/>
              <p:cNvSpPr/>
              <p:nvPr/>
            </p:nvSpPr>
            <p:spPr>
              <a:xfrm>
                <a:off x="1897931" y="3475882"/>
                <a:ext cx="560616" cy="661821"/>
              </a:xfrm>
              <a:prstGeom prst="flowChartDelay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1923558" y="3817153"/>
              <a:ext cx="5453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3. </a:t>
              </a:r>
              <a:endParaRPr lang="en-US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97931" y="4667425"/>
            <a:ext cx="8672637" cy="661821"/>
            <a:chOff x="1881062" y="4733226"/>
            <a:chExt cx="8672637" cy="661821"/>
          </a:xfrm>
        </p:grpSpPr>
        <p:grpSp>
          <p:nvGrpSpPr>
            <p:cNvPr id="23" name="Group 22"/>
            <p:cNvGrpSpPr/>
            <p:nvPr/>
          </p:nvGrpSpPr>
          <p:grpSpPr>
            <a:xfrm>
              <a:off x="1881062" y="4733226"/>
              <a:ext cx="8672637" cy="661821"/>
              <a:chOff x="1881062" y="4611300"/>
              <a:chExt cx="8672637" cy="661821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276205" y="4611300"/>
                <a:ext cx="8277494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 </a:t>
                </a:r>
                <a:r>
                  <a:rPr lang="en-US" sz="3600" b="1" dirty="0" smtClean="0"/>
                  <a:t>  What kinds of drink we should take? </a:t>
                </a:r>
                <a:endParaRPr lang="en-US" sz="3600" b="1" dirty="0"/>
              </a:p>
            </p:txBody>
          </p:sp>
          <p:sp>
            <p:nvSpPr>
              <p:cNvPr id="18" name="Flowchart: Delay 17"/>
              <p:cNvSpPr/>
              <p:nvPr/>
            </p:nvSpPr>
            <p:spPr>
              <a:xfrm>
                <a:off x="1881062" y="4611300"/>
                <a:ext cx="560616" cy="661821"/>
              </a:xfrm>
              <a:prstGeom prst="flowChartDelay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1937187" y="4803170"/>
              <a:ext cx="5453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4. </a:t>
              </a:r>
              <a:endParaRPr lang="en-US" sz="28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881062" y="5612876"/>
            <a:ext cx="9257749" cy="661821"/>
            <a:chOff x="1881062" y="5587401"/>
            <a:chExt cx="9257749" cy="661821"/>
          </a:xfrm>
        </p:grpSpPr>
        <p:grpSp>
          <p:nvGrpSpPr>
            <p:cNvPr id="24" name="Group 23"/>
            <p:cNvGrpSpPr/>
            <p:nvPr/>
          </p:nvGrpSpPr>
          <p:grpSpPr>
            <a:xfrm>
              <a:off x="1881062" y="5587401"/>
              <a:ext cx="9257749" cy="661821"/>
              <a:chOff x="1906640" y="5699810"/>
              <a:chExt cx="9257749" cy="66182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292536" y="5707556"/>
                <a:ext cx="8871853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 </a:t>
                </a:r>
                <a:r>
                  <a:rPr lang="en-US" sz="3600" b="1" dirty="0" smtClean="0"/>
                  <a:t>  What do you do if you are catch in fever? </a:t>
                </a:r>
                <a:endParaRPr lang="en-US" sz="3600" b="1" dirty="0"/>
              </a:p>
            </p:txBody>
          </p:sp>
          <p:sp>
            <p:nvSpPr>
              <p:cNvPr id="19" name="Flowchart: Delay 18"/>
              <p:cNvSpPr/>
              <p:nvPr/>
            </p:nvSpPr>
            <p:spPr>
              <a:xfrm>
                <a:off x="1906640" y="5699810"/>
                <a:ext cx="560616" cy="661821"/>
              </a:xfrm>
              <a:prstGeom prst="flowChartDelay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1923558" y="5669300"/>
              <a:ext cx="5453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5.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64403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6785" y="4024993"/>
            <a:ext cx="11296531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Suppose, You Caught cold a few days ago. </a:t>
            </a:r>
            <a:r>
              <a:rPr lang="en-US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Now, </a:t>
            </a:r>
          </a:p>
          <a:p>
            <a:pPr algn="ctr"/>
            <a:r>
              <a:rPr lang="en-US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Write a short composition about 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</a:t>
            </a:r>
            <a:r>
              <a:rPr lang="en-US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our illness in eight sentences. </a:t>
            </a:r>
          </a:p>
          <a:p>
            <a:pPr algn="ctr"/>
            <a:r>
              <a:rPr lang="en-US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6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10" descr="maxresdefault (1)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876" y="172331"/>
            <a:ext cx="5020134" cy="318440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4300" y="172331"/>
            <a:ext cx="3038475" cy="71437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Homework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03940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07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577287"/>
            <a:ext cx="12192000" cy="9111165"/>
            <a:chOff x="0" y="-577287"/>
            <a:chExt cx="12192000" cy="9111165"/>
          </a:xfrm>
        </p:grpSpPr>
        <p:sp>
          <p:nvSpPr>
            <p:cNvPr id="11" name="Oval 10"/>
            <p:cNvSpPr/>
            <p:nvPr/>
          </p:nvSpPr>
          <p:spPr>
            <a:xfrm>
              <a:off x="2819400" y="619125"/>
              <a:ext cx="4714875" cy="60007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 rot="16771005">
              <a:off x="3077397" y="-3156785"/>
              <a:ext cx="1650607" cy="6809603"/>
            </a:xfrm>
            <a:custGeom>
              <a:avLst/>
              <a:gdLst>
                <a:gd name="connsiteX0" fmla="*/ 0 w 2594899"/>
                <a:gd name="connsiteY0" fmla="*/ 1206872 h 1206872"/>
                <a:gd name="connsiteX1" fmla="*/ 1297450 w 2594899"/>
                <a:gd name="connsiteY1" fmla="*/ 0 h 1206872"/>
                <a:gd name="connsiteX2" fmla="*/ 2594899 w 2594899"/>
                <a:gd name="connsiteY2" fmla="*/ 1206872 h 1206872"/>
                <a:gd name="connsiteX3" fmla="*/ 0 w 2594899"/>
                <a:gd name="connsiteY3" fmla="*/ 1206872 h 1206872"/>
                <a:gd name="connsiteX0" fmla="*/ 123454 w 1297449"/>
                <a:gd name="connsiteY0" fmla="*/ 1124821 h 1206872"/>
                <a:gd name="connsiteX1" fmla="*/ 0 w 1297449"/>
                <a:gd name="connsiteY1" fmla="*/ 0 h 1206872"/>
                <a:gd name="connsiteX2" fmla="*/ 1297449 w 1297449"/>
                <a:gd name="connsiteY2" fmla="*/ 1206872 h 1206872"/>
                <a:gd name="connsiteX3" fmla="*/ 123454 w 1297449"/>
                <a:gd name="connsiteY3" fmla="*/ 1124821 h 1206872"/>
                <a:gd name="connsiteX0" fmla="*/ 101341 w 1297449"/>
                <a:gd name="connsiteY0" fmla="*/ 1167566 h 1206872"/>
                <a:gd name="connsiteX1" fmla="*/ 0 w 1297449"/>
                <a:gd name="connsiteY1" fmla="*/ 0 h 1206872"/>
                <a:gd name="connsiteX2" fmla="*/ 1297449 w 1297449"/>
                <a:gd name="connsiteY2" fmla="*/ 1206872 h 1206872"/>
                <a:gd name="connsiteX3" fmla="*/ 101341 w 1297449"/>
                <a:gd name="connsiteY3" fmla="*/ 1167566 h 1206872"/>
                <a:gd name="connsiteX0" fmla="*/ 0 w 1196108"/>
                <a:gd name="connsiteY0" fmla="*/ 4894516 h 4933822"/>
                <a:gd name="connsiteX1" fmla="*/ 357175 w 1196108"/>
                <a:gd name="connsiteY1" fmla="*/ 0 h 4933822"/>
                <a:gd name="connsiteX2" fmla="*/ 1196108 w 1196108"/>
                <a:gd name="connsiteY2" fmla="*/ 4933822 h 4933822"/>
                <a:gd name="connsiteX3" fmla="*/ 0 w 1196108"/>
                <a:gd name="connsiteY3" fmla="*/ 4894516 h 4933822"/>
                <a:gd name="connsiteX0" fmla="*/ 0 w 1541029"/>
                <a:gd name="connsiteY0" fmla="*/ 4894516 h 5278277"/>
                <a:gd name="connsiteX1" fmla="*/ 357175 w 1541029"/>
                <a:gd name="connsiteY1" fmla="*/ 0 h 5278277"/>
                <a:gd name="connsiteX2" fmla="*/ 1541029 w 1541029"/>
                <a:gd name="connsiteY2" fmla="*/ 5278277 h 5278277"/>
                <a:gd name="connsiteX3" fmla="*/ 0 w 1541029"/>
                <a:gd name="connsiteY3" fmla="*/ 4894516 h 5278277"/>
                <a:gd name="connsiteX0" fmla="*/ 0 w 1650607"/>
                <a:gd name="connsiteY0" fmla="*/ 4923727 h 5278277"/>
                <a:gd name="connsiteX1" fmla="*/ 466753 w 1650607"/>
                <a:gd name="connsiteY1" fmla="*/ 0 h 5278277"/>
                <a:gd name="connsiteX2" fmla="*/ 1650607 w 1650607"/>
                <a:gd name="connsiteY2" fmla="*/ 5278277 h 5278277"/>
                <a:gd name="connsiteX3" fmla="*/ 0 w 1650607"/>
                <a:gd name="connsiteY3" fmla="*/ 4923727 h 5278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0607" h="5278277">
                  <a:moveTo>
                    <a:pt x="0" y="4923727"/>
                  </a:moveTo>
                  <a:lnTo>
                    <a:pt x="466753" y="0"/>
                  </a:lnTo>
                  <a:lnTo>
                    <a:pt x="1650607" y="5278277"/>
                  </a:lnTo>
                  <a:lnTo>
                    <a:pt x="0" y="492372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 rot="14125792">
              <a:off x="2024625" y="4402615"/>
              <a:ext cx="3370809" cy="4891717"/>
            </a:xfrm>
            <a:custGeom>
              <a:avLst/>
              <a:gdLst>
                <a:gd name="connsiteX0" fmla="*/ 0 w 1414464"/>
                <a:gd name="connsiteY0" fmla="*/ 704850 h 704850"/>
                <a:gd name="connsiteX1" fmla="*/ 707232 w 1414464"/>
                <a:gd name="connsiteY1" fmla="*/ 0 h 704850"/>
                <a:gd name="connsiteX2" fmla="*/ 1414464 w 1414464"/>
                <a:gd name="connsiteY2" fmla="*/ 704850 h 704850"/>
                <a:gd name="connsiteX3" fmla="*/ 0 w 1414464"/>
                <a:gd name="connsiteY3" fmla="*/ 704850 h 704850"/>
                <a:gd name="connsiteX0" fmla="*/ 0 w 3291567"/>
                <a:gd name="connsiteY0" fmla="*/ 4858118 h 4858118"/>
                <a:gd name="connsiteX1" fmla="*/ 3291567 w 3291567"/>
                <a:gd name="connsiteY1" fmla="*/ 0 h 4858118"/>
                <a:gd name="connsiteX2" fmla="*/ 1414464 w 3291567"/>
                <a:gd name="connsiteY2" fmla="*/ 4858118 h 4858118"/>
                <a:gd name="connsiteX3" fmla="*/ 0 w 3291567"/>
                <a:gd name="connsiteY3" fmla="*/ 4858118 h 4858118"/>
                <a:gd name="connsiteX0" fmla="*/ 0 w 3291567"/>
                <a:gd name="connsiteY0" fmla="*/ 4858118 h 4858118"/>
                <a:gd name="connsiteX1" fmla="*/ 3291567 w 3291567"/>
                <a:gd name="connsiteY1" fmla="*/ 0 h 4858118"/>
                <a:gd name="connsiteX2" fmla="*/ 631131 w 3291567"/>
                <a:gd name="connsiteY2" fmla="*/ 4769465 h 4858118"/>
                <a:gd name="connsiteX3" fmla="*/ 0 w 3291567"/>
                <a:gd name="connsiteY3" fmla="*/ 4858118 h 485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1567" h="4858118">
                  <a:moveTo>
                    <a:pt x="0" y="4858118"/>
                  </a:moveTo>
                  <a:lnTo>
                    <a:pt x="3291567" y="0"/>
                  </a:lnTo>
                  <a:lnTo>
                    <a:pt x="631131" y="4769465"/>
                  </a:lnTo>
                  <a:lnTo>
                    <a:pt x="0" y="485811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295504" y="-9525"/>
              <a:ext cx="6896496" cy="6858000"/>
            </a:xfrm>
            <a:custGeom>
              <a:avLst/>
              <a:gdLst>
                <a:gd name="connsiteX0" fmla="*/ 1093459 w 6896496"/>
                <a:gd name="connsiteY0" fmla="*/ 0 h 6858000"/>
                <a:gd name="connsiteX1" fmla="*/ 6755537 w 6896496"/>
                <a:gd name="connsiteY1" fmla="*/ 0 h 6858000"/>
                <a:gd name="connsiteX2" fmla="*/ 6896496 w 6896496"/>
                <a:gd name="connsiteY2" fmla="*/ 192729 h 6858000"/>
                <a:gd name="connsiteX3" fmla="*/ 6896496 w 6896496"/>
                <a:gd name="connsiteY3" fmla="*/ 6554766 h 6858000"/>
                <a:gd name="connsiteX4" fmla="*/ 6829482 w 6896496"/>
                <a:gd name="connsiteY4" fmla="*/ 6650901 h 6858000"/>
                <a:gd name="connsiteX5" fmla="*/ 6691202 w 6896496"/>
                <a:gd name="connsiteY5" fmla="*/ 6830596 h 6858000"/>
                <a:gd name="connsiteX6" fmla="*/ 6667863 w 6896496"/>
                <a:gd name="connsiteY6" fmla="*/ 6858000 h 6858000"/>
                <a:gd name="connsiteX7" fmla="*/ 1182867 w 6896496"/>
                <a:gd name="connsiteY7" fmla="*/ 6858000 h 6858000"/>
                <a:gd name="connsiteX8" fmla="*/ 1149459 w 6896496"/>
                <a:gd name="connsiteY8" fmla="*/ 6820269 h 6858000"/>
                <a:gd name="connsiteX9" fmla="*/ 0 w 6896496"/>
                <a:gd name="connsiteY9" fmla="*/ 3371851 h 6858000"/>
                <a:gd name="connsiteX10" fmla="*/ 896165 w 6896496"/>
                <a:gd name="connsiteY10" fmla="*/ 26975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96496" h="6858000">
                  <a:moveTo>
                    <a:pt x="1093459" y="0"/>
                  </a:moveTo>
                  <a:lnTo>
                    <a:pt x="6755537" y="0"/>
                  </a:lnTo>
                  <a:lnTo>
                    <a:pt x="6896496" y="192729"/>
                  </a:lnTo>
                  <a:lnTo>
                    <a:pt x="6896496" y="6554766"/>
                  </a:lnTo>
                  <a:lnTo>
                    <a:pt x="6829482" y="6650901"/>
                  </a:lnTo>
                  <a:cubicBezTo>
                    <a:pt x="6784613" y="6712247"/>
                    <a:pt x="6738503" y="6772166"/>
                    <a:pt x="6691202" y="6830596"/>
                  </a:cubicBezTo>
                  <a:lnTo>
                    <a:pt x="6667863" y="6858000"/>
                  </a:lnTo>
                  <a:lnTo>
                    <a:pt x="1182867" y="6858000"/>
                  </a:lnTo>
                  <a:lnTo>
                    <a:pt x="1149459" y="6820269"/>
                  </a:lnTo>
                  <a:cubicBezTo>
                    <a:pt x="439265" y="5937742"/>
                    <a:pt x="0" y="4718542"/>
                    <a:pt x="0" y="3371851"/>
                  </a:cubicBezTo>
                  <a:cubicBezTo>
                    <a:pt x="0" y="2193497"/>
                    <a:pt x="336312" y="1112752"/>
                    <a:pt x="896165" y="26975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405562" cy="6858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rapezoid 3"/>
            <p:cNvSpPr/>
            <p:nvPr/>
          </p:nvSpPr>
          <p:spPr>
            <a:xfrm rot="5400000">
              <a:off x="-588897" y="994459"/>
              <a:ext cx="6858000" cy="4869082"/>
            </a:xfrm>
            <a:custGeom>
              <a:avLst/>
              <a:gdLst>
                <a:gd name="connsiteX0" fmla="*/ 0 w 6858000"/>
                <a:gd name="connsiteY0" fmla="*/ 4869082 h 4869082"/>
                <a:gd name="connsiteX1" fmla="*/ 1217271 w 6858000"/>
                <a:gd name="connsiteY1" fmla="*/ 0 h 4869082"/>
                <a:gd name="connsiteX2" fmla="*/ 5640730 w 6858000"/>
                <a:gd name="connsiteY2" fmla="*/ 0 h 4869082"/>
                <a:gd name="connsiteX3" fmla="*/ 6858000 w 6858000"/>
                <a:gd name="connsiteY3" fmla="*/ 4869082 h 4869082"/>
                <a:gd name="connsiteX4" fmla="*/ 0 w 6858000"/>
                <a:gd name="connsiteY4" fmla="*/ 4869082 h 4869082"/>
                <a:gd name="connsiteX0" fmla="*/ 0 w 6858000"/>
                <a:gd name="connsiteY0" fmla="*/ 4869082 h 4869082"/>
                <a:gd name="connsiteX1" fmla="*/ 1217271 w 6858000"/>
                <a:gd name="connsiteY1" fmla="*/ 0 h 4869082"/>
                <a:gd name="connsiteX2" fmla="*/ 6507004 w 6858000"/>
                <a:gd name="connsiteY2" fmla="*/ 712270 h 4869082"/>
                <a:gd name="connsiteX3" fmla="*/ 6858000 w 6858000"/>
                <a:gd name="connsiteY3" fmla="*/ 4869082 h 4869082"/>
                <a:gd name="connsiteX4" fmla="*/ 0 w 6858000"/>
                <a:gd name="connsiteY4" fmla="*/ 4869082 h 486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4869082">
                  <a:moveTo>
                    <a:pt x="0" y="4869082"/>
                  </a:moveTo>
                  <a:lnTo>
                    <a:pt x="1217271" y="0"/>
                  </a:lnTo>
                  <a:lnTo>
                    <a:pt x="6507004" y="712270"/>
                  </a:lnTo>
                  <a:lnTo>
                    <a:pt x="6858000" y="4869082"/>
                  </a:lnTo>
                  <a:lnTo>
                    <a:pt x="0" y="4869082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9442997-499B-463D-8CCB-F1407C9936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6513" y="45563"/>
            <a:ext cx="1826005" cy="1772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017" y="1488568"/>
            <a:ext cx="2448649" cy="3038767"/>
          </a:xfrm>
          <a:prstGeom prst="rect">
            <a:avLst/>
          </a:prstGeom>
          <a:ln w="1905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1309013" y="4829262"/>
            <a:ext cx="2835606" cy="11387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Mohammod</a:t>
            </a:r>
            <a:r>
              <a:rPr lang="en-US" dirty="0" smtClean="0">
                <a:solidFill>
                  <a:srgbClr val="002060"/>
                </a:solidFill>
              </a:rPr>
              <a:t> Abdul Hannan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Assistant teacher</a:t>
            </a:r>
          </a:p>
          <a:p>
            <a:pPr algn="ctr"/>
            <a:r>
              <a:rPr lang="en-US" sz="1600" dirty="0" err="1" smtClean="0">
                <a:solidFill>
                  <a:srgbClr val="002060"/>
                </a:solidFill>
              </a:rPr>
              <a:t>Chunghor</a:t>
            </a:r>
            <a:r>
              <a:rPr lang="en-US" sz="1600" dirty="0" smtClean="0">
                <a:solidFill>
                  <a:srgbClr val="002060"/>
                </a:solidFill>
              </a:rPr>
              <a:t> Govt. Primary School</a:t>
            </a:r>
          </a:p>
          <a:p>
            <a:pPr algn="ctr"/>
            <a:r>
              <a:rPr lang="en-US" sz="1600" dirty="0" err="1" smtClean="0">
                <a:solidFill>
                  <a:srgbClr val="002060"/>
                </a:solidFill>
              </a:rPr>
              <a:t>Kulaura</a:t>
            </a:r>
            <a:r>
              <a:rPr lang="en-US" sz="1600" dirty="0" smtClean="0">
                <a:solidFill>
                  <a:srgbClr val="002060"/>
                </a:solidFill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</a:rPr>
              <a:t>Moulvibazar</a:t>
            </a:r>
            <a:r>
              <a:rPr lang="en-US" sz="1600" dirty="0" smtClean="0">
                <a:solidFill>
                  <a:srgbClr val="002060"/>
                </a:solidFill>
              </a:rPr>
              <a:t>.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9442997-499B-463D-8CCB-F1407C99368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6856" y="14663"/>
            <a:ext cx="1837319" cy="1783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9442997-499B-463D-8CCB-F1407C99368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279850" y="4945573"/>
            <a:ext cx="1911606" cy="18560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9442997-499B-463D-8CCB-F1407C99368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2367" y="5149620"/>
            <a:ext cx="1739854" cy="168933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934104" y="1798627"/>
            <a:ext cx="4901560" cy="3662541"/>
            <a:chOff x="5907399" y="1908168"/>
            <a:chExt cx="4901560" cy="3662541"/>
          </a:xfrm>
        </p:grpSpPr>
        <p:sp>
          <p:nvSpPr>
            <p:cNvPr id="6" name="TextBox 5"/>
            <p:cNvSpPr txBox="1"/>
            <p:nvPr/>
          </p:nvSpPr>
          <p:spPr>
            <a:xfrm>
              <a:off x="5907399" y="1908168"/>
              <a:ext cx="4901560" cy="36625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C000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Class: Five</a:t>
              </a:r>
            </a:p>
            <a:p>
              <a:r>
                <a:rPr 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Sub- English,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Unit: 8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Lesson: 1 &amp; 2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 title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rite to me soon.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Today’s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esson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Sima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is at home……….these things.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30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minute</a:t>
              </a:r>
            </a:p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Date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16" descr="English-For-Today-Class-5.jp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2151" y="2047005"/>
              <a:ext cx="1109638" cy="138199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4304021" y="44626"/>
            <a:ext cx="2752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Identity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81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8280" y="1"/>
            <a:ext cx="12200280" cy="6857999"/>
            <a:chOff x="-8280" y="1"/>
            <a:chExt cx="12200280" cy="6857999"/>
          </a:xfrm>
        </p:grpSpPr>
        <p:sp>
          <p:nvSpPr>
            <p:cNvPr id="14" name="Rectangle 13"/>
            <p:cNvSpPr/>
            <p:nvPr/>
          </p:nvSpPr>
          <p:spPr>
            <a:xfrm>
              <a:off x="2806700" y="291828"/>
              <a:ext cx="9385300" cy="6566172"/>
            </a:xfrm>
            <a:custGeom>
              <a:avLst/>
              <a:gdLst>
                <a:gd name="connsiteX0" fmla="*/ 0 w 4279900"/>
                <a:gd name="connsiteY0" fmla="*/ 0 h 6566172"/>
                <a:gd name="connsiteX1" fmla="*/ 4279900 w 4279900"/>
                <a:gd name="connsiteY1" fmla="*/ 0 h 6566172"/>
                <a:gd name="connsiteX2" fmla="*/ 4279900 w 4279900"/>
                <a:gd name="connsiteY2" fmla="*/ 6566172 h 6566172"/>
                <a:gd name="connsiteX3" fmla="*/ 0 w 4279900"/>
                <a:gd name="connsiteY3" fmla="*/ 6566172 h 6566172"/>
                <a:gd name="connsiteX4" fmla="*/ 0 w 4279900"/>
                <a:gd name="connsiteY4" fmla="*/ 0 h 6566172"/>
                <a:gd name="connsiteX0" fmla="*/ 5105400 w 9385300"/>
                <a:gd name="connsiteY0" fmla="*/ 0 h 6566172"/>
                <a:gd name="connsiteX1" fmla="*/ 9385300 w 9385300"/>
                <a:gd name="connsiteY1" fmla="*/ 0 h 6566172"/>
                <a:gd name="connsiteX2" fmla="*/ 9385300 w 9385300"/>
                <a:gd name="connsiteY2" fmla="*/ 6566172 h 6566172"/>
                <a:gd name="connsiteX3" fmla="*/ 0 w 9385300"/>
                <a:gd name="connsiteY3" fmla="*/ 4623072 h 6566172"/>
                <a:gd name="connsiteX4" fmla="*/ 5105400 w 9385300"/>
                <a:gd name="connsiteY4" fmla="*/ 0 h 656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5300" h="6566172">
                  <a:moveTo>
                    <a:pt x="5105400" y="0"/>
                  </a:moveTo>
                  <a:lnTo>
                    <a:pt x="9385300" y="0"/>
                  </a:lnTo>
                  <a:lnTo>
                    <a:pt x="9385300" y="6566172"/>
                  </a:lnTo>
                  <a:lnTo>
                    <a:pt x="0" y="4623072"/>
                  </a:lnTo>
                  <a:lnTo>
                    <a:pt x="5105400" y="0"/>
                  </a:lnTo>
                  <a:close/>
                </a:path>
              </a:pathLst>
            </a:custGeom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8280" y="291828"/>
              <a:ext cx="6432939" cy="6566172"/>
            </a:xfrm>
            <a:custGeom>
              <a:avLst/>
              <a:gdLst>
                <a:gd name="connsiteX0" fmla="*/ 0 w 349639"/>
                <a:gd name="connsiteY0" fmla="*/ 0 h 6566172"/>
                <a:gd name="connsiteX1" fmla="*/ 349639 w 349639"/>
                <a:gd name="connsiteY1" fmla="*/ 0 h 6566172"/>
                <a:gd name="connsiteX2" fmla="*/ 349639 w 349639"/>
                <a:gd name="connsiteY2" fmla="*/ 6566172 h 6566172"/>
                <a:gd name="connsiteX3" fmla="*/ 0 w 349639"/>
                <a:gd name="connsiteY3" fmla="*/ 6566172 h 6566172"/>
                <a:gd name="connsiteX4" fmla="*/ 0 w 349639"/>
                <a:gd name="connsiteY4" fmla="*/ 0 h 6566172"/>
                <a:gd name="connsiteX0" fmla="*/ 0 w 6432939"/>
                <a:gd name="connsiteY0" fmla="*/ 0 h 6566172"/>
                <a:gd name="connsiteX1" fmla="*/ 6432939 w 6432939"/>
                <a:gd name="connsiteY1" fmla="*/ 6565900 h 6566172"/>
                <a:gd name="connsiteX2" fmla="*/ 349639 w 6432939"/>
                <a:gd name="connsiteY2" fmla="*/ 6566172 h 6566172"/>
                <a:gd name="connsiteX3" fmla="*/ 0 w 6432939"/>
                <a:gd name="connsiteY3" fmla="*/ 6566172 h 6566172"/>
                <a:gd name="connsiteX4" fmla="*/ 0 w 6432939"/>
                <a:gd name="connsiteY4" fmla="*/ 0 h 656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2939" h="6566172">
                  <a:moveTo>
                    <a:pt x="0" y="0"/>
                  </a:moveTo>
                  <a:lnTo>
                    <a:pt x="6432939" y="6565900"/>
                  </a:lnTo>
                  <a:lnTo>
                    <a:pt x="349639" y="6566172"/>
                  </a:lnTo>
                  <a:lnTo>
                    <a:pt x="0" y="6566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0" y="1"/>
              <a:ext cx="12192000" cy="2800351"/>
            </a:xfrm>
            <a:custGeom>
              <a:avLst/>
              <a:gdLst>
                <a:gd name="connsiteX0" fmla="*/ 445502 w 12192000"/>
                <a:gd name="connsiteY0" fmla="*/ 0 h 2800351"/>
                <a:gd name="connsiteX1" fmla="*/ 12192000 w 12192000"/>
                <a:gd name="connsiteY1" fmla="*/ 0 h 2800351"/>
                <a:gd name="connsiteX2" fmla="*/ 12192000 w 12192000"/>
                <a:gd name="connsiteY2" fmla="*/ 2198139 h 2800351"/>
                <a:gd name="connsiteX3" fmla="*/ 11819933 w 12192000"/>
                <a:gd name="connsiteY3" fmla="*/ 2291676 h 2800351"/>
                <a:gd name="connsiteX4" fmla="*/ 6445250 w 12192000"/>
                <a:gd name="connsiteY4" fmla="*/ 2800351 h 2800351"/>
                <a:gd name="connsiteX5" fmla="*/ 142423 w 12192000"/>
                <a:gd name="connsiteY5" fmla="*/ 2034646 h 2800351"/>
                <a:gd name="connsiteX6" fmla="*/ 0 w 12192000"/>
                <a:gd name="connsiteY6" fmla="*/ 1981080 h 2800351"/>
                <a:gd name="connsiteX7" fmla="*/ 0 w 12192000"/>
                <a:gd name="connsiteY7" fmla="*/ 144741 h 2800351"/>
                <a:gd name="connsiteX8" fmla="*/ 142423 w 12192000"/>
                <a:gd name="connsiteY8" fmla="*/ 92606 h 280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2800351">
                  <a:moveTo>
                    <a:pt x="445502" y="0"/>
                  </a:moveTo>
                  <a:lnTo>
                    <a:pt x="12192000" y="0"/>
                  </a:lnTo>
                  <a:lnTo>
                    <a:pt x="12192000" y="2198139"/>
                  </a:lnTo>
                  <a:lnTo>
                    <a:pt x="11819933" y="2291676"/>
                  </a:lnTo>
                  <a:cubicBezTo>
                    <a:pt x="10444432" y="2605962"/>
                    <a:pt x="8544195" y="2800351"/>
                    <a:pt x="6445250" y="2800351"/>
                  </a:cubicBezTo>
                  <a:cubicBezTo>
                    <a:pt x="3821570" y="2800351"/>
                    <a:pt x="1508369" y="2496618"/>
                    <a:pt x="142423" y="2034646"/>
                  </a:cubicBezTo>
                  <a:lnTo>
                    <a:pt x="0" y="1981080"/>
                  </a:lnTo>
                  <a:lnTo>
                    <a:pt x="0" y="144741"/>
                  </a:lnTo>
                  <a:lnTo>
                    <a:pt x="142423" y="9260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pic-09_1220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168" y="3185702"/>
            <a:ext cx="5092902" cy="31830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e655c392550ccb793e10306c15c403d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9670" y="308882"/>
            <a:ext cx="35052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41A0520-59E4-4A95-9D50-7541946BB4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39" y="3185702"/>
            <a:ext cx="5656553" cy="31830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41140" y="291828"/>
            <a:ext cx="73914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What can you see in these pictures?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25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7400" y="304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English-For-Today-Class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49" y="910421"/>
            <a:ext cx="5495697" cy="5424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Free Photo | Girl writing in class while wearing a medical ma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702" y="3198524"/>
            <a:ext cx="4639189" cy="309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267533" y="983130"/>
            <a:ext cx="5817915" cy="5351297"/>
            <a:chOff x="5904411" y="1157191"/>
            <a:chExt cx="5817915" cy="5351297"/>
          </a:xfrm>
        </p:grpSpPr>
        <p:pic>
          <p:nvPicPr>
            <p:cNvPr id="8" name="Picture 7" descr="maxresdefault (1).jp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4411" y="1157191"/>
              <a:ext cx="5817915" cy="535129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578061" y="1533788"/>
              <a:ext cx="4470613" cy="4082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Unit: 8, Lesson 1 – 2, Section - A</a:t>
              </a:r>
              <a:endParaRPr lang="en-US" sz="24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58135"/>
            <a:ext cx="12192000" cy="707886"/>
            <a:chOff x="469674" y="412951"/>
            <a:chExt cx="11252652" cy="707886"/>
          </a:xfrm>
        </p:grpSpPr>
        <p:sp>
          <p:nvSpPr>
            <p:cNvPr id="7" name="TextBox 6"/>
            <p:cNvSpPr txBox="1"/>
            <p:nvPr/>
          </p:nvSpPr>
          <p:spPr>
            <a:xfrm>
              <a:off x="469674" y="412951"/>
              <a:ext cx="11252652" cy="7078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We are going to talk about</a:t>
              </a:r>
              <a:endPara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Bevel 4"/>
            <p:cNvSpPr/>
            <p:nvPr/>
          </p:nvSpPr>
          <p:spPr>
            <a:xfrm>
              <a:off x="581025" y="495299"/>
              <a:ext cx="476250" cy="523273"/>
            </a:xfrm>
            <a:prstGeom prst="bevel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Bevel 11"/>
            <p:cNvSpPr/>
            <p:nvPr/>
          </p:nvSpPr>
          <p:spPr>
            <a:xfrm>
              <a:off x="11147734" y="494924"/>
              <a:ext cx="476250" cy="523273"/>
            </a:xfrm>
            <a:prstGeom prst="bevel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8112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381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0"/>
            <a:ext cx="12071964" cy="6858000"/>
            <a:chOff x="0" y="0"/>
            <a:chExt cx="12071964" cy="6858000"/>
          </a:xfrm>
        </p:grpSpPr>
        <p:sp>
          <p:nvSpPr>
            <p:cNvPr id="21" name="Isosceles Triangle 20"/>
            <p:cNvSpPr/>
            <p:nvPr/>
          </p:nvSpPr>
          <p:spPr>
            <a:xfrm rot="10800000">
              <a:off x="3587995" y="40940"/>
              <a:ext cx="8298674" cy="1343025"/>
            </a:xfrm>
            <a:custGeom>
              <a:avLst/>
              <a:gdLst>
                <a:gd name="connsiteX0" fmla="*/ 0 w 7841474"/>
                <a:gd name="connsiteY0" fmla="*/ 1343025 h 1343025"/>
                <a:gd name="connsiteX1" fmla="*/ 3920737 w 7841474"/>
                <a:gd name="connsiteY1" fmla="*/ 0 h 1343025"/>
                <a:gd name="connsiteX2" fmla="*/ 7841474 w 7841474"/>
                <a:gd name="connsiteY2" fmla="*/ 1343025 h 1343025"/>
                <a:gd name="connsiteX3" fmla="*/ 0 w 7841474"/>
                <a:gd name="connsiteY3" fmla="*/ 1343025 h 1343025"/>
                <a:gd name="connsiteX0" fmla="*/ 0 w 8146274"/>
                <a:gd name="connsiteY0" fmla="*/ 1343025 h 1343025"/>
                <a:gd name="connsiteX1" fmla="*/ 3920737 w 8146274"/>
                <a:gd name="connsiteY1" fmla="*/ 0 h 1343025"/>
                <a:gd name="connsiteX2" fmla="*/ 8146274 w 8146274"/>
                <a:gd name="connsiteY2" fmla="*/ 1323975 h 1343025"/>
                <a:gd name="connsiteX3" fmla="*/ 0 w 8146274"/>
                <a:gd name="connsiteY3" fmla="*/ 1343025 h 1343025"/>
                <a:gd name="connsiteX0" fmla="*/ 0 w 8298674"/>
                <a:gd name="connsiteY0" fmla="*/ 1343025 h 1343025"/>
                <a:gd name="connsiteX1" fmla="*/ 3920737 w 8298674"/>
                <a:gd name="connsiteY1" fmla="*/ 0 h 1343025"/>
                <a:gd name="connsiteX2" fmla="*/ 8298674 w 8298674"/>
                <a:gd name="connsiteY2" fmla="*/ 1333500 h 1343025"/>
                <a:gd name="connsiteX3" fmla="*/ 0 w 8298674"/>
                <a:gd name="connsiteY3" fmla="*/ 1343025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8674" h="1343025">
                  <a:moveTo>
                    <a:pt x="0" y="1343025"/>
                  </a:moveTo>
                  <a:lnTo>
                    <a:pt x="3920737" y="0"/>
                  </a:lnTo>
                  <a:lnTo>
                    <a:pt x="8298674" y="1333500"/>
                  </a:lnTo>
                  <a:lnTo>
                    <a:pt x="0" y="13430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20000">
                  <a:schemeClr val="accent1">
                    <a:tint val="44500"/>
                    <a:satMod val="160000"/>
                  </a:schemeClr>
                </a:gs>
                <a:gs pos="73000">
                  <a:schemeClr val="accent1">
                    <a:lumMod val="40000"/>
                    <a:lumOff val="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 rot="16200000">
              <a:off x="5062583" y="-151381"/>
              <a:ext cx="6791654" cy="7227108"/>
            </a:xfrm>
            <a:prstGeom prst="triangle">
              <a:avLst>
                <a:gd name="adj" fmla="val 5267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0" y="0"/>
              <a:ext cx="3762375" cy="685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9747" y="1737383"/>
            <a:ext cx="3638549" cy="3536180"/>
            <a:chOff x="0" y="1555432"/>
            <a:chExt cx="3173589" cy="3690188"/>
          </a:xfrm>
          <a:effectLst>
            <a:glow rad="76200">
              <a:schemeClr val="accent6">
                <a:satMod val="175000"/>
                <a:alpha val="30000"/>
              </a:schemeClr>
            </a:glow>
          </a:effectLst>
        </p:grpSpPr>
        <p:sp>
          <p:nvSpPr>
            <p:cNvPr id="5" name="Pentagon 4"/>
            <p:cNvSpPr/>
            <p:nvPr/>
          </p:nvSpPr>
          <p:spPr>
            <a:xfrm>
              <a:off x="2316480" y="3191521"/>
              <a:ext cx="857109" cy="418011"/>
            </a:xfrm>
            <a:prstGeom prst="homePlate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0" y="1555432"/>
              <a:ext cx="3054934" cy="3690188"/>
              <a:chOff x="45080" y="1555432"/>
              <a:chExt cx="3054934" cy="3690188"/>
            </a:xfrm>
          </p:grpSpPr>
          <p:sp>
            <p:nvSpPr>
              <p:cNvPr id="7" name="Pentagon 6"/>
              <p:cNvSpPr/>
              <p:nvPr/>
            </p:nvSpPr>
            <p:spPr>
              <a:xfrm rot="1766723">
                <a:off x="2088965" y="4052158"/>
                <a:ext cx="971018" cy="418011"/>
              </a:xfrm>
              <a:prstGeom prst="homePlate">
                <a:avLst/>
              </a:prstGeom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45080" y="1555432"/>
                <a:ext cx="3054934" cy="3690188"/>
                <a:chOff x="38420" y="1467509"/>
                <a:chExt cx="3054934" cy="3690188"/>
              </a:xfrm>
            </p:grpSpPr>
            <p:sp>
              <p:nvSpPr>
                <p:cNvPr id="9" name="Pentagon 8"/>
                <p:cNvSpPr/>
                <p:nvPr/>
              </p:nvSpPr>
              <p:spPr>
                <a:xfrm rot="19143631">
                  <a:off x="1182462" y="1467509"/>
                  <a:ext cx="1400905" cy="418011"/>
                </a:xfrm>
                <a:prstGeom prst="homePlate">
                  <a:avLst/>
                </a:prstGeom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Pentagon 9"/>
                <p:cNvSpPr/>
                <p:nvPr/>
              </p:nvSpPr>
              <p:spPr>
                <a:xfrm rot="20380369">
                  <a:off x="2055189" y="2308269"/>
                  <a:ext cx="1038165" cy="418011"/>
                </a:xfrm>
                <a:prstGeom prst="homePlate">
                  <a:avLst/>
                </a:prstGeom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Pentagon 10"/>
                <p:cNvSpPr/>
                <p:nvPr/>
              </p:nvSpPr>
              <p:spPr>
                <a:xfrm rot="2583550">
                  <a:off x="1036572" y="4739686"/>
                  <a:ext cx="1586896" cy="418011"/>
                </a:xfrm>
                <a:prstGeom prst="homePlate">
                  <a:avLst/>
                </a:prstGeom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38420" y="1915885"/>
                  <a:ext cx="2336801" cy="2717076"/>
                </a:xfrm>
                <a:custGeom>
                  <a:avLst/>
                  <a:gdLst>
                    <a:gd name="connsiteX0" fmla="*/ 943429 w 2336801"/>
                    <a:gd name="connsiteY0" fmla="*/ 0 h 2717076"/>
                    <a:gd name="connsiteX1" fmla="*/ 2336801 w 2336801"/>
                    <a:gd name="connsiteY1" fmla="*/ 1358538 h 2717076"/>
                    <a:gd name="connsiteX2" fmla="*/ 943429 w 2336801"/>
                    <a:gd name="connsiteY2" fmla="*/ 2717076 h 2717076"/>
                    <a:gd name="connsiteX3" fmla="*/ 57115 w 2336801"/>
                    <a:gd name="connsiteY3" fmla="*/ 2406852 h 2717076"/>
                    <a:gd name="connsiteX4" fmla="*/ 0 w 2336801"/>
                    <a:gd name="connsiteY4" fmla="*/ 2356240 h 2717076"/>
                    <a:gd name="connsiteX5" fmla="*/ 0 w 2336801"/>
                    <a:gd name="connsiteY5" fmla="*/ 360836 h 2717076"/>
                    <a:gd name="connsiteX6" fmla="*/ 57115 w 2336801"/>
                    <a:gd name="connsiteY6" fmla="*/ 310224 h 2717076"/>
                    <a:gd name="connsiteX7" fmla="*/ 943429 w 2336801"/>
                    <a:gd name="connsiteY7" fmla="*/ 0 h 2717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36801" h="2717076">
                      <a:moveTo>
                        <a:pt x="943429" y="0"/>
                      </a:moveTo>
                      <a:cubicBezTo>
                        <a:pt x="1712967" y="0"/>
                        <a:pt x="2336801" y="608238"/>
                        <a:pt x="2336801" y="1358538"/>
                      </a:cubicBezTo>
                      <a:cubicBezTo>
                        <a:pt x="2336801" y="2108838"/>
                        <a:pt x="1712967" y="2717076"/>
                        <a:pt x="943429" y="2717076"/>
                      </a:cubicBezTo>
                      <a:cubicBezTo>
                        <a:pt x="606756" y="2717076"/>
                        <a:pt x="297972" y="2600656"/>
                        <a:pt x="57115" y="2406852"/>
                      </a:cubicBezTo>
                      <a:lnTo>
                        <a:pt x="0" y="2356240"/>
                      </a:lnTo>
                      <a:lnTo>
                        <a:pt x="0" y="360836"/>
                      </a:lnTo>
                      <a:lnTo>
                        <a:pt x="57115" y="310224"/>
                      </a:lnTo>
                      <a:cubicBezTo>
                        <a:pt x="297972" y="116421"/>
                        <a:pt x="606756" y="0"/>
                        <a:pt x="943429" y="0"/>
                      </a:cubicBezTo>
                      <a:close/>
                    </a:path>
                  </a:pathLst>
                </a:custGeom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Learning outcomes</a:t>
                  </a:r>
                  <a:endPara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9" name="Rounded Rectangle 18"/>
          <p:cNvSpPr/>
          <p:nvPr/>
        </p:nvSpPr>
        <p:spPr>
          <a:xfrm>
            <a:off x="228881" y="157465"/>
            <a:ext cx="2830775" cy="4667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Students will be able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3219450" y="920222"/>
            <a:ext cx="8632781" cy="574187"/>
          </a:xfrm>
          <a:custGeom>
            <a:avLst/>
            <a:gdLst>
              <a:gd name="connsiteX0" fmla="*/ 0 w 7821753"/>
              <a:gd name="connsiteY0" fmla="*/ 0 h 771771"/>
              <a:gd name="connsiteX1" fmla="*/ 7821753 w 7821753"/>
              <a:gd name="connsiteY1" fmla="*/ 0 h 771771"/>
              <a:gd name="connsiteX2" fmla="*/ 7821753 w 7821753"/>
              <a:gd name="connsiteY2" fmla="*/ 771771 h 771771"/>
              <a:gd name="connsiteX3" fmla="*/ 0 w 7821753"/>
              <a:gd name="connsiteY3" fmla="*/ 771771 h 771771"/>
              <a:gd name="connsiteX4" fmla="*/ 0 w 7821753"/>
              <a:gd name="connsiteY4" fmla="*/ 0 h 77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1753" h="771771">
                <a:moveTo>
                  <a:pt x="0" y="0"/>
                </a:moveTo>
                <a:lnTo>
                  <a:pt x="7821753" y="0"/>
                </a:lnTo>
                <a:lnTo>
                  <a:pt x="7821753" y="771771"/>
                </a:lnTo>
                <a:lnTo>
                  <a:pt x="0" y="771771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2594" tIns="68580" rIns="68580" bIns="68580" numCol="1" spcCol="1270" anchor="ctr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know about the importance of healthy food.</a:t>
            </a:r>
          </a:p>
        </p:txBody>
      </p:sp>
      <p:sp>
        <p:nvSpPr>
          <p:cNvPr id="37" name="Freeform 36"/>
          <p:cNvSpPr/>
          <p:nvPr/>
        </p:nvSpPr>
        <p:spPr>
          <a:xfrm>
            <a:off x="3932122" y="2237843"/>
            <a:ext cx="7893324" cy="484858"/>
          </a:xfrm>
          <a:custGeom>
            <a:avLst/>
            <a:gdLst>
              <a:gd name="connsiteX0" fmla="*/ 0 w 7268724"/>
              <a:gd name="connsiteY0" fmla="*/ 0 h 771771"/>
              <a:gd name="connsiteX1" fmla="*/ 7268724 w 7268724"/>
              <a:gd name="connsiteY1" fmla="*/ 0 h 771771"/>
              <a:gd name="connsiteX2" fmla="*/ 7268724 w 7268724"/>
              <a:gd name="connsiteY2" fmla="*/ 771771 h 771771"/>
              <a:gd name="connsiteX3" fmla="*/ 0 w 7268724"/>
              <a:gd name="connsiteY3" fmla="*/ 771771 h 771771"/>
              <a:gd name="connsiteX4" fmla="*/ 0 w 7268724"/>
              <a:gd name="connsiteY4" fmla="*/ 0 h 77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8724" h="771771">
                <a:moveTo>
                  <a:pt x="0" y="0"/>
                </a:moveTo>
                <a:lnTo>
                  <a:pt x="7268724" y="0"/>
                </a:lnTo>
                <a:lnTo>
                  <a:pt x="7268724" y="771771"/>
                </a:lnTo>
                <a:lnTo>
                  <a:pt x="0" y="7717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838336"/>
              <a:satOff val="-2557"/>
              <a:lumOff val="-981"/>
              <a:alphaOff val="0"/>
            </a:schemeClr>
          </a:fillRef>
          <a:effectRef idx="0">
            <a:schemeClr val="accent5">
              <a:hueOff val="-1838336"/>
              <a:satOff val="-2557"/>
              <a:lumOff val="-98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2594" tIns="68580" rIns="68580" bIns="68580" numCol="1" spcCol="1270" anchor="ctr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tell what to do if they catch in flu.</a:t>
            </a:r>
          </a:p>
        </p:txBody>
      </p:sp>
      <p:sp>
        <p:nvSpPr>
          <p:cNvPr id="38" name="Freeform 37"/>
          <p:cNvSpPr/>
          <p:nvPr/>
        </p:nvSpPr>
        <p:spPr>
          <a:xfrm>
            <a:off x="4172981" y="3194454"/>
            <a:ext cx="7713687" cy="548863"/>
          </a:xfrm>
          <a:custGeom>
            <a:avLst/>
            <a:gdLst>
              <a:gd name="connsiteX0" fmla="*/ 0 w 7098989"/>
              <a:gd name="connsiteY0" fmla="*/ 0 h 771771"/>
              <a:gd name="connsiteX1" fmla="*/ 7098989 w 7098989"/>
              <a:gd name="connsiteY1" fmla="*/ 0 h 771771"/>
              <a:gd name="connsiteX2" fmla="*/ 7098989 w 7098989"/>
              <a:gd name="connsiteY2" fmla="*/ 771771 h 771771"/>
              <a:gd name="connsiteX3" fmla="*/ 0 w 7098989"/>
              <a:gd name="connsiteY3" fmla="*/ 771771 h 771771"/>
              <a:gd name="connsiteX4" fmla="*/ 0 w 7098989"/>
              <a:gd name="connsiteY4" fmla="*/ 0 h 77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8989" h="771771">
                <a:moveTo>
                  <a:pt x="0" y="0"/>
                </a:moveTo>
                <a:lnTo>
                  <a:pt x="7098989" y="0"/>
                </a:lnTo>
                <a:lnTo>
                  <a:pt x="7098989" y="771771"/>
                </a:lnTo>
                <a:lnTo>
                  <a:pt x="0" y="7717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676672"/>
              <a:satOff val="-5114"/>
              <a:lumOff val="-1961"/>
              <a:alphaOff val="0"/>
            </a:schemeClr>
          </a:fillRef>
          <a:effectRef idx="0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2594" tIns="68580" rIns="68580" bIns="68580" numCol="1" spcCol="1270" anchor="ctr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b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learn about cleaning.</a:t>
            </a:r>
          </a:p>
        </p:txBody>
      </p:sp>
      <p:sp>
        <p:nvSpPr>
          <p:cNvPr id="39" name="Freeform 38"/>
          <p:cNvSpPr/>
          <p:nvPr/>
        </p:nvSpPr>
        <p:spPr>
          <a:xfrm>
            <a:off x="3985853" y="4251464"/>
            <a:ext cx="7900815" cy="526781"/>
          </a:xfrm>
          <a:custGeom>
            <a:avLst/>
            <a:gdLst>
              <a:gd name="connsiteX0" fmla="*/ 0 w 7268724"/>
              <a:gd name="connsiteY0" fmla="*/ 0 h 771771"/>
              <a:gd name="connsiteX1" fmla="*/ 7268724 w 7268724"/>
              <a:gd name="connsiteY1" fmla="*/ 0 h 771771"/>
              <a:gd name="connsiteX2" fmla="*/ 7268724 w 7268724"/>
              <a:gd name="connsiteY2" fmla="*/ 771771 h 771771"/>
              <a:gd name="connsiteX3" fmla="*/ 0 w 7268724"/>
              <a:gd name="connsiteY3" fmla="*/ 771771 h 771771"/>
              <a:gd name="connsiteX4" fmla="*/ 0 w 7268724"/>
              <a:gd name="connsiteY4" fmla="*/ 0 h 77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8724" h="771771">
                <a:moveTo>
                  <a:pt x="0" y="0"/>
                </a:moveTo>
                <a:lnTo>
                  <a:pt x="7268724" y="0"/>
                </a:lnTo>
                <a:lnTo>
                  <a:pt x="7268724" y="771771"/>
                </a:lnTo>
                <a:lnTo>
                  <a:pt x="0" y="7717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515009"/>
              <a:satOff val="-7671"/>
              <a:lumOff val="-2942"/>
              <a:alphaOff val="0"/>
            </a:schemeClr>
          </a:fillRef>
          <a:effectRef idx="0">
            <a:schemeClr val="accent5">
              <a:hueOff val="-5515009"/>
              <a:satOff val="-7671"/>
              <a:lumOff val="-294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2594" tIns="68580" rIns="68580" bIns="68580" numCol="1" spcCol="1270" anchor="ctr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read the story with correct pronunciation.</a:t>
            </a:r>
          </a:p>
        </p:txBody>
      </p:sp>
      <p:sp>
        <p:nvSpPr>
          <p:cNvPr id="40" name="Freeform 39"/>
          <p:cNvSpPr/>
          <p:nvPr/>
        </p:nvSpPr>
        <p:spPr>
          <a:xfrm>
            <a:off x="3762375" y="5463152"/>
            <a:ext cx="8124293" cy="847291"/>
          </a:xfrm>
          <a:custGeom>
            <a:avLst/>
            <a:gdLst>
              <a:gd name="connsiteX0" fmla="*/ 0 w 7821753"/>
              <a:gd name="connsiteY0" fmla="*/ 0 h 771771"/>
              <a:gd name="connsiteX1" fmla="*/ 7821753 w 7821753"/>
              <a:gd name="connsiteY1" fmla="*/ 0 h 771771"/>
              <a:gd name="connsiteX2" fmla="*/ 7821753 w 7821753"/>
              <a:gd name="connsiteY2" fmla="*/ 771771 h 771771"/>
              <a:gd name="connsiteX3" fmla="*/ 0 w 7821753"/>
              <a:gd name="connsiteY3" fmla="*/ 771771 h 771771"/>
              <a:gd name="connsiteX4" fmla="*/ 0 w 7821753"/>
              <a:gd name="connsiteY4" fmla="*/ 0 h 77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1753" h="771771">
                <a:moveTo>
                  <a:pt x="0" y="0"/>
                </a:moveTo>
                <a:lnTo>
                  <a:pt x="7821753" y="0"/>
                </a:lnTo>
                <a:lnTo>
                  <a:pt x="7821753" y="771771"/>
                </a:lnTo>
                <a:lnTo>
                  <a:pt x="0" y="7717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2594" tIns="71120" rIns="71120" bIns="7112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learn to use their own glass, plate and cup if they catch in flu.</a:t>
            </a:r>
            <a:endPara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92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alpha val="56000"/>
              </a:schemeClr>
            </a:gs>
            <a:gs pos="34000">
              <a:schemeClr val="accent1">
                <a:lumMod val="0"/>
                <a:lumOff val="100000"/>
              </a:schemeClr>
            </a:gs>
            <a:gs pos="67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 rot="16200000">
            <a:off x="4606062" y="-435410"/>
            <a:ext cx="6682412" cy="7732958"/>
          </a:xfrm>
          <a:custGeom>
            <a:avLst/>
            <a:gdLst>
              <a:gd name="connsiteX0" fmla="*/ 0 w 6105524"/>
              <a:gd name="connsiteY0" fmla="*/ 6075608 h 6075608"/>
              <a:gd name="connsiteX1" fmla="*/ 3052762 w 6105524"/>
              <a:gd name="connsiteY1" fmla="*/ 0 h 6075608"/>
              <a:gd name="connsiteX2" fmla="*/ 6105524 w 6105524"/>
              <a:gd name="connsiteY2" fmla="*/ 6075608 h 6075608"/>
              <a:gd name="connsiteX3" fmla="*/ 0 w 6105524"/>
              <a:gd name="connsiteY3" fmla="*/ 6075608 h 6075608"/>
              <a:gd name="connsiteX0" fmla="*/ 61913 w 6167437"/>
              <a:gd name="connsiteY0" fmla="*/ 7723433 h 7723433"/>
              <a:gd name="connsiteX1" fmla="*/ 0 w 6167437"/>
              <a:gd name="connsiteY1" fmla="*/ 0 h 7723433"/>
              <a:gd name="connsiteX2" fmla="*/ 6167437 w 6167437"/>
              <a:gd name="connsiteY2" fmla="*/ 7723433 h 7723433"/>
              <a:gd name="connsiteX3" fmla="*/ 61913 w 6167437"/>
              <a:gd name="connsiteY3" fmla="*/ 7723433 h 7723433"/>
              <a:gd name="connsiteX0" fmla="*/ 61913 w 6834187"/>
              <a:gd name="connsiteY0" fmla="*/ 7723433 h 7723433"/>
              <a:gd name="connsiteX1" fmla="*/ 0 w 6834187"/>
              <a:gd name="connsiteY1" fmla="*/ 0 h 7723433"/>
              <a:gd name="connsiteX2" fmla="*/ 6834187 w 6834187"/>
              <a:gd name="connsiteY2" fmla="*/ 7723433 h 7723433"/>
              <a:gd name="connsiteX3" fmla="*/ 61913 w 6834187"/>
              <a:gd name="connsiteY3" fmla="*/ 7723433 h 7723433"/>
              <a:gd name="connsiteX0" fmla="*/ 0 w 6838949"/>
              <a:gd name="connsiteY0" fmla="*/ 7732958 h 7732958"/>
              <a:gd name="connsiteX1" fmla="*/ 4762 w 6838949"/>
              <a:gd name="connsiteY1" fmla="*/ 0 h 7732958"/>
              <a:gd name="connsiteX2" fmla="*/ 6838949 w 6838949"/>
              <a:gd name="connsiteY2" fmla="*/ 7723433 h 7732958"/>
              <a:gd name="connsiteX3" fmla="*/ 0 w 6838949"/>
              <a:gd name="connsiteY3" fmla="*/ 7732958 h 773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949" h="7732958">
                <a:moveTo>
                  <a:pt x="0" y="7732958"/>
                </a:moveTo>
                <a:cubicBezTo>
                  <a:pt x="1587" y="5155305"/>
                  <a:pt x="3175" y="2577653"/>
                  <a:pt x="4762" y="0"/>
                </a:cubicBezTo>
                <a:lnTo>
                  <a:pt x="6838949" y="7723433"/>
                </a:lnTo>
                <a:lnTo>
                  <a:pt x="0" y="7732958"/>
                </a:lnTo>
                <a:close/>
              </a:path>
            </a:pathLst>
          </a:custGeom>
          <a:gradFill>
            <a:gsLst>
              <a:gs pos="20000">
                <a:schemeClr val="accent1">
                  <a:lumMod val="0"/>
                </a:schemeClr>
              </a:gs>
              <a:gs pos="58000">
                <a:schemeClr val="accent1">
                  <a:lumMod val="0"/>
                  <a:lumOff val="100000"/>
                </a:schemeClr>
              </a:gs>
              <a:gs pos="88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81300" y="4418665"/>
            <a:ext cx="2598979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 Medicine 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50644" y="5385617"/>
            <a:ext cx="132168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কাশি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2610" y="5368073"/>
            <a:ext cx="1787669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4400" b="1" dirty="0" smtClean="0"/>
              <a:t>Cough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71579" y="3473650"/>
            <a:ext cx="32087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4400" b="1" dirty="0" smtClean="0"/>
              <a:t> Sore throat  </a:t>
            </a:r>
            <a:endParaRPr 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92610" y="1504062"/>
            <a:ext cx="1787669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  fever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88892" y="2470705"/>
            <a:ext cx="249138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        Visit  </a:t>
            </a:r>
            <a:endParaRPr lang="en-US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41119" y="3494024"/>
            <a:ext cx="172996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ভঙ্গ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স্বর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31594" y="1504063"/>
            <a:ext cx="106792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জ্বর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23191" y="2492797"/>
            <a:ext cx="166103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পরিদর্শন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1363" y="4436801"/>
            <a:ext cx="160381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4400" b="1" dirty="0" smtClean="0"/>
              <a:t> </a:t>
            </a:r>
            <a:endParaRPr lang="en-US" sz="36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66675" y="89864"/>
            <a:ext cx="3914775" cy="809625"/>
            <a:chOff x="66675" y="89864"/>
            <a:chExt cx="3914775" cy="809625"/>
          </a:xfrm>
        </p:grpSpPr>
        <p:sp>
          <p:nvSpPr>
            <p:cNvPr id="3" name="Rectangle 2"/>
            <p:cNvSpPr/>
            <p:nvPr/>
          </p:nvSpPr>
          <p:spPr>
            <a:xfrm>
              <a:off x="66675" y="89864"/>
              <a:ext cx="3914775" cy="80962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          Word meaning</a:t>
              </a:r>
              <a:endParaRPr lang="en-US" sz="3200" b="1" dirty="0"/>
            </a:p>
          </p:txBody>
        </p:sp>
        <p:sp>
          <p:nvSpPr>
            <p:cNvPr id="5" name="Regular Pentagon 4"/>
            <p:cNvSpPr/>
            <p:nvPr/>
          </p:nvSpPr>
          <p:spPr>
            <a:xfrm rot="5400000">
              <a:off x="177470" y="140181"/>
              <a:ext cx="654709" cy="708989"/>
            </a:xfrm>
            <a:prstGeom prst="pentagon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5624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524"/>
            <a:ext cx="12192000" cy="53911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0" y="9525"/>
            <a:ext cx="12192000" cy="6848475"/>
          </a:xfrm>
          <a:custGeom>
            <a:avLst/>
            <a:gdLst>
              <a:gd name="connsiteX0" fmla="*/ 0 w 9563100"/>
              <a:gd name="connsiteY0" fmla="*/ 5572125 h 5572125"/>
              <a:gd name="connsiteX1" fmla="*/ 4781550 w 9563100"/>
              <a:gd name="connsiteY1" fmla="*/ 0 h 5572125"/>
              <a:gd name="connsiteX2" fmla="*/ 9563100 w 9563100"/>
              <a:gd name="connsiteY2" fmla="*/ 5572125 h 5572125"/>
              <a:gd name="connsiteX3" fmla="*/ 0 w 9563100"/>
              <a:gd name="connsiteY3" fmla="*/ 5572125 h 5572125"/>
              <a:gd name="connsiteX0" fmla="*/ 0 w 9563100"/>
              <a:gd name="connsiteY0" fmla="*/ 6848475 h 6848475"/>
              <a:gd name="connsiteX1" fmla="*/ 19050 w 9563100"/>
              <a:gd name="connsiteY1" fmla="*/ 0 h 6848475"/>
              <a:gd name="connsiteX2" fmla="*/ 9563100 w 9563100"/>
              <a:gd name="connsiteY2" fmla="*/ 6848475 h 6848475"/>
              <a:gd name="connsiteX3" fmla="*/ 0 w 9563100"/>
              <a:gd name="connsiteY3" fmla="*/ 6848475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3100" h="6848475">
                <a:moveTo>
                  <a:pt x="0" y="6848475"/>
                </a:moveTo>
                <a:lnTo>
                  <a:pt x="19050" y="0"/>
                </a:lnTo>
                <a:lnTo>
                  <a:pt x="9563100" y="6848475"/>
                </a:lnTo>
                <a:lnTo>
                  <a:pt x="0" y="684847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 flipH="1">
            <a:off x="7353300" y="9524"/>
            <a:ext cx="4838700" cy="6848475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1" y="0"/>
            <a:ext cx="12211050" cy="2053995"/>
          </a:xfrm>
          <a:custGeom>
            <a:avLst/>
            <a:gdLst>
              <a:gd name="connsiteX0" fmla="*/ 0 w 11782425"/>
              <a:gd name="connsiteY0" fmla="*/ 4448175 h 4448175"/>
              <a:gd name="connsiteX1" fmla="*/ 0 w 11782425"/>
              <a:gd name="connsiteY1" fmla="*/ 0 h 4448175"/>
              <a:gd name="connsiteX2" fmla="*/ 11782425 w 11782425"/>
              <a:gd name="connsiteY2" fmla="*/ 4448175 h 4448175"/>
              <a:gd name="connsiteX3" fmla="*/ 0 w 11782425"/>
              <a:gd name="connsiteY3" fmla="*/ 4448175 h 4448175"/>
              <a:gd name="connsiteX0" fmla="*/ 0 w 12211050"/>
              <a:gd name="connsiteY0" fmla="*/ 4448175 h 4448175"/>
              <a:gd name="connsiteX1" fmla="*/ 0 w 12211050"/>
              <a:gd name="connsiteY1" fmla="*/ 0 h 4448175"/>
              <a:gd name="connsiteX2" fmla="*/ 12211050 w 12211050"/>
              <a:gd name="connsiteY2" fmla="*/ 19050 h 4448175"/>
              <a:gd name="connsiteX3" fmla="*/ 0 w 12211050"/>
              <a:gd name="connsiteY3" fmla="*/ 4448175 h 4448175"/>
              <a:gd name="connsiteX0" fmla="*/ 0 w 12211050"/>
              <a:gd name="connsiteY0" fmla="*/ 4448175 h 4448175"/>
              <a:gd name="connsiteX1" fmla="*/ 0 w 12211050"/>
              <a:gd name="connsiteY1" fmla="*/ 0 h 4448175"/>
              <a:gd name="connsiteX2" fmla="*/ 12211050 w 12211050"/>
              <a:gd name="connsiteY2" fmla="*/ 19050 h 4448175"/>
              <a:gd name="connsiteX3" fmla="*/ 0 w 12211050"/>
              <a:gd name="connsiteY3" fmla="*/ 4448175 h 4448175"/>
              <a:gd name="connsiteX0" fmla="*/ 0 w 12211050"/>
              <a:gd name="connsiteY0" fmla="*/ 666750 h 2053995"/>
              <a:gd name="connsiteX1" fmla="*/ 0 w 12211050"/>
              <a:gd name="connsiteY1" fmla="*/ 0 h 2053995"/>
              <a:gd name="connsiteX2" fmla="*/ 12211050 w 12211050"/>
              <a:gd name="connsiteY2" fmla="*/ 19050 h 2053995"/>
              <a:gd name="connsiteX3" fmla="*/ 0 w 12211050"/>
              <a:gd name="connsiteY3" fmla="*/ 666750 h 205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11050" h="2053995">
                <a:moveTo>
                  <a:pt x="0" y="666750"/>
                </a:moveTo>
                <a:lnTo>
                  <a:pt x="0" y="0"/>
                </a:lnTo>
                <a:lnTo>
                  <a:pt x="12211050" y="19050"/>
                </a:lnTo>
                <a:cubicBezTo>
                  <a:pt x="8740775" y="4943475"/>
                  <a:pt x="4070350" y="-809625"/>
                  <a:pt x="0" y="66675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d eng teachers | U.S. Embassy in Banglad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85913"/>
            <a:ext cx="7620000" cy="454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3499" y="128588"/>
            <a:ext cx="2409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Reading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81075" y="2215189"/>
            <a:ext cx="30956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Open your textbook page at 30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97707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247651"/>
            <a:ext cx="4862334" cy="3425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downloa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738" y="2276475"/>
            <a:ext cx="4955011" cy="3279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702149" y="5770999"/>
            <a:ext cx="97536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She didn’t go to school because she is ill.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51246" y="519783"/>
            <a:ext cx="6542316" cy="707886"/>
            <a:chOff x="5251246" y="519783"/>
            <a:chExt cx="6542316" cy="707886"/>
          </a:xfrm>
        </p:grpSpPr>
        <p:sp>
          <p:nvSpPr>
            <p:cNvPr id="15" name="TextBox 14"/>
            <p:cNvSpPr txBox="1"/>
            <p:nvPr/>
          </p:nvSpPr>
          <p:spPr>
            <a:xfrm>
              <a:off x="5251247" y="519783"/>
              <a:ext cx="6542315" cy="7078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Sima</a:t>
              </a:r>
              <a:r>
                <a:rPr lang="en-US" sz="40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is at home today.</a:t>
              </a:r>
              <a:endPara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Chevron 2"/>
            <p:cNvSpPr/>
            <p:nvPr/>
          </p:nvSpPr>
          <p:spPr>
            <a:xfrm rot="10800000">
              <a:off x="5251246" y="557883"/>
              <a:ext cx="504825" cy="630168"/>
            </a:xfrm>
            <a:prstGeom prst="chevron">
              <a:avLst>
                <a:gd name="adj" fmla="val 481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838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0584255beee3fea3113ea3122494f60-576a637a760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0" y="418010"/>
            <a:ext cx="5144045" cy="3919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 descr="986aaa5698fb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11" y="1815842"/>
            <a:ext cx="4497503" cy="3505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85411" y="405962"/>
            <a:ext cx="636783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She has a cough and a 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sore throat.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411" y="5446146"/>
            <a:ext cx="1093031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She also feels very warm because she has a fever. She has the flu.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95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430</Words>
  <Application>Microsoft Office PowerPoint</Application>
  <PresentationFormat>Widescreen</PresentationFormat>
  <Paragraphs>83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Hannan</dc:creator>
  <cp:lastModifiedBy>Hannan</cp:lastModifiedBy>
  <cp:revision>303</cp:revision>
  <dcterms:created xsi:type="dcterms:W3CDTF">2021-07-08T05:52:30Z</dcterms:created>
  <dcterms:modified xsi:type="dcterms:W3CDTF">2021-07-18T19:04:36Z</dcterms:modified>
</cp:coreProperties>
</file>