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64" r:id="rId3"/>
    <p:sldId id="258" r:id="rId4"/>
    <p:sldId id="365" r:id="rId5"/>
    <p:sldId id="261" r:id="rId6"/>
    <p:sldId id="377" r:id="rId7"/>
    <p:sldId id="378" r:id="rId8"/>
    <p:sldId id="383" r:id="rId9"/>
    <p:sldId id="382" r:id="rId10"/>
    <p:sldId id="381" r:id="rId11"/>
    <p:sldId id="380" r:id="rId12"/>
    <p:sldId id="379" r:id="rId13"/>
    <p:sldId id="384" r:id="rId14"/>
    <p:sldId id="385" r:id="rId15"/>
    <p:sldId id="369" r:id="rId16"/>
    <p:sldId id="373" r:id="rId17"/>
    <p:sldId id="370" r:id="rId18"/>
    <p:sldId id="264" r:id="rId19"/>
    <p:sldId id="372" r:id="rId20"/>
    <p:sldId id="371" r:id="rId21"/>
    <p:sldId id="266" r:id="rId22"/>
    <p:sldId id="267" r:id="rId23"/>
    <p:sldId id="268" r:id="rId24"/>
    <p:sldId id="374" r:id="rId25"/>
    <p:sldId id="273" r:id="rId26"/>
    <p:sldId id="376" r:id="rId27"/>
    <p:sldId id="271" r:id="rId28"/>
    <p:sldId id="278" r:id="rId29"/>
    <p:sldId id="280" r:id="rId30"/>
    <p:sldId id="282" r:id="rId31"/>
    <p:sldId id="386" r:id="rId32"/>
  </p:sldIdLst>
  <p:sldSz cx="13716000" cy="7772400"/>
  <p:notesSz cx="6858000" cy="9144000"/>
  <p:defaultText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2" autoAdjust="0"/>
    <p:restoredTop sz="94660"/>
  </p:normalViewPr>
  <p:slideViewPr>
    <p:cSldViewPr>
      <p:cViewPr varScale="1">
        <p:scale>
          <a:sx n="60" d="100"/>
          <a:sy n="60" d="100"/>
        </p:scale>
        <p:origin x="792" y="84"/>
      </p:cViewPr>
      <p:guideLst>
        <p:guide orient="horz" pos="2448"/>
        <p:guide pos="4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C8C9CF-D54C-46FB-9FA0-749E944A42C3}" type="datetimeFigureOut">
              <a:rPr lang="en-US" smtClean="0"/>
              <a:t>7/19/2021</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38731-B24F-47B0-82EF-CB28F5C4DF1E}" type="slidenum">
              <a:rPr lang="en-US" smtClean="0"/>
              <a:t>‹#›</a:t>
            </a:fld>
            <a:endParaRPr lang="en-US"/>
          </a:p>
        </p:txBody>
      </p:sp>
    </p:spTree>
    <p:extLst>
      <p:ext uri="{BB962C8B-B14F-4D97-AF65-F5344CB8AC3E}">
        <p14:creationId xmlns:p14="http://schemas.microsoft.com/office/powerpoint/2010/main" val="2928253949"/>
      </p:ext>
    </p:extLst>
  </p:cSld>
  <p:clrMap bg1="lt1" tx1="dk1" bg2="lt2" tx2="dk2" accent1="accent1" accent2="accent2" accent3="accent3" accent4="accent4" accent5="accent5" accent6="accent6" hlink="hlink" folHlink="folHlink"/>
  <p:notesStyle>
    <a:lvl1pPr marL="0" algn="l" defTabSz="1227856" rtl="0" eaLnBrk="1" latinLnBrk="0" hangingPunct="1">
      <a:defRPr sz="1600" kern="1200">
        <a:solidFill>
          <a:schemeClr val="tx1"/>
        </a:solidFill>
        <a:latin typeface="+mn-lt"/>
        <a:ea typeface="+mn-ea"/>
        <a:cs typeface="+mn-cs"/>
      </a:defRPr>
    </a:lvl1pPr>
    <a:lvl2pPr marL="613928" algn="l" defTabSz="1227856" rtl="0" eaLnBrk="1" latinLnBrk="0" hangingPunct="1">
      <a:defRPr sz="1600" kern="1200">
        <a:solidFill>
          <a:schemeClr val="tx1"/>
        </a:solidFill>
        <a:latin typeface="+mn-lt"/>
        <a:ea typeface="+mn-ea"/>
        <a:cs typeface="+mn-cs"/>
      </a:defRPr>
    </a:lvl2pPr>
    <a:lvl3pPr marL="1227856" algn="l" defTabSz="1227856" rtl="0" eaLnBrk="1" latinLnBrk="0" hangingPunct="1">
      <a:defRPr sz="1600" kern="1200">
        <a:solidFill>
          <a:schemeClr val="tx1"/>
        </a:solidFill>
        <a:latin typeface="+mn-lt"/>
        <a:ea typeface="+mn-ea"/>
        <a:cs typeface="+mn-cs"/>
      </a:defRPr>
    </a:lvl3pPr>
    <a:lvl4pPr marL="1841784" algn="l" defTabSz="1227856" rtl="0" eaLnBrk="1" latinLnBrk="0" hangingPunct="1">
      <a:defRPr sz="1600" kern="1200">
        <a:solidFill>
          <a:schemeClr val="tx1"/>
        </a:solidFill>
        <a:latin typeface="+mn-lt"/>
        <a:ea typeface="+mn-ea"/>
        <a:cs typeface="+mn-cs"/>
      </a:defRPr>
    </a:lvl4pPr>
    <a:lvl5pPr marL="2455713" algn="l" defTabSz="1227856" rtl="0" eaLnBrk="1" latinLnBrk="0" hangingPunct="1">
      <a:defRPr sz="1600" kern="1200">
        <a:solidFill>
          <a:schemeClr val="tx1"/>
        </a:solidFill>
        <a:latin typeface="+mn-lt"/>
        <a:ea typeface="+mn-ea"/>
        <a:cs typeface="+mn-cs"/>
      </a:defRPr>
    </a:lvl5pPr>
    <a:lvl6pPr marL="3069641" algn="l" defTabSz="1227856" rtl="0" eaLnBrk="1" latinLnBrk="0" hangingPunct="1">
      <a:defRPr sz="1600" kern="1200">
        <a:solidFill>
          <a:schemeClr val="tx1"/>
        </a:solidFill>
        <a:latin typeface="+mn-lt"/>
        <a:ea typeface="+mn-ea"/>
        <a:cs typeface="+mn-cs"/>
      </a:defRPr>
    </a:lvl6pPr>
    <a:lvl7pPr marL="3683569" algn="l" defTabSz="1227856" rtl="0" eaLnBrk="1" latinLnBrk="0" hangingPunct="1">
      <a:defRPr sz="1600" kern="1200">
        <a:solidFill>
          <a:schemeClr val="tx1"/>
        </a:solidFill>
        <a:latin typeface="+mn-lt"/>
        <a:ea typeface="+mn-ea"/>
        <a:cs typeface="+mn-cs"/>
      </a:defRPr>
    </a:lvl7pPr>
    <a:lvl8pPr marL="4297497" algn="l" defTabSz="1227856" rtl="0" eaLnBrk="1" latinLnBrk="0" hangingPunct="1">
      <a:defRPr sz="1600" kern="1200">
        <a:solidFill>
          <a:schemeClr val="tx1"/>
        </a:solidFill>
        <a:latin typeface="+mn-lt"/>
        <a:ea typeface="+mn-ea"/>
        <a:cs typeface="+mn-cs"/>
      </a:defRPr>
    </a:lvl8pPr>
    <a:lvl9pPr marL="4911425" algn="l" defTabSz="122785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Welcome slide.</a:t>
            </a:r>
          </a:p>
        </p:txBody>
      </p:sp>
      <p:sp>
        <p:nvSpPr>
          <p:cNvPr id="4" name="Slide Number Placeholder 3"/>
          <p:cNvSpPr>
            <a:spLocks noGrp="1"/>
          </p:cNvSpPr>
          <p:nvPr>
            <p:ph type="sldNum" sz="quarter" idx="10"/>
          </p:nvPr>
        </p:nvSpPr>
        <p:spPr/>
        <p:txBody>
          <a:bodyPr/>
          <a:lstStyle/>
          <a:p>
            <a:fld id="{67B38731-B24F-47B0-82EF-CB28F5C4DF1E}" type="slidenum">
              <a:rPr lang="en-US" smtClean="0"/>
              <a:t>1</a:t>
            </a:fld>
            <a:endParaRPr lang="en-US"/>
          </a:p>
        </p:txBody>
      </p:sp>
    </p:spTree>
    <p:extLst>
      <p:ext uri="{BB962C8B-B14F-4D97-AF65-F5344CB8AC3E}">
        <p14:creationId xmlns:p14="http://schemas.microsoft.com/office/powerpoint/2010/main" val="7177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Identity of teacher &amp; class</a:t>
            </a:r>
          </a:p>
        </p:txBody>
      </p:sp>
      <p:sp>
        <p:nvSpPr>
          <p:cNvPr id="4" name="Slide Number Placeholder 3"/>
          <p:cNvSpPr>
            <a:spLocks noGrp="1"/>
          </p:cNvSpPr>
          <p:nvPr>
            <p:ph type="sldNum" sz="quarter" idx="10"/>
          </p:nvPr>
        </p:nvSpPr>
        <p:spPr/>
        <p:txBody>
          <a:bodyPr/>
          <a:lstStyle/>
          <a:p>
            <a:fld id="{40E04934-3F07-47B7-99B4-59FE88C7E12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8721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38731-B24F-47B0-82EF-CB28F5C4DF1E}" type="slidenum">
              <a:rPr lang="en-US" smtClean="0"/>
              <a:t>27</a:t>
            </a:fld>
            <a:endParaRPr lang="en-US"/>
          </a:p>
        </p:txBody>
      </p:sp>
    </p:spTree>
    <p:extLst>
      <p:ext uri="{BB962C8B-B14F-4D97-AF65-F5344CB8AC3E}">
        <p14:creationId xmlns:p14="http://schemas.microsoft.com/office/powerpoint/2010/main" val="254598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414482"/>
            <a:ext cx="11658600" cy="1666028"/>
          </a:xfrm>
        </p:spPr>
        <p:txBody>
          <a:bodyPr/>
          <a:lstStyle/>
          <a:p>
            <a:r>
              <a:rPr lang="en-US"/>
              <a:t>Click to edit Master title style</a:t>
            </a:r>
          </a:p>
        </p:txBody>
      </p:sp>
      <p:sp>
        <p:nvSpPr>
          <p:cNvPr id="3" name="Subtitle 2"/>
          <p:cNvSpPr>
            <a:spLocks noGrp="1"/>
          </p:cNvSpPr>
          <p:nvPr>
            <p:ph type="subTitle" idx="1"/>
          </p:nvPr>
        </p:nvSpPr>
        <p:spPr>
          <a:xfrm>
            <a:off x="2057400" y="4404360"/>
            <a:ext cx="9601200" cy="1986280"/>
          </a:xfrm>
        </p:spPr>
        <p:txBody>
          <a:bodyPr/>
          <a:lstStyle>
            <a:lvl1pPr marL="0" indent="0" algn="ctr">
              <a:buNone/>
              <a:defRPr>
                <a:solidFill>
                  <a:schemeClr val="tx1">
                    <a:tint val="75000"/>
                  </a:schemeClr>
                </a:solidFill>
              </a:defRPr>
            </a:lvl1pPr>
            <a:lvl2pPr marL="613928" indent="0" algn="ctr">
              <a:buNone/>
              <a:defRPr>
                <a:solidFill>
                  <a:schemeClr val="tx1">
                    <a:tint val="75000"/>
                  </a:schemeClr>
                </a:solidFill>
              </a:defRPr>
            </a:lvl2pPr>
            <a:lvl3pPr marL="1227856" indent="0" algn="ctr">
              <a:buNone/>
              <a:defRPr>
                <a:solidFill>
                  <a:schemeClr val="tx1">
                    <a:tint val="75000"/>
                  </a:schemeClr>
                </a:solidFill>
              </a:defRPr>
            </a:lvl3pPr>
            <a:lvl4pPr marL="1841784" indent="0" algn="ctr">
              <a:buNone/>
              <a:defRPr>
                <a:solidFill>
                  <a:schemeClr val="tx1">
                    <a:tint val="75000"/>
                  </a:schemeClr>
                </a:solidFill>
              </a:defRPr>
            </a:lvl4pPr>
            <a:lvl5pPr marL="2455713" indent="0" algn="ctr">
              <a:buNone/>
              <a:defRPr>
                <a:solidFill>
                  <a:schemeClr val="tx1">
                    <a:tint val="75000"/>
                  </a:schemeClr>
                </a:solidFill>
              </a:defRPr>
            </a:lvl5pPr>
            <a:lvl6pPr marL="3069641" indent="0" algn="ctr">
              <a:buNone/>
              <a:defRPr>
                <a:solidFill>
                  <a:schemeClr val="tx1">
                    <a:tint val="75000"/>
                  </a:schemeClr>
                </a:solidFill>
              </a:defRPr>
            </a:lvl6pPr>
            <a:lvl7pPr marL="3683569" indent="0" algn="ctr">
              <a:buNone/>
              <a:defRPr>
                <a:solidFill>
                  <a:schemeClr val="tx1">
                    <a:tint val="75000"/>
                  </a:schemeClr>
                </a:solidFill>
              </a:defRPr>
            </a:lvl7pPr>
            <a:lvl8pPr marL="4297497" indent="0" algn="ctr">
              <a:buNone/>
              <a:defRPr>
                <a:solidFill>
                  <a:schemeClr val="tx1">
                    <a:tint val="75000"/>
                  </a:schemeClr>
                </a:solidFill>
              </a:defRPr>
            </a:lvl8pPr>
            <a:lvl9pPr marL="4911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FA49BB-709C-46FE-A466-17F98B5D60F9}"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8EC36-B763-4DAD-8ED9-A5948A9C574E}" type="slidenum">
              <a:rPr lang="en-US" smtClean="0"/>
              <a:t>‹#›</a:t>
            </a:fld>
            <a:endParaRPr lang="en-US"/>
          </a:p>
        </p:txBody>
      </p:sp>
    </p:spTree>
    <p:extLst>
      <p:ext uri="{BB962C8B-B14F-4D97-AF65-F5344CB8AC3E}">
        <p14:creationId xmlns:p14="http://schemas.microsoft.com/office/powerpoint/2010/main" val="266741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A49BB-709C-46FE-A466-17F98B5D60F9}"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8EC36-B763-4DAD-8ED9-A5948A9C574E}" type="slidenum">
              <a:rPr lang="en-US" smtClean="0"/>
              <a:t>‹#›</a:t>
            </a:fld>
            <a:endParaRPr lang="en-US"/>
          </a:p>
        </p:txBody>
      </p:sp>
    </p:spTree>
    <p:extLst>
      <p:ext uri="{BB962C8B-B14F-4D97-AF65-F5344CB8AC3E}">
        <p14:creationId xmlns:p14="http://schemas.microsoft.com/office/powerpoint/2010/main" val="1240944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916150" y="352637"/>
            <a:ext cx="4629150" cy="7516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8700" y="352637"/>
            <a:ext cx="13658850" cy="7516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A49BB-709C-46FE-A466-17F98B5D60F9}"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8EC36-B763-4DAD-8ED9-A5948A9C574E}" type="slidenum">
              <a:rPr lang="en-US" smtClean="0"/>
              <a:t>‹#›</a:t>
            </a:fld>
            <a:endParaRPr lang="en-US"/>
          </a:p>
        </p:txBody>
      </p:sp>
    </p:spTree>
    <p:extLst>
      <p:ext uri="{BB962C8B-B14F-4D97-AF65-F5344CB8AC3E}">
        <p14:creationId xmlns:p14="http://schemas.microsoft.com/office/powerpoint/2010/main" val="52316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FA49BB-709C-46FE-A466-17F98B5D60F9}"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8EC36-B763-4DAD-8ED9-A5948A9C574E}" type="slidenum">
              <a:rPr lang="en-US" smtClean="0"/>
              <a:t>‹#›</a:t>
            </a:fld>
            <a:endParaRPr lang="en-US"/>
          </a:p>
        </p:txBody>
      </p:sp>
    </p:spTree>
    <p:extLst>
      <p:ext uri="{BB962C8B-B14F-4D97-AF65-F5344CB8AC3E}">
        <p14:creationId xmlns:p14="http://schemas.microsoft.com/office/powerpoint/2010/main" val="103821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4994487"/>
            <a:ext cx="11658600" cy="154368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1083470" y="3294275"/>
            <a:ext cx="11658600" cy="1700212"/>
          </a:xfrm>
        </p:spPr>
        <p:txBody>
          <a:bodyPr anchor="b"/>
          <a:lstStyle>
            <a:lvl1pPr marL="0" indent="0">
              <a:buNone/>
              <a:defRPr sz="2700">
                <a:solidFill>
                  <a:schemeClr val="tx1">
                    <a:tint val="75000"/>
                  </a:schemeClr>
                </a:solidFill>
              </a:defRPr>
            </a:lvl1pPr>
            <a:lvl2pPr marL="613928" indent="0">
              <a:buNone/>
              <a:defRPr sz="2400">
                <a:solidFill>
                  <a:schemeClr val="tx1">
                    <a:tint val="75000"/>
                  </a:schemeClr>
                </a:solidFill>
              </a:defRPr>
            </a:lvl2pPr>
            <a:lvl3pPr marL="1227856" indent="0">
              <a:buNone/>
              <a:defRPr sz="2100">
                <a:solidFill>
                  <a:schemeClr val="tx1">
                    <a:tint val="75000"/>
                  </a:schemeClr>
                </a:solidFill>
              </a:defRPr>
            </a:lvl3pPr>
            <a:lvl4pPr marL="1841784" indent="0">
              <a:buNone/>
              <a:defRPr sz="1900">
                <a:solidFill>
                  <a:schemeClr val="tx1">
                    <a:tint val="75000"/>
                  </a:schemeClr>
                </a:solidFill>
              </a:defRPr>
            </a:lvl4pPr>
            <a:lvl5pPr marL="2455713" indent="0">
              <a:buNone/>
              <a:defRPr sz="1900">
                <a:solidFill>
                  <a:schemeClr val="tx1">
                    <a:tint val="75000"/>
                  </a:schemeClr>
                </a:solidFill>
              </a:defRPr>
            </a:lvl5pPr>
            <a:lvl6pPr marL="3069641" indent="0">
              <a:buNone/>
              <a:defRPr sz="1900">
                <a:solidFill>
                  <a:schemeClr val="tx1">
                    <a:tint val="75000"/>
                  </a:schemeClr>
                </a:solidFill>
              </a:defRPr>
            </a:lvl6pPr>
            <a:lvl7pPr marL="3683569" indent="0">
              <a:buNone/>
              <a:defRPr sz="1900">
                <a:solidFill>
                  <a:schemeClr val="tx1">
                    <a:tint val="75000"/>
                  </a:schemeClr>
                </a:solidFill>
              </a:defRPr>
            </a:lvl7pPr>
            <a:lvl8pPr marL="4297497" indent="0">
              <a:buNone/>
              <a:defRPr sz="1900">
                <a:solidFill>
                  <a:schemeClr val="tx1">
                    <a:tint val="75000"/>
                  </a:schemeClr>
                </a:solidFill>
              </a:defRPr>
            </a:lvl8pPr>
            <a:lvl9pPr marL="4911425"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FA49BB-709C-46FE-A466-17F98B5D60F9}" type="datetimeFigureOut">
              <a:rPr lang="en-US" smtClean="0"/>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8EC36-B763-4DAD-8ED9-A5948A9C574E}" type="slidenum">
              <a:rPr lang="en-US" smtClean="0"/>
              <a:t>‹#›</a:t>
            </a:fld>
            <a:endParaRPr lang="en-US"/>
          </a:p>
        </p:txBody>
      </p:sp>
    </p:spTree>
    <p:extLst>
      <p:ext uri="{BB962C8B-B14F-4D97-AF65-F5344CB8AC3E}">
        <p14:creationId xmlns:p14="http://schemas.microsoft.com/office/powerpoint/2010/main" val="251624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28700" y="2054648"/>
            <a:ext cx="9144000" cy="5814907"/>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401300" y="2054648"/>
            <a:ext cx="9144000" cy="5814907"/>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FA49BB-709C-46FE-A466-17F98B5D60F9}"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8EC36-B763-4DAD-8ED9-A5948A9C574E}" type="slidenum">
              <a:rPr lang="en-US" smtClean="0"/>
              <a:t>‹#›</a:t>
            </a:fld>
            <a:endParaRPr lang="en-US"/>
          </a:p>
        </p:txBody>
      </p:sp>
    </p:spTree>
    <p:extLst>
      <p:ext uri="{BB962C8B-B14F-4D97-AF65-F5344CB8AC3E}">
        <p14:creationId xmlns:p14="http://schemas.microsoft.com/office/powerpoint/2010/main" val="29449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311256"/>
            <a:ext cx="1234440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739795"/>
            <a:ext cx="6060282" cy="725064"/>
          </a:xfrm>
        </p:spPr>
        <p:txBody>
          <a:bodyPr anchor="b"/>
          <a:lstStyle>
            <a:lvl1pPr marL="0" indent="0">
              <a:buNone/>
              <a:defRPr sz="3200" b="1"/>
            </a:lvl1pPr>
            <a:lvl2pPr marL="613928" indent="0">
              <a:buNone/>
              <a:defRPr sz="2700" b="1"/>
            </a:lvl2pPr>
            <a:lvl3pPr marL="1227856" indent="0">
              <a:buNone/>
              <a:defRPr sz="2400" b="1"/>
            </a:lvl3pPr>
            <a:lvl4pPr marL="1841784" indent="0">
              <a:buNone/>
              <a:defRPr sz="2100" b="1"/>
            </a:lvl4pPr>
            <a:lvl5pPr marL="2455713" indent="0">
              <a:buNone/>
              <a:defRPr sz="2100" b="1"/>
            </a:lvl5pPr>
            <a:lvl6pPr marL="3069641" indent="0">
              <a:buNone/>
              <a:defRPr sz="2100" b="1"/>
            </a:lvl6pPr>
            <a:lvl7pPr marL="3683569" indent="0">
              <a:buNone/>
              <a:defRPr sz="2100" b="1"/>
            </a:lvl7pPr>
            <a:lvl8pPr marL="4297497" indent="0">
              <a:buNone/>
              <a:defRPr sz="2100" b="1"/>
            </a:lvl8pPr>
            <a:lvl9pPr marL="4911425" indent="0">
              <a:buNone/>
              <a:defRPr sz="2100" b="1"/>
            </a:lvl9pPr>
          </a:lstStyle>
          <a:p>
            <a:pPr lvl="0"/>
            <a:r>
              <a:rPr lang="en-US"/>
              <a:t>Click to edit Master text styles</a:t>
            </a:r>
          </a:p>
        </p:txBody>
      </p:sp>
      <p:sp>
        <p:nvSpPr>
          <p:cNvPr id="4" name="Content Placeholder 3"/>
          <p:cNvSpPr>
            <a:spLocks noGrp="1"/>
          </p:cNvSpPr>
          <p:nvPr>
            <p:ph sz="half" idx="2"/>
          </p:nvPr>
        </p:nvSpPr>
        <p:spPr>
          <a:xfrm>
            <a:off x="685800" y="2464859"/>
            <a:ext cx="6060282" cy="447812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38" y="1739795"/>
            <a:ext cx="6062663" cy="725064"/>
          </a:xfrm>
        </p:spPr>
        <p:txBody>
          <a:bodyPr anchor="b"/>
          <a:lstStyle>
            <a:lvl1pPr marL="0" indent="0">
              <a:buNone/>
              <a:defRPr sz="3200" b="1"/>
            </a:lvl1pPr>
            <a:lvl2pPr marL="613928" indent="0">
              <a:buNone/>
              <a:defRPr sz="2700" b="1"/>
            </a:lvl2pPr>
            <a:lvl3pPr marL="1227856" indent="0">
              <a:buNone/>
              <a:defRPr sz="2400" b="1"/>
            </a:lvl3pPr>
            <a:lvl4pPr marL="1841784" indent="0">
              <a:buNone/>
              <a:defRPr sz="2100" b="1"/>
            </a:lvl4pPr>
            <a:lvl5pPr marL="2455713" indent="0">
              <a:buNone/>
              <a:defRPr sz="2100" b="1"/>
            </a:lvl5pPr>
            <a:lvl6pPr marL="3069641" indent="0">
              <a:buNone/>
              <a:defRPr sz="2100" b="1"/>
            </a:lvl6pPr>
            <a:lvl7pPr marL="3683569" indent="0">
              <a:buNone/>
              <a:defRPr sz="2100" b="1"/>
            </a:lvl7pPr>
            <a:lvl8pPr marL="4297497" indent="0">
              <a:buNone/>
              <a:defRPr sz="2100" b="1"/>
            </a:lvl8pPr>
            <a:lvl9pPr marL="4911425"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967538" y="2464859"/>
            <a:ext cx="6062663" cy="4478126"/>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FA49BB-709C-46FE-A466-17F98B5D60F9}" type="datetimeFigureOut">
              <a:rPr lang="en-US" smtClean="0"/>
              <a:t>7/19/2021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8EC36-B763-4DAD-8ED9-A5948A9C574E}" type="slidenum">
              <a:rPr lang="en-US" smtClean="0"/>
              <a:t>‹#›</a:t>
            </a:fld>
            <a:endParaRPr lang="en-US"/>
          </a:p>
        </p:txBody>
      </p:sp>
    </p:spTree>
    <p:extLst>
      <p:ext uri="{BB962C8B-B14F-4D97-AF65-F5344CB8AC3E}">
        <p14:creationId xmlns:p14="http://schemas.microsoft.com/office/powerpoint/2010/main" val="252883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FA49BB-709C-46FE-A466-17F98B5D60F9}" type="datetimeFigureOut">
              <a:rPr lang="en-US" smtClean="0"/>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8EC36-B763-4DAD-8ED9-A5948A9C574E}" type="slidenum">
              <a:rPr lang="en-US" smtClean="0"/>
              <a:t>‹#›</a:t>
            </a:fld>
            <a:endParaRPr lang="en-US"/>
          </a:p>
        </p:txBody>
      </p:sp>
    </p:spTree>
    <p:extLst>
      <p:ext uri="{BB962C8B-B14F-4D97-AF65-F5344CB8AC3E}">
        <p14:creationId xmlns:p14="http://schemas.microsoft.com/office/powerpoint/2010/main" val="1916205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FA49BB-709C-46FE-A466-17F98B5D60F9}" type="datetimeFigureOut">
              <a:rPr lang="en-US" smtClean="0"/>
              <a:t>7/19/2021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8EC36-B763-4DAD-8ED9-A5948A9C574E}" type="slidenum">
              <a:rPr lang="en-US" smtClean="0"/>
              <a:t>‹#›</a:t>
            </a:fld>
            <a:endParaRPr lang="en-US"/>
          </a:p>
        </p:txBody>
      </p:sp>
    </p:spTree>
    <p:extLst>
      <p:ext uri="{BB962C8B-B14F-4D97-AF65-F5344CB8AC3E}">
        <p14:creationId xmlns:p14="http://schemas.microsoft.com/office/powerpoint/2010/main" val="324783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309457"/>
            <a:ext cx="4512470" cy="131699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5362575" y="309457"/>
            <a:ext cx="7667625" cy="663352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1" y="1626447"/>
            <a:ext cx="4512470" cy="5316538"/>
          </a:xfrm>
        </p:spPr>
        <p:txBody>
          <a:bodyPr/>
          <a:lstStyle>
            <a:lvl1pPr marL="0" indent="0">
              <a:buNone/>
              <a:defRPr sz="1900"/>
            </a:lvl1pPr>
            <a:lvl2pPr marL="613928" indent="0">
              <a:buNone/>
              <a:defRPr sz="1600"/>
            </a:lvl2pPr>
            <a:lvl3pPr marL="1227856" indent="0">
              <a:buNone/>
              <a:defRPr sz="1300"/>
            </a:lvl3pPr>
            <a:lvl4pPr marL="1841784" indent="0">
              <a:buNone/>
              <a:defRPr sz="1200"/>
            </a:lvl4pPr>
            <a:lvl5pPr marL="2455713" indent="0">
              <a:buNone/>
              <a:defRPr sz="1200"/>
            </a:lvl5pPr>
            <a:lvl6pPr marL="3069641" indent="0">
              <a:buNone/>
              <a:defRPr sz="1200"/>
            </a:lvl6pPr>
            <a:lvl7pPr marL="3683569" indent="0">
              <a:buNone/>
              <a:defRPr sz="1200"/>
            </a:lvl7pPr>
            <a:lvl8pPr marL="4297497" indent="0">
              <a:buNone/>
              <a:defRPr sz="1200"/>
            </a:lvl8pPr>
            <a:lvl9pPr marL="491142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FFA49BB-709C-46FE-A466-17F98B5D60F9}"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8EC36-B763-4DAD-8ED9-A5948A9C574E}" type="slidenum">
              <a:rPr lang="en-US" smtClean="0"/>
              <a:t>‹#›</a:t>
            </a:fld>
            <a:endParaRPr lang="en-US"/>
          </a:p>
        </p:txBody>
      </p:sp>
    </p:spTree>
    <p:extLst>
      <p:ext uri="{BB962C8B-B14F-4D97-AF65-F5344CB8AC3E}">
        <p14:creationId xmlns:p14="http://schemas.microsoft.com/office/powerpoint/2010/main" val="61742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2" y="5440680"/>
            <a:ext cx="8229600" cy="642303"/>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688432" y="694478"/>
            <a:ext cx="8229600" cy="4663440"/>
          </a:xfrm>
        </p:spPr>
        <p:txBody>
          <a:bodyPr/>
          <a:lstStyle>
            <a:lvl1pPr marL="0" indent="0">
              <a:buNone/>
              <a:defRPr sz="4300"/>
            </a:lvl1pPr>
            <a:lvl2pPr marL="613928" indent="0">
              <a:buNone/>
              <a:defRPr sz="3800"/>
            </a:lvl2pPr>
            <a:lvl3pPr marL="1227856" indent="0">
              <a:buNone/>
              <a:defRPr sz="3200"/>
            </a:lvl3pPr>
            <a:lvl4pPr marL="1841784" indent="0">
              <a:buNone/>
              <a:defRPr sz="2700"/>
            </a:lvl4pPr>
            <a:lvl5pPr marL="2455713" indent="0">
              <a:buNone/>
              <a:defRPr sz="2700"/>
            </a:lvl5pPr>
            <a:lvl6pPr marL="3069641" indent="0">
              <a:buNone/>
              <a:defRPr sz="2700"/>
            </a:lvl6pPr>
            <a:lvl7pPr marL="3683569" indent="0">
              <a:buNone/>
              <a:defRPr sz="2700"/>
            </a:lvl7pPr>
            <a:lvl8pPr marL="4297497" indent="0">
              <a:buNone/>
              <a:defRPr sz="2700"/>
            </a:lvl8pPr>
            <a:lvl9pPr marL="4911425" indent="0">
              <a:buNone/>
              <a:defRPr sz="2700"/>
            </a:lvl9pPr>
          </a:lstStyle>
          <a:p>
            <a:endParaRPr lang="en-US"/>
          </a:p>
        </p:txBody>
      </p:sp>
      <p:sp>
        <p:nvSpPr>
          <p:cNvPr id="4" name="Text Placeholder 3"/>
          <p:cNvSpPr>
            <a:spLocks noGrp="1"/>
          </p:cNvSpPr>
          <p:nvPr>
            <p:ph type="body" sz="half" idx="2"/>
          </p:nvPr>
        </p:nvSpPr>
        <p:spPr>
          <a:xfrm>
            <a:off x="2688432" y="6082983"/>
            <a:ext cx="8229600" cy="912177"/>
          </a:xfrm>
        </p:spPr>
        <p:txBody>
          <a:bodyPr/>
          <a:lstStyle>
            <a:lvl1pPr marL="0" indent="0">
              <a:buNone/>
              <a:defRPr sz="1900"/>
            </a:lvl1pPr>
            <a:lvl2pPr marL="613928" indent="0">
              <a:buNone/>
              <a:defRPr sz="1600"/>
            </a:lvl2pPr>
            <a:lvl3pPr marL="1227856" indent="0">
              <a:buNone/>
              <a:defRPr sz="1300"/>
            </a:lvl3pPr>
            <a:lvl4pPr marL="1841784" indent="0">
              <a:buNone/>
              <a:defRPr sz="1200"/>
            </a:lvl4pPr>
            <a:lvl5pPr marL="2455713" indent="0">
              <a:buNone/>
              <a:defRPr sz="1200"/>
            </a:lvl5pPr>
            <a:lvl6pPr marL="3069641" indent="0">
              <a:buNone/>
              <a:defRPr sz="1200"/>
            </a:lvl6pPr>
            <a:lvl7pPr marL="3683569" indent="0">
              <a:buNone/>
              <a:defRPr sz="1200"/>
            </a:lvl7pPr>
            <a:lvl8pPr marL="4297497" indent="0">
              <a:buNone/>
              <a:defRPr sz="1200"/>
            </a:lvl8pPr>
            <a:lvl9pPr marL="491142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FFA49BB-709C-46FE-A466-17F98B5D60F9}" type="datetimeFigureOut">
              <a:rPr lang="en-US" smtClean="0"/>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8EC36-B763-4DAD-8ED9-A5948A9C574E}" type="slidenum">
              <a:rPr lang="en-US" smtClean="0"/>
              <a:t>‹#›</a:t>
            </a:fld>
            <a:endParaRPr lang="en-US"/>
          </a:p>
        </p:txBody>
      </p:sp>
    </p:spTree>
    <p:extLst>
      <p:ext uri="{BB962C8B-B14F-4D97-AF65-F5344CB8AC3E}">
        <p14:creationId xmlns:p14="http://schemas.microsoft.com/office/powerpoint/2010/main" val="76537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11256"/>
            <a:ext cx="12344400" cy="1295400"/>
          </a:xfrm>
          <a:prstGeom prst="rect">
            <a:avLst/>
          </a:prstGeom>
        </p:spPr>
        <p:txBody>
          <a:bodyPr vert="horz" lIns="122786" tIns="61393" rIns="122786" bIns="61393" rtlCol="0" anchor="ctr">
            <a:normAutofit/>
          </a:bodyPr>
          <a:lstStyle/>
          <a:p>
            <a:r>
              <a:rPr lang="en-US"/>
              <a:t>Click to edit Master title style</a:t>
            </a:r>
          </a:p>
        </p:txBody>
      </p:sp>
      <p:sp>
        <p:nvSpPr>
          <p:cNvPr id="3" name="Text Placeholder 2"/>
          <p:cNvSpPr>
            <a:spLocks noGrp="1"/>
          </p:cNvSpPr>
          <p:nvPr>
            <p:ph type="body" idx="1"/>
          </p:nvPr>
        </p:nvSpPr>
        <p:spPr>
          <a:xfrm>
            <a:off x="685800" y="1813560"/>
            <a:ext cx="12344400" cy="5129425"/>
          </a:xfrm>
          <a:prstGeom prst="rect">
            <a:avLst/>
          </a:prstGeom>
        </p:spPr>
        <p:txBody>
          <a:bodyPr vert="horz" lIns="122786" tIns="61393" rIns="122786" bIns="613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7203864"/>
            <a:ext cx="3200400" cy="413808"/>
          </a:xfrm>
          <a:prstGeom prst="rect">
            <a:avLst/>
          </a:prstGeom>
        </p:spPr>
        <p:txBody>
          <a:bodyPr vert="horz" lIns="122786" tIns="61393" rIns="122786" bIns="61393" rtlCol="0" anchor="ctr"/>
          <a:lstStyle>
            <a:lvl1pPr algn="l">
              <a:defRPr sz="1600">
                <a:solidFill>
                  <a:schemeClr val="tx1">
                    <a:tint val="75000"/>
                  </a:schemeClr>
                </a:solidFill>
              </a:defRPr>
            </a:lvl1pPr>
          </a:lstStyle>
          <a:p>
            <a:fld id="{7FFA49BB-709C-46FE-A466-17F98B5D60F9}" type="datetimeFigureOut">
              <a:rPr lang="en-US" smtClean="0"/>
              <a:t>7/19/2021</a:t>
            </a:fld>
            <a:endParaRPr lang="en-US"/>
          </a:p>
        </p:txBody>
      </p:sp>
      <p:sp>
        <p:nvSpPr>
          <p:cNvPr id="5" name="Footer Placeholder 4"/>
          <p:cNvSpPr>
            <a:spLocks noGrp="1"/>
          </p:cNvSpPr>
          <p:nvPr>
            <p:ph type="ftr" sz="quarter" idx="3"/>
          </p:nvPr>
        </p:nvSpPr>
        <p:spPr>
          <a:xfrm>
            <a:off x="4686300" y="7203864"/>
            <a:ext cx="4343400" cy="413808"/>
          </a:xfrm>
          <a:prstGeom prst="rect">
            <a:avLst/>
          </a:prstGeom>
        </p:spPr>
        <p:txBody>
          <a:bodyPr vert="horz" lIns="122786" tIns="61393" rIns="122786" bIns="61393"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7203864"/>
            <a:ext cx="3200400" cy="413808"/>
          </a:xfrm>
          <a:prstGeom prst="rect">
            <a:avLst/>
          </a:prstGeom>
        </p:spPr>
        <p:txBody>
          <a:bodyPr vert="horz" lIns="122786" tIns="61393" rIns="122786" bIns="61393" rtlCol="0" anchor="ctr"/>
          <a:lstStyle>
            <a:lvl1pPr algn="r">
              <a:defRPr sz="1600">
                <a:solidFill>
                  <a:schemeClr val="tx1">
                    <a:tint val="75000"/>
                  </a:schemeClr>
                </a:solidFill>
              </a:defRPr>
            </a:lvl1pPr>
          </a:lstStyle>
          <a:p>
            <a:fld id="{3C08EC36-B763-4DAD-8ED9-A5948A9C574E}" type="slidenum">
              <a:rPr lang="en-US" smtClean="0"/>
              <a:t>‹#›</a:t>
            </a:fld>
            <a:endParaRPr lang="en-US"/>
          </a:p>
        </p:txBody>
      </p:sp>
    </p:spTree>
    <p:extLst>
      <p:ext uri="{BB962C8B-B14F-4D97-AF65-F5344CB8AC3E}">
        <p14:creationId xmlns:p14="http://schemas.microsoft.com/office/powerpoint/2010/main" val="2344013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7856" rtl="0" eaLnBrk="1" latinLnBrk="0" hangingPunct="1">
        <a:spcBef>
          <a:spcPct val="0"/>
        </a:spcBef>
        <a:buNone/>
        <a:defRPr sz="5900" kern="1200">
          <a:solidFill>
            <a:schemeClr val="tx1"/>
          </a:solidFill>
          <a:latin typeface="+mj-lt"/>
          <a:ea typeface="+mj-ea"/>
          <a:cs typeface="+mj-cs"/>
        </a:defRPr>
      </a:lvl1pPr>
    </p:titleStyle>
    <p:bodyStyle>
      <a:lvl1pPr marL="460446" indent="-460446" algn="l" defTabSz="122785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7633" indent="-383705" algn="l" defTabSz="1227856"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4820" indent="-306964" algn="l" defTabSz="122785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4874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2677"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6605"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0533"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4461"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1838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microsoft.com/office/2007/relationships/hdphoto" Target="../media/hdphoto3.wdp"/><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jp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png"/><Relationship Id="rId3" Type="http://schemas.openxmlformats.org/officeDocument/2006/relationships/image" Target="../media/image61.jpeg"/><Relationship Id="rId7" Type="http://schemas.openxmlformats.org/officeDocument/2006/relationships/image" Target="../media/image65.jpe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jpe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62.jpg"/><Relationship Id="rId9" Type="http://schemas.openxmlformats.org/officeDocument/2006/relationships/image" Target="../media/image67.jpeg"/><Relationship Id="rId14" Type="http://schemas.openxmlformats.org/officeDocument/2006/relationships/image" Target="../media/image7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4.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048000" y="3048000"/>
            <a:ext cx="6248400" cy="1295400"/>
          </a:xfrm>
          <a:prstGeom prst="rect">
            <a:avLst/>
          </a:prstGeom>
          <a:noFill/>
        </p:spPr>
        <p:txBody>
          <a:bodyPr wrap="square" rtlCol="0">
            <a:prstTxWarp prst="textWave1">
              <a:avLst/>
            </a:prstTxWarp>
            <a:spAutoFit/>
          </a:bodyPr>
          <a:lstStyle/>
          <a:p>
            <a:r>
              <a:rPr lang="en-US" b="1" dirty="0">
                <a:latin typeface="Book Antiqua" pitchFamily="18" charset="0"/>
              </a:rPr>
              <a:t>WELCOME</a:t>
            </a:r>
          </a:p>
        </p:txBody>
      </p:sp>
    </p:spTree>
    <p:extLst>
      <p:ext uri="{BB962C8B-B14F-4D97-AF65-F5344CB8AC3E}">
        <p14:creationId xmlns:p14="http://schemas.microsoft.com/office/powerpoint/2010/main" val="384099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802052-4CF4-4947-91B1-3D4CD87AB305}"/>
              </a:ext>
            </a:extLst>
          </p:cNvPr>
          <p:cNvSpPr/>
          <p:nvPr/>
        </p:nvSpPr>
        <p:spPr>
          <a:xfrm>
            <a:off x="3351040" y="457200"/>
            <a:ext cx="6344529" cy="636296"/>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Let's introduce with some key words</a:t>
            </a:r>
          </a:p>
        </p:txBody>
      </p:sp>
      <p:sp>
        <p:nvSpPr>
          <p:cNvPr id="6" name="Rectangle 5">
            <a:extLst>
              <a:ext uri="{FF2B5EF4-FFF2-40B4-BE49-F238E27FC236}">
                <a16:creationId xmlns:a16="http://schemas.microsoft.com/office/drawing/2014/main" id="{FF4B81D7-6C8C-40F6-9FD6-B939573920C4}"/>
              </a:ext>
            </a:extLst>
          </p:cNvPr>
          <p:cNvSpPr/>
          <p:nvPr/>
        </p:nvSpPr>
        <p:spPr>
          <a:xfrm>
            <a:off x="2133600" y="5607569"/>
            <a:ext cx="8058442" cy="1273641"/>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Meaning: </a:t>
            </a:r>
            <a:r>
              <a:rPr lang="en-US" sz="2800" dirty="0">
                <a:latin typeface="Times New Roman" panose="02020603050405020304" pitchFamily="18" charset="0"/>
                <a:cs typeface="Times New Roman" panose="02020603050405020304" pitchFamily="18" charset="0"/>
              </a:rPr>
              <a:t>grow or develop in a healthy or vigorous way, especially as the result of a particularly favorable environment.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42253F2-5593-4496-BED4-79AB0680FA84}"/>
              </a:ext>
            </a:extLst>
          </p:cNvPr>
          <p:cNvSpPr/>
          <p:nvPr/>
        </p:nvSpPr>
        <p:spPr>
          <a:xfrm>
            <a:off x="2133600" y="5768878"/>
            <a:ext cx="8058442" cy="784310"/>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Sentence: </a:t>
            </a:r>
            <a:r>
              <a:rPr lang="en-US" sz="2800" dirty="0">
                <a:latin typeface="Times New Roman" panose="02020603050405020304" pitchFamily="18" charset="0"/>
                <a:cs typeface="Times New Roman" panose="02020603050405020304" pitchFamily="18" charset="0"/>
              </a:rPr>
              <a:t>Wild plants flourish on the banks of the lake.</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33E41408-0775-4253-9C43-586C14D1559D}"/>
              </a:ext>
            </a:extLst>
          </p:cNvPr>
          <p:cNvSpPr/>
          <p:nvPr/>
        </p:nvSpPr>
        <p:spPr>
          <a:xfrm>
            <a:off x="703970" y="1411943"/>
            <a:ext cx="2534529" cy="636296"/>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Word</a:t>
            </a:r>
          </a:p>
        </p:txBody>
      </p:sp>
      <p:sp>
        <p:nvSpPr>
          <p:cNvPr id="10" name="Rectangle 9">
            <a:extLst>
              <a:ext uri="{FF2B5EF4-FFF2-40B4-BE49-F238E27FC236}">
                <a16:creationId xmlns:a16="http://schemas.microsoft.com/office/drawing/2014/main" id="{76F1138D-82FA-481C-9B68-5F82ED8665CF}"/>
              </a:ext>
            </a:extLst>
          </p:cNvPr>
          <p:cNvSpPr/>
          <p:nvPr/>
        </p:nvSpPr>
        <p:spPr>
          <a:xfrm>
            <a:off x="9657471" y="1886930"/>
            <a:ext cx="2534529" cy="636296"/>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Thrive</a:t>
            </a:r>
          </a:p>
        </p:txBody>
      </p:sp>
      <p:sp>
        <p:nvSpPr>
          <p:cNvPr id="11" name="Rectangle 10">
            <a:extLst>
              <a:ext uri="{FF2B5EF4-FFF2-40B4-BE49-F238E27FC236}">
                <a16:creationId xmlns:a16="http://schemas.microsoft.com/office/drawing/2014/main" id="{C3E73B25-9742-423E-9029-6BA1C83192F5}"/>
              </a:ext>
            </a:extLst>
          </p:cNvPr>
          <p:cNvSpPr/>
          <p:nvPr/>
        </p:nvSpPr>
        <p:spPr>
          <a:xfrm>
            <a:off x="9657470" y="2488307"/>
            <a:ext cx="2534529" cy="636296"/>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Develop</a:t>
            </a:r>
          </a:p>
        </p:txBody>
      </p:sp>
      <p:sp>
        <p:nvSpPr>
          <p:cNvPr id="12" name="Rectangle 11">
            <a:extLst>
              <a:ext uri="{FF2B5EF4-FFF2-40B4-BE49-F238E27FC236}">
                <a16:creationId xmlns:a16="http://schemas.microsoft.com/office/drawing/2014/main" id="{81F93AB0-4F1A-4866-A49A-B5827C3FEAC6}"/>
              </a:ext>
            </a:extLst>
          </p:cNvPr>
          <p:cNvSpPr/>
          <p:nvPr/>
        </p:nvSpPr>
        <p:spPr>
          <a:xfrm>
            <a:off x="9657470" y="3065826"/>
            <a:ext cx="2534529" cy="636296"/>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Increase</a:t>
            </a:r>
          </a:p>
        </p:txBody>
      </p:sp>
      <p:sp>
        <p:nvSpPr>
          <p:cNvPr id="13" name="Rectangle 12">
            <a:extLst>
              <a:ext uri="{FF2B5EF4-FFF2-40B4-BE49-F238E27FC236}">
                <a16:creationId xmlns:a16="http://schemas.microsoft.com/office/drawing/2014/main" id="{12F35B5A-CC67-4E21-ADFC-12C1E3DF3C53}"/>
              </a:ext>
            </a:extLst>
          </p:cNvPr>
          <p:cNvSpPr/>
          <p:nvPr/>
        </p:nvSpPr>
        <p:spPr>
          <a:xfrm>
            <a:off x="9657470" y="3711246"/>
            <a:ext cx="2534529" cy="636296"/>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Grow</a:t>
            </a:r>
          </a:p>
        </p:txBody>
      </p:sp>
      <p:sp>
        <p:nvSpPr>
          <p:cNvPr id="14" name="Rectangle 13">
            <a:extLst>
              <a:ext uri="{FF2B5EF4-FFF2-40B4-BE49-F238E27FC236}">
                <a16:creationId xmlns:a16="http://schemas.microsoft.com/office/drawing/2014/main" id="{9B87BB7B-EA72-41B6-9B9D-D0A3CCEDFD54}"/>
              </a:ext>
            </a:extLst>
          </p:cNvPr>
          <p:cNvSpPr/>
          <p:nvPr/>
        </p:nvSpPr>
        <p:spPr>
          <a:xfrm>
            <a:off x="703969" y="2048239"/>
            <a:ext cx="2534529" cy="636296"/>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Flourish</a:t>
            </a:r>
          </a:p>
        </p:txBody>
      </p:sp>
      <p:sp>
        <p:nvSpPr>
          <p:cNvPr id="15" name="Rectangle 14">
            <a:extLst>
              <a:ext uri="{FF2B5EF4-FFF2-40B4-BE49-F238E27FC236}">
                <a16:creationId xmlns:a16="http://schemas.microsoft.com/office/drawing/2014/main" id="{38597372-9CE0-4542-803E-2320F49EA091}"/>
              </a:ext>
            </a:extLst>
          </p:cNvPr>
          <p:cNvSpPr/>
          <p:nvPr/>
        </p:nvSpPr>
        <p:spPr>
          <a:xfrm>
            <a:off x="9657471" y="1240285"/>
            <a:ext cx="2534529" cy="636296"/>
          </a:xfrm>
          <a:prstGeom prst="rect">
            <a:avLst/>
          </a:prstGeom>
          <a:solidFill>
            <a:schemeClr val="accent6">
              <a:lumMod val="60000"/>
              <a:lumOff val="4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Synonym</a:t>
            </a:r>
          </a:p>
        </p:txBody>
      </p:sp>
      <p:pic>
        <p:nvPicPr>
          <p:cNvPr id="2" name="Picture 1">
            <a:extLst>
              <a:ext uri="{FF2B5EF4-FFF2-40B4-BE49-F238E27FC236}">
                <a16:creationId xmlns:a16="http://schemas.microsoft.com/office/drawing/2014/main" id="{7229532A-A23F-4F4D-82D0-1917D0A5C0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07186" y="1188292"/>
            <a:ext cx="6157325" cy="4298107"/>
          </a:xfrm>
          <a:prstGeom prst="rect">
            <a:avLst/>
          </a:prstGeom>
          <a:solidFill>
            <a:schemeClr val="accent6">
              <a:lumMod val="60000"/>
              <a:lumOff val="40000"/>
            </a:schemeClr>
          </a:solidFill>
        </p:spPr>
      </p:pic>
    </p:spTree>
    <p:extLst>
      <p:ext uri="{BB962C8B-B14F-4D97-AF65-F5344CB8AC3E}">
        <p14:creationId xmlns:p14="http://schemas.microsoft.com/office/powerpoint/2010/main" val="23829540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par>
                                <p:cTn id="19" presetID="6"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802052-4CF4-4947-91B1-3D4CD87AB305}"/>
              </a:ext>
            </a:extLst>
          </p:cNvPr>
          <p:cNvSpPr/>
          <p:nvPr/>
        </p:nvSpPr>
        <p:spPr>
          <a:xfrm>
            <a:off x="3351040" y="457200"/>
            <a:ext cx="6344529" cy="63629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Let's introduce with some key words</a:t>
            </a:r>
          </a:p>
        </p:txBody>
      </p:sp>
      <p:sp>
        <p:nvSpPr>
          <p:cNvPr id="6" name="Rectangle 5">
            <a:extLst>
              <a:ext uri="{FF2B5EF4-FFF2-40B4-BE49-F238E27FC236}">
                <a16:creationId xmlns:a16="http://schemas.microsoft.com/office/drawing/2014/main" id="{FF4B81D7-6C8C-40F6-9FD6-B939573920C4}"/>
              </a:ext>
            </a:extLst>
          </p:cNvPr>
          <p:cNvSpPr/>
          <p:nvPr/>
        </p:nvSpPr>
        <p:spPr>
          <a:xfrm>
            <a:off x="2614243" y="5067050"/>
            <a:ext cx="7043226" cy="121504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Meaning: </a:t>
            </a:r>
            <a:r>
              <a:rPr lang="en-US" sz="2800" dirty="0">
                <a:latin typeface="Times New Roman" panose="02020603050405020304" pitchFamily="18" charset="0"/>
                <a:cs typeface="Times New Roman" panose="02020603050405020304" pitchFamily="18" charset="0"/>
              </a:rPr>
              <a:t>the process of being united or made into a whole.</a:t>
            </a:r>
            <a:br>
              <a:rPr lang="en-US" sz="2800" dirty="0">
                <a:latin typeface="Times New Roman" panose="02020603050405020304" pitchFamily="18" charset="0"/>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42253F2-5593-4496-BED4-79AB0680FA84}"/>
              </a:ext>
            </a:extLst>
          </p:cNvPr>
          <p:cNvSpPr/>
          <p:nvPr/>
        </p:nvSpPr>
        <p:spPr>
          <a:xfrm>
            <a:off x="2614243" y="5311191"/>
            <a:ext cx="7043226" cy="78431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Sentence: The unification of the railways caused greater difficulties.</a:t>
            </a:r>
          </a:p>
        </p:txBody>
      </p:sp>
      <p:sp>
        <p:nvSpPr>
          <p:cNvPr id="8" name="Rectangle 7">
            <a:extLst>
              <a:ext uri="{FF2B5EF4-FFF2-40B4-BE49-F238E27FC236}">
                <a16:creationId xmlns:a16="http://schemas.microsoft.com/office/drawing/2014/main" id="{33E41408-0775-4253-9C43-586C14D1559D}"/>
              </a:ext>
            </a:extLst>
          </p:cNvPr>
          <p:cNvSpPr/>
          <p:nvPr/>
        </p:nvSpPr>
        <p:spPr>
          <a:xfrm>
            <a:off x="703970" y="1411943"/>
            <a:ext cx="2534529" cy="63629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Word</a:t>
            </a:r>
          </a:p>
        </p:txBody>
      </p:sp>
      <p:sp>
        <p:nvSpPr>
          <p:cNvPr id="10" name="Rectangle 9">
            <a:extLst>
              <a:ext uri="{FF2B5EF4-FFF2-40B4-BE49-F238E27FC236}">
                <a16:creationId xmlns:a16="http://schemas.microsoft.com/office/drawing/2014/main" id="{76F1138D-82FA-481C-9B68-5F82ED8665CF}"/>
              </a:ext>
            </a:extLst>
          </p:cNvPr>
          <p:cNvSpPr/>
          <p:nvPr/>
        </p:nvSpPr>
        <p:spPr>
          <a:xfrm>
            <a:off x="9657471" y="1886930"/>
            <a:ext cx="2534529" cy="63629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Amalgamation</a:t>
            </a:r>
          </a:p>
        </p:txBody>
      </p:sp>
      <p:sp>
        <p:nvSpPr>
          <p:cNvPr id="11" name="Rectangle 10">
            <a:extLst>
              <a:ext uri="{FF2B5EF4-FFF2-40B4-BE49-F238E27FC236}">
                <a16:creationId xmlns:a16="http://schemas.microsoft.com/office/drawing/2014/main" id="{C3E73B25-9742-423E-9029-6BA1C83192F5}"/>
              </a:ext>
            </a:extLst>
          </p:cNvPr>
          <p:cNvSpPr/>
          <p:nvPr/>
        </p:nvSpPr>
        <p:spPr>
          <a:xfrm>
            <a:off x="9657470" y="2488307"/>
            <a:ext cx="2534529" cy="63629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Union</a:t>
            </a:r>
          </a:p>
        </p:txBody>
      </p:sp>
      <p:sp>
        <p:nvSpPr>
          <p:cNvPr id="12" name="Rectangle 11">
            <a:extLst>
              <a:ext uri="{FF2B5EF4-FFF2-40B4-BE49-F238E27FC236}">
                <a16:creationId xmlns:a16="http://schemas.microsoft.com/office/drawing/2014/main" id="{81F93AB0-4F1A-4866-A49A-B5827C3FEAC6}"/>
              </a:ext>
            </a:extLst>
          </p:cNvPr>
          <p:cNvSpPr/>
          <p:nvPr/>
        </p:nvSpPr>
        <p:spPr>
          <a:xfrm>
            <a:off x="9657470" y="3065826"/>
            <a:ext cx="2534529" cy="63629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Amalgamation</a:t>
            </a:r>
          </a:p>
        </p:txBody>
      </p:sp>
      <p:sp>
        <p:nvSpPr>
          <p:cNvPr id="13" name="Rectangle 12">
            <a:extLst>
              <a:ext uri="{FF2B5EF4-FFF2-40B4-BE49-F238E27FC236}">
                <a16:creationId xmlns:a16="http://schemas.microsoft.com/office/drawing/2014/main" id="{12F35B5A-CC67-4E21-ADFC-12C1E3DF3C53}"/>
              </a:ext>
            </a:extLst>
          </p:cNvPr>
          <p:cNvSpPr/>
          <p:nvPr/>
        </p:nvSpPr>
        <p:spPr>
          <a:xfrm>
            <a:off x="9657469" y="3702122"/>
            <a:ext cx="2534529" cy="63629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Merger</a:t>
            </a:r>
          </a:p>
        </p:txBody>
      </p:sp>
      <p:sp>
        <p:nvSpPr>
          <p:cNvPr id="14" name="Rectangle 13">
            <a:extLst>
              <a:ext uri="{FF2B5EF4-FFF2-40B4-BE49-F238E27FC236}">
                <a16:creationId xmlns:a16="http://schemas.microsoft.com/office/drawing/2014/main" id="{9B87BB7B-EA72-41B6-9B9D-D0A3CCEDFD54}"/>
              </a:ext>
            </a:extLst>
          </p:cNvPr>
          <p:cNvSpPr/>
          <p:nvPr/>
        </p:nvSpPr>
        <p:spPr>
          <a:xfrm>
            <a:off x="703969" y="2048239"/>
            <a:ext cx="2534529" cy="63629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Unification</a:t>
            </a:r>
          </a:p>
        </p:txBody>
      </p:sp>
      <p:sp>
        <p:nvSpPr>
          <p:cNvPr id="15" name="Rectangle 14">
            <a:extLst>
              <a:ext uri="{FF2B5EF4-FFF2-40B4-BE49-F238E27FC236}">
                <a16:creationId xmlns:a16="http://schemas.microsoft.com/office/drawing/2014/main" id="{38597372-9CE0-4542-803E-2320F49EA091}"/>
              </a:ext>
            </a:extLst>
          </p:cNvPr>
          <p:cNvSpPr/>
          <p:nvPr/>
        </p:nvSpPr>
        <p:spPr>
          <a:xfrm>
            <a:off x="9657471" y="1240285"/>
            <a:ext cx="2534529" cy="63629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Synonym</a:t>
            </a:r>
          </a:p>
        </p:txBody>
      </p:sp>
      <p:pic>
        <p:nvPicPr>
          <p:cNvPr id="2" name="Picture 1">
            <a:extLst>
              <a:ext uri="{FF2B5EF4-FFF2-40B4-BE49-F238E27FC236}">
                <a16:creationId xmlns:a16="http://schemas.microsoft.com/office/drawing/2014/main" id="{CCA35E72-8527-4715-8C78-F661BFA7DEC5}"/>
              </a:ext>
            </a:extLst>
          </p:cNvPr>
          <p:cNvPicPr>
            <a:picLocks noChangeAspect="1"/>
          </p:cNvPicPr>
          <p:nvPr/>
        </p:nvPicPr>
        <p:blipFill>
          <a:blip r:embed="rId2"/>
          <a:stretch>
            <a:fillRect/>
          </a:stretch>
        </p:blipFill>
        <p:spPr>
          <a:xfrm>
            <a:off x="3419683" y="1218851"/>
            <a:ext cx="5724317" cy="3730186"/>
          </a:xfrm>
          <a:prstGeom prst="rect">
            <a:avLst/>
          </a:prstGeom>
        </p:spPr>
      </p:pic>
    </p:spTree>
    <p:extLst>
      <p:ext uri="{BB962C8B-B14F-4D97-AF65-F5344CB8AC3E}">
        <p14:creationId xmlns:p14="http://schemas.microsoft.com/office/powerpoint/2010/main" val="2931756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802052-4CF4-4947-91B1-3D4CD87AB305}"/>
              </a:ext>
            </a:extLst>
          </p:cNvPr>
          <p:cNvSpPr/>
          <p:nvPr/>
        </p:nvSpPr>
        <p:spPr>
          <a:xfrm>
            <a:off x="3351040" y="457200"/>
            <a:ext cx="6344529" cy="636296"/>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Let's introduce with some key words</a:t>
            </a:r>
          </a:p>
        </p:txBody>
      </p:sp>
      <p:sp>
        <p:nvSpPr>
          <p:cNvPr id="6" name="Rectangle 5">
            <a:extLst>
              <a:ext uri="{FF2B5EF4-FFF2-40B4-BE49-F238E27FC236}">
                <a16:creationId xmlns:a16="http://schemas.microsoft.com/office/drawing/2014/main" id="{FF4B81D7-6C8C-40F6-9FD6-B939573920C4}"/>
              </a:ext>
            </a:extLst>
          </p:cNvPr>
          <p:cNvSpPr/>
          <p:nvPr/>
        </p:nvSpPr>
        <p:spPr>
          <a:xfrm>
            <a:off x="3523958" y="5674570"/>
            <a:ext cx="6797040" cy="511443"/>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Meaning: occur at or during the same time.</a:t>
            </a:r>
          </a:p>
        </p:txBody>
      </p:sp>
      <p:sp>
        <p:nvSpPr>
          <p:cNvPr id="7" name="Rectangle 6">
            <a:extLst>
              <a:ext uri="{FF2B5EF4-FFF2-40B4-BE49-F238E27FC236}">
                <a16:creationId xmlns:a16="http://schemas.microsoft.com/office/drawing/2014/main" id="{742253F2-5593-4496-BED4-79AB0680FA84}"/>
              </a:ext>
            </a:extLst>
          </p:cNvPr>
          <p:cNvSpPr/>
          <p:nvPr/>
        </p:nvSpPr>
        <p:spPr>
          <a:xfrm>
            <a:off x="3238498" y="5466856"/>
            <a:ext cx="7043226" cy="784310"/>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Sentence: The loading and unloading curves do not exactly coincide.. </a:t>
            </a:r>
          </a:p>
        </p:txBody>
      </p:sp>
      <p:sp>
        <p:nvSpPr>
          <p:cNvPr id="8" name="Rectangle 7">
            <a:extLst>
              <a:ext uri="{FF2B5EF4-FFF2-40B4-BE49-F238E27FC236}">
                <a16:creationId xmlns:a16="http://schemas.microsoft.com/office/drawing/2014/main" id="{33E41408-0775-4253-9C43-586C14D1559D}"/>
              </a:ext>
            </a:extLst>
          </p:cNvPr>
          <p:cNvSpPr/>
          <p:nvPr/>
        </p:nvSpPr>
        <p:spPr>
          <a:xfrm>
            <a:off x="703970" y="1411943"/>
            <a:ext cx="2534529" cy="636296"/>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Word</a:t>
            </a:r>
          </a:p>
        </p:txBody>
      </p:sp>
      <p:sp>
        <p:nvSpPr>
          <p:cNvPr id="10" name="Rectangle 9">
            <a:extLst>
              <a:ext uri="{FF2B5EF4-FFF2-40B4-BE49-F238E27FC236}">
                <a16:creationId xmlns:a16="http://schemas.microsoft.com/office/drawing/2014/main" id="{76F1138D-82FA-481C-9B68-5F82ED8665CF}"/>
              </a:ext>
            </a:extLst>
          </p:cNvPr>
          <p:cNvSpPr/>
          <p:nvPr/>
        </p:nvSpPr>
        <p:spPr>
          <a:xfrm>
            <a:off x="9657471" y="1886930"/>
            <a:ext cx="2534529" cy="636296"/>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Accord</a:t>
            </a:r>
          </a:p>
        </p:txBody>
      </p:sp>
      <p:sp>
        <p:nvSpPr>
          <p:cNvPr id="11" name="Rectangle 10">
            <a:extLst>
              <a:ext uri="{FF2B5EF4-FFF2-40B4-BE49-F238E27FC236}">
                <a16:creationId xmlns:a16="http://schemas.microsoft.com/office/drawing/2014/main" id="{C3E73B25-9742-423E-9029-6BA1C83192F5}"/>
              </a:ext>
            </a:extLst>
          </p:cNvPr>
          <p:cNvSpPr/>
          <p:nvPr/>
        </p:nvSpPr>
        <p:spPr>
          <a:xfrm>
            <a:off x="9657470" y="2488307"/>
            <a:ext cx="2534529" cy="636296"/>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Concur</a:t>
            </a:r>
          </a:p>
        </p:txBody>
      </p:sp>
      <p:sp>
        <p:nvSpPr>
          <p:cNvPr id="12" name="Rectangle 11">
            <a:extLst>
              <a:ext uri="{FF2B5EF4-FFF2-40B4-BE49-F238E27FC236}">
                <a16:creationId xmlns:a16="http://schemas.microsoft.com/office/drawing/2014/main" id="{81F93AB0-4F1A-4866-A49A-B5827C3FEAC6}"/>
              </a:ext>
            </a:extLst>
          </p:cNvPr>
          <p:cNvSpPr/>
          <p:nvPr/>
        </p:nvSpPr>
        <p:spPr>
          <a:xfrm>
            <a:off x="9657470" y="3065826"/>
            <a:ext cx="2534529" cy="636296"/>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Overlap</a:t>
            </a:r>
          </a:p>
        </p:txBody>
      </p:sp>
      <p:sp>
        <p:nvSpPr>
          <p:cNvPr id="13" name="Rectangle 12">
            <a:extLst>
              <a:ext uri="{FF2B5EF4-FFF2-40B4-BE49-F238E27FC236}">
                <a16:creationId xmlns:a16="http://schemas.microsoft.com/office/drawing/2014/main" id="{12F35B5A-CC67-4E21-ADFC-12C1E3DF3C53}"/>
              </a:ext>
            </a:extLst>
          </p:cNvPr>
          <p:cNvSpPr/>
          <p:nvPr/>
        </p:nvSpPr>
        <p:spPr>
          <a:xfrm>
            <a:off x="9657470" y="3711246"/>
            <a:ext cx="2534529" cy="636296"/>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Match</a:t>
            </a:r>
          </a:p>
        </p:txBody>
      </p:sp>
      <p:sp>
        <p:nvSpPr>
          <p:cNvPr id="14" name="Rectangle 13">
            <a:extLst>
              <a:ext uri="{FF2B5EF4-FFF2-40B4-BE49-F238E27FC236}">
                <a16:creationId xmlns:a16="http://schemas.microsoft.com/office/drawing/2014/main" id="{9B87BB7B-EA72-41B6-9B9D-D0A3CCEDFD54}"/>
              </a:ext>
            </a:extLst>
          </p:cNvPr>
          <p:cNvSpPr/>
          <p:nvPr/>
        </p:nvSpPr>
        <p:spPr>
          <a:xfrm>
            <a:off x="703969" y="2048239"/>
            <a:ext cx="2534529" cy="636296"/>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Coincide</a:t>
            </a:r>
          </a:p>
        </p:txBody>
      </p:sp>
      <p:sp>
        <p:nvSpPr>
          <p:cNvPr id="15" name="Rectangle 14">
            <a:extLst>
              <a:ext uri="{FF2B5EF4-FFF2-40B4-BE49-F238E27FC236}">
                <a16:creationId xmlns:a16="http://schemas.microsoft.com/office/drawing/2014/main" id="{38597372-9CE0-4542-803E-2320F49EA091}"/>
              </a:ext>
            </a:extLst>
          </p:cNvPr>
          <p:cNvSpPr/>
          <p:nvPr/>
        </p:nvSpPr>
        <p:spPr>
          <a:xfrm>
            <a:off x="9657471" y="1240285"/>
            <a:ext cx="2534529" cy="636296"/>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Synonym</a:t>
            </a:r>
          </a:p>
        </p:txBody>
      </p:sp>
      <p:pic>
        <p:nvPicPr>
          <p:cNvPr id="2" name="Picture 1">
            <a:extLst>
              <a:ext uri="{FF2B5EF4-FFF2-40B4-BE49-F238E27FC236}">
                <a16:creationId xmlns:a16="http://schemas.microsoft.com/office/drawing/2014/main" id="{6B92361F-95A8-41F7-834B-99E1EBD4F907}"/>
              </a:ext>
            </a:extLst>
          </p:cNvPr>
          <p:cNvPicPr>
            <a:picLocks noChangeAspect="1"/>
          </p:cNvPicPr>
          <p:nvPr/>
        </p:nvPicPr>
        <p:blipFill>
          <a:blip r:embed="rId2"/>
          <a:stretch>
            <a:fillRect/>
          </a:stretch>
        </p:blipFill>
        <p:spPr>
          <a:xfrm>
            <a:off x="3351040" y="1240285"/>
            <a:ext cx="6173960" cy="4161418"/>
          </a:xfrm>
          <a:prstGeom prst="rect">
            <a:avLst/>
          </a:prstGeom>
        </p:spPr>
      </p:pic>
    </p:spTree>
    <p:extLst>
      <p:ext uri="{BB962C8B-B14F-4D97-AF65-F5344CB8AC3E}">
        <p14:creationId xmlns:p14="http://schemas.microsoft.com/office/powerpoint/2010/main" val="41830617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802052-4CF4-4947-91B1-3D4CD87AB305}"/>
              </a:ext>
            </a:extLst>
          </p:cNvPr>
          <p:cNvSpPr/>
          <p:nvPr/>
        </p:nvSpPr>
        <p:spPr>
          <a:xfrm>
            <a:off x="3351040" y="457200"/>
            <a:ext cx="6344529" cy="636296"/>
          </a:xfrm>
          <a:prstGeom prst="rect">
            <a:avLst/>
          </a:prstGeom>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Let's introduce with some key words</a:t>
            </a:r>
          </a:p>
        </p:txBody>
      </p:sp>
      <p:sp>
        <p:nvSpPr>
          <p:cNvPr id="6" name="Rectangle 5">
            <a:extLst>
              <a:ext uri="{FF2B5EF4-FFF2-40B4-BE49-F238E27FC236}">
                <a16:creationId xmlns:a16="http://schemas.microsoft.com/office/drawing/2014/main" id="{FF4B81D7-6C8C-40F6-9FD6-B939573920C4}"/>
              </a:ext>
            </a:extLst>
          </p:cNvPr>
          <p:cNvSpPr/>
          <p:nvPr/>
        </p:nvSpPr>
        <p:spPr>
          <a:xfrm>
            <a:off x="3523958" y="5674569"/>
            <a:ext cx="6797040" cy="857545"/>
          </a:xfrm>
          <a:prstGeom prst="rect">
            <a:avLst/>
          </a:prstGeom>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Meaning: The process of losing cohesion or strength.</a:t>
            </a:r>
          </a:p>
        </p:txBody>
      </p:sp>
      <p:sp>
        <p:nvSpPr>
          <p:cNvPr id="7" name="Rectangle 6">
            <a:extLst>
              <a:ext uri="{FF2B5EF4-FFF2-40B4-BE49-F238E27FC236}">
                <a16:creationId xmlns:a16="http://schemas.microsoft.com/office/drawing/2014/main" id="{742253F2-5593-4496-BED4-79AB0680FA84}"/>
              </a:ext>
            </a:extLst>
          </p:cNvPr>
          <p:cNvSpPr/>
          <p:nvPr/>
        </p:nvSpPr>
        <p:spPr>
          <a:xfrm>
            <a:off x="3336387" y="6712145"/>
            <a:ext cx="7043226" cy="784310"/>
          </a:xfrm>
          <a:prstGeom prst="rect">
            <a:avLst/>
          </a:prstGeom>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Sentence: In the disintegration of parties the Liberals suffered most.. </a:t>
            </a:r>
          </a:p>
        </p:txBody>
      </p:sp>
      <p:sp>
        <p:nvSpPr>
          <p:cNvPr id="8" name="Rectangle 7">
            <a:extLst>
              <a:ext uri="{FF2B5EF4-FFF2-40B4-BE49-F238E27FC236}">
                <a16:creationId xmlns:a16="http://schemas.microsoft.com/office/drawing/2014/main" id="{33E41408-0775-4253-9C43-586C14D1559D}"/>
              </a:ext>
            </a:extLst>
          </p:cNvPr>
          <p:cNvSpPr/>
          <p:nvPr/>
        </p:nvSpPr>
        <p:spPr>
          <a:xfrm>
            <a:off x="703970" y="1411943"/>
            <a:ext cx="2534529" cy="636296"/>
          </a:xfrm>
          <a:prstGeom prst="rect">
            <a:avLst/>
          </a:prstGeom>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Word</a:t>
            </a:r>
          </a:p>
        </p:txBody>
      </p:sp>
      <p:sp>
        <p:nvSpPr>
          <p:cNvPr id="10" name="Rectangle 9">
            <a:extLst>
              <a:ext uri="{FF2B5EF4-FFF2-40B4-BE49-F238E27FC236}">
                <a16:creationId xmlns:a16="http://schemas.microsoft.com/office/drawing/2014/main" id="{76F1138D-82FA-481C-9B68-5F82ED8665CF}"/>
              </a:ext>
            </a:extLst>
          </p:cNvPr>
          <p:cNvSpPr/>
          <p:nvPr/>
        </p:nvSpPr>
        <p:spPr>
          <a:xfrm>
            <a:off x="9657471" y="1886930"/>
            <a:ext cx="2534529" cy="636296"/>
          </a:xfrm>
          <a:prstGeom prst="rect">
            <a:avLst/>
          </a:prstGeom>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Breakdown</a:t>
            </a:r>
          </a:p>
        </p:txBody>
      </p:sp>
      <p:sp>
        <p:nvSpPr>
          <p:cNvPr id="11" name="Rectangle 10">
            <a:extLst>
              <a:ext uri="{FF2B5EF4-FFF2-40B4-BE49-F238E27FC236}">
                <a16:creationId xmlns:a16="http://schemas.microsoft.com/office/drawing/2014/main" id="{C3E73B25-9742-423E-9029-6BA1C83192F5}"/>
              </a:ext>
            </a:extLst>
          </p:cNvPr>
          <p:cNvSpPr/>
          <p:nvPr/>
        </p:nvSpPr>
        <p:spPr>
          <a:xfrm>
            <a:off x="9657470" y="2488307"/>
            <a:ext cx="2534529" cy="636296"/>
          </a:xfrm>
          <a:prstGeom prst="rect">
            <a:avLst/>
          </a:prstGeom>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Breakup</a:t>
            </a:r>
          </a:p>
        </p:txBody>
      </p:sp>
      <p:sp>
        <p:nvSpPr>
          <p:cNvPr id="12" name="Rectangle 11">
            <a:extLst>
              <a:ext uri="{FF2B5EF4-FFF2-40B4-BE49-F238E27FC236}">
                <a16:creationId xmlns:a16="http://schemas.microsoft.com/office/drawing/2014/main" id="{81F93AB0-4F1A-4866-A49A-B5827C3FEAC6}"/>
              </a:ext>
            </a:extLst>
          </p:cNvPr>
          <p:cNvSpPr/>
          <p:nvPr/>
        </p:nvSpPr>
        <p:spPr>
          <a:xfrm>
            <a:off x="9657470" y="3065826"/>
            <a:ext cx="2534529" cy="636296"/>
          </a:xfrm>
          <a:prstGeom prst="rect">
            <a:avLst/>
          </a:prstGeom>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Collapse</a:t>
            </a:r>
          </a:p>
        </p:txBody>
      </p:sp>
      <p:sp>
        <p:nvSpPr>
          <p:cNvPr id="13" name="Rectangle 12">
            <a:extLst>
              <a:ext uri="{FF2B5EF4-FFF2-40B4-BE49-F238E27FC236}">
                <a16:creationId xmlns:a16="http://schemas.microsoft.com/office/drawing/2014/main" id="{12F35B5A-CC67-4E21-ADFC-12C1E3DF3C53}"/>
              </a:ext>
            </a:extLst>
          </p:cNvPr>
          <p:cNvSpPr/>
          <p:nvPr/>
        </p:nvSpPr>
        <p:spPr>
          <a:xfrm>
            <a:off x="9657470" y="3711246"/>
            <a:ext cx="2534529" cy="636296"/>
          </a:xfrm>
          <a:prstGeom prst="rect">
            <a:avLst/>
          </a:prstGeom>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Fragmentation</a:t>
            </a:r>
          </a:p>
        </p:txBody>
      </p:sp>
      <p:sp>
        <p:nvSpPr>
          <p:cNvPr id="14" name="Rectangle 13">
            <a:extLst>
              <a:ext uri="{FF2B5EF4-FFF2-40B4-BE49-F238E27FC236}">
                <a16:creationId xmlns:a16="http://schemas.microsoft.com/office/drawing/2014/main" id="{9B87BB7B-EA72-41B6-9B9D-D0A3CCEDFD54}"/>
              </a:ext>
            </a:extLst>
          </p:cNvPr>
          <p:cNvSpPr/>
          <p:nvPr/>
        </p:nvSpPr>
        <p:spPr>
          <a:xfrm>
            <a:off x="703969" y="2048239"/>
            <a:ext cx="2534529" cy="636296"/>
          </a:xfrm>
          <a:prstGeom prst="rect">
            <a:avLst/>
          </a:prstGeom>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Disintegration</a:t>
            </a:r>
          </a:p>
        </p:txBody>
      </p:sp>
      <p:sp>
        <p:nvSpPr>
          <p:cNvPr id="15" name="Rectangle 14">
            <a:extLst>
              <a:ext uri="{FF2B5EF4-FFF2-40B4-BE49-F238E27FC236}">
                <a16:creationId xmlns:a16="http://schemas.microsoft.com/office/drawing/2014/main" id="{38597372-9CE0-4542-803E-2320F49EA091}"/>
              </a:ext>
            </a:extLst>
          </p:cNvPr>
          <p:cNvSpPr/>
          <p:nvPr/>
        </p:nvSpPr>
        <p:spPr>
          <a:xfrm>
            <a:off x="9657471" y="1240285"/>
            <a:ext cx="2534529" cy="636296"/>
          </a:xfrm>
          <a:prstGeom prst="rect">
            <a:avLst/>
          </a:prstGeom>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Synonym</a:t>
            </a:r>
          </a:p>
        </p:txBody>
      </p:sp>
      <p:pic>
        <p:nvPicPr>
          <p:cNvPr id="3" name="Picture 2">
            <a:extLst>
              <a:ext uri="{FF2B5EF4-FFF2-40B4-BE49-F238E27FC236}">
                <a16:creationId xmlns:a16="http://schemas.microsoft.com/office/drawing/2014/main" id="{1F294D78-6670-485B-96CF-955D335E5693}"/>
              </a:ext>
            </a:extLst>
          </p:cNvPr>
          <p:cNvPicPr>
            <a:picLocks noChangeAspect="1"/>
          </p:cNvPicPr>
          <p:nvPr/>
        </p:nvPicPr>
        <p:blipFill>
          <a:blip r:embed="rId2"/>
          <a:stretch>
            <a:fillRect/>
          </a:stretch>
        </p:blipFill>
        <p:spPr>
          <a:xfrm>
            <a:off x="3561469" y="1353079"/>
            <a:ext cx="5923669" cy="3929638"/>
          </a:xfrm>
          <a:prstGeom prst="rect">
            <a:avLst/>
          </a:prstGeom>
        </p:spPr>
      </p:pic>
    </p:spTree>
    <p:extLst>
      <p:ext uri="{BB962C8B-B14F-4D97-AF65-F5344CB8AC3E}">
        <p14:creationId xmlns:p14="http://schemas.microsoft.com/office/powerpoint/2010/main" val="29121014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802052-4CF4-4947-91B1-3D4CD87AB305}"/>
              </a:ext>
            </a:extLst>
          </p:cNvPr>
          <p:cNvSpPr/>
          <p:nvPr/>
        </p:nvSpPr>
        <p:spPr>
          <a:xfrm>
            <a:off x="3351040" y="457200"/>
            <a:ext cx="6344529"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Let's introduce with some key words</a:t>
            </a:r>
          </a:p>
        </p:txBody>
      </p:sp>
      <p:sp>
        <p:nvSpPr>
          <p:cNvPr id="6" name="Rectangle 5">
            <a:extLst>
              <a:ext uri="{FF2B5EF4-FFF2-40B4-BE49-F238E27FC236}">
                <a16:creationId xmlns:a16="http://schemas.microsoft.com/office/drawing/2014/main" id="{FF4B81D7-6C8C-40F6-9FD6-B939573920C4}"/>
              </a:ext>
            </a:extLst>
          </p:cNvPr>
          <p:cNvSpPr/>
          <p:nvPr/>
        </p:nvSpPr>
        <p:spPr>
          <a:xfrm>
            <a:off x="3523958" y="5674570"/>
            <a:ext cx="6797040"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Meaning: to win</a:t>
            </a:r>
          </a:p>
        </p:txBody>
      </p:sp>
      <p:sp>
        <p:nvSpPr>
          <p:cNvPr id="7" name="Rectangle 6">
            <a:extLst>
              <a:ext uri="{FF2B5EF4-FFF2-40B4-BE49-F238E27FC236}">
                <a16:creationId xmlns:a16="http://schemas.microsoft.com/office/drawing/2014/main" id="{742253F2-5593-4496-BED4-79AB0680FA84}"/>
              </a:ext>
            </a:extLst>
          </p:cNvPr>
          <p:cNvSpPr/>
          <p:nvPr/>
        </p:nvSpPr>
        <p:spPr>
          <a:xfrm>
            <a:off x="3523958" y="5666016"/>
            <a:ext cx="7043226" cy="78431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Sentence: They are vying with each others to control of India. </a:t>
            </a:r>
          </a:p>
        </p:txBody>
      </p:sp>
      <p:sp>
        <p:nvSpPr>
          <p:cNvPr id="8" name="Rectangle 7">
            <a:extLst>
              <a:ext uri="{FF2B5EF4-FFF2-40B4-BE49-F238E27FC236}">
                <a16:creationId xmlns:a16="http://schemas.microsoft.com/office/drawing/2014/main" id="{33E41408-0775-4253-9C43-586C14D1559D}"/>
              </a:ext>
            </a:extLst>
          </p:cNvPr>
          <p:cNvSpPr/>
          <p:nvPr/>
        </p:nvSpPr>
        <p:spPr>
          <a:xfrm>
            <a:off x="703970" y="1411943"/>
            <a:ext cx="2534529"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Word</a:t>
            </a:r>
          </a:p>
        </p:txBody>
      </p:sp>
      <p:sp>
        <p:nvSpPr>
          <p:cNvPr id="10" name="Rectangle 9">
            <a:extLst>
              <a:ext uri="{FF2B5EF4-FFF2-40B4-BE49-F238E27FC236}">
                <a16:creationId xmlns:a16="http://schemas.microsoft.com/office/drawing/2014/main" id="{76F1138D-82FA-481C-9B68-5F82ED8665CF}"/>
              </a:ext>
            </a:extLst>
          </p:cNvPr>
          <p:cNvSpPr/>
          <p:nvPr/>
        </p:nvSpPr>
        <p:spPr>
          <a:xfrm>
            <a:off x="9657471" y="1886930"/>
            <a:ext cx="2534529"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triumph</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C3E73B25-9742-423E-9029-6BA1C83192F5}"/>
              </a:ext>
            </a:extLst>
          </p:cNvPr>
          <p:cNvSpPr/>
          <p:nvPr/>
        </p:nvSpPr>
        <p:spPr>
          <a:xfrm>
            <a:off x="9657470" y="2488307"/>
            <a:ext cx="2534529"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Contending</a:t>
            </a:r>
          </a:p>
        </p:txBody>
      </p:sp>
      <p:sp>
        <p:nvSpPr>
          <p:cNvPr id="12" name="Rectangle 11">
            <a:extLst>
              <a:ext uri="{FF2B5EF4-FFF2-40B4-BE49-F238E27FC236}">
                <a16:creationId xmlns:a16="http://schemas.microsoft.com/office/drawing/2014/main" id="{81F93AB0-4F1A-4866-A49A-B5827C3FEAC6}"/>
              </a:ext>
            </a:extLst>
          </p:cNvPr>
          <p:cNvSpPr/>
          <p:nvPr/>
        </p:nvSpPr>
        <p:spPr>
          <a:xfrm>
            <a:off x="9657470" y="3065826"/>
            <a:ext cx="2534529"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Contesting</a:t>
            </a:r>
          </a:p>
        </p:txBody>
      </p:sp>
      <p:sp>
        <p:nvSpPr>
          <p:cNvPr id="13" name="Rectangle 12">
            <a:extLst>
              <a:ext uri="{FF2B5EF4-FFF2-40B4-BE49-F238E27FC236}">
                <a16:creationId xmlns:a16="http://schemas.microsoft.com/office/drawing/2014/main" id="{12F35B5A-CC67-4E21-ADFC-12C1E3DF3C53}"/>
              </a:ext>
            </a:extLst>
          </p:cNvPr>
          <p:cNvSpPr/>
          <p:nvPr/>
        </p:nvSpPr>
        <p:spPr>
          <a:xfrm>
            <a:off x="9657470" y="3711246"/>
            <a:ext cx="2534529"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      competition</a:t>
            </a:r>
          </a:p>
        </p:txBody>
      </p:sp>
      <p:sp>
        <p:nvSpPr>
          <p:cNvPr id="14" name="Rectangle 13">
            <a:extLst>
              <a:ext uri="{FF2B5EF4-FFF2-40B4-BE49-F238E27FC236}">
                <a16:creationId xmlns:a16="http://schemas.microsoft.com/office/drawing/2014/main" id="{9B87BB7B-EA72-41B6-9B9D-D0A3CCEDFD54}"/>
              </a:ext>
            </a:extLst>
          </p:cNvPr>
          <p:cNvSpPr/>
          <p:nvPr/>
        </p:nvSpPr>
        <p:spPr>
          <a:xfrm>
            <a:off x="703969" y="2048239"/>
            <a:ext cx="2534529"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Vying</a:t>
            </a:r>
          </a:p>
        </p:txBody>
      </p:sp>
      <p:sp>
        <p:nvSpPr>
          <p:cNvPr id="15" name="Rectangle 14">
            <a:extLst>
              <a:ext uri="{FF2B5EF4-FFF2-40B4-BE49-F238E27FC236}">
                <a16:creationId xmlns:a16="http://schemas.microsoft.com/office/drawing/2014/main" id="{38597372-9CE0-4542-803E-2320F49EA091}"/>
              </a:ext>
            </a:extLst>
          </p:cNvPr>
          <p:cNvSpPr/>
          <p:nvPr/>
        </p:nvSpPr>
        <p:spPr>
          <a:xfrm>
            <a:off x="9657471" y="1240285"/>
            <a:ext cx="2534529"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Synonym</a:t>
            </a:r>
          </a:p>
        </p:txBody>
      </p:sp>
      <p:pic>
        <p:nvPicPr>
          <p:cNvPr id="2" name="Picture 1">
            <a:extLst>
              <a:ext uri="{FF2B5EF4-FFF2-40B4-BE49-F238E27FC236}">
                <a16:creationId xmlns:a16="http://schemas.microsoft.com/office/drawing/2014/main" id="{DAE65350-8FB1-4AF1-9B61-56C13C8E21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1040" y="1240284"/>
            <a:ext cx="6097760" cy="4093715"/>
          </a:xfrm>
          <a:prstGeom prst="rect">
            <a:avLst/>
          </a:prstGeom>
        </p:spPr>
      </p:pic>
    </p:spTree>
    <p:extLst>
      <p:ext uri="{BB962C8B-B14F-4D97-AF65-F5344CB8AC3E}">
        <p14:creationId xmlns:p14="http://schemas.microsoft.com/office/powerpoint/2010/main" val="21132399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par>
                                <p:cTn id="19" presetID="6"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DA0D09-248B-4F7C-9D0F-54AFE4DC2EB5}"/>
              </a:ext>
            </a:extLst>
          </p:cNvPr>
          <p:cNvSpPr/>
          <p:nvPr/>
        </p:nvSpPr>
        <p:spPr>
          <a:xfrm>
            <a:off x="3733800" y="252549"/>
            <a:ext cx="6248400" cy="9144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Area of India</a:t>
            </a:r>
          </a:p>
        </p:txBody>
      </p:sp>
      <p:sp>
        <p:nvSpPr>
          <p:cNvPr id="5" name="Rectangle 4">
            <a:extLst>
              <a:ext uri="{FF2B5EF4-FFF2-40B4-BE49-F238E27FC236}">
                <a16:creationId xmlns:a16="http://schemas.microsoft.com/office/drawing/2014/main" id="{C7AAB5A1-E760-43F5-9B16-1FE533E073D5}"/>
              </a:ext>
            </a:extLst>
          </p:cNvPr>
          <p:cNvSpPr/>
          <p:nvPr/>
        </p:nvSpPr>
        <p:spPr>
          <a:xfrm>
            <a:off x="3491345" y="6677493"/>
            <a:ext cx="6733309" cy="9144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India is our closest </a:t>
            </a:r>
            <a:r>
              <a:rPr lang="en-US" sz="4000" dirty="0" err="1">
                <a:solidFill>
                  <a:schemeClr val="tx1"/>
                </a:solidFill>
                <a:latin typeface="Times New Roman" panose="02020603050405020304" pitchFamily="18" charset="0"/>
                <a:cs typeface="Times New Roman" panose="02020603050405020304" pitchFamily="18" charset="0"/>
              </a:rPr>
              <a:t>neighbour</a:t>
            </a:r>
            <a:r>
              <a:rPr lang="en-US" sz="4000" dirty="0">
                <a:solidFill>
                  <a:schemeClr val="tx1"/>
                </a:solidFill>
                <a:latin typeface="Times New Roman" panose="020206030504050203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62C4C3B1-704A-4758-A95D-D9F1FDC37B92}"/>
              </a:ext>
            </a:extLst>
          </p:cNvPr>
          <p:cNvPicPr>
            <a:picLocks noChangeAspect="1"/>
          </p:cNvPicPr>
          <p:nvPr/>
        </p:nvPicPr>
        <p:blipFill>
          <a:blip r:embed="rId2"/>
          <a:stretch>
            <a:fillRect/>
          </a:stretch>
        </p:blipFill>
        <p:spPr>
          <a:xfrm>
            <a:off x="3816926" y="1194656"/>
            <a:ext cx="6141718" cy="5482837"/>
          </a:xfrm>
          <a:prstGeom prst="rect">
            <a:avLst/>
          </a:prstGeom>
        </p:spPr>
      </p:pic>
      <p:pic>
        <p:nvPicPr>
          <p:cNvPr id="9" name="Picture 8">
            <a:extLst>
              <a:ext uri="{FF2B5EF4-FFF2-40B4-BE49-F238E27FC236}">
                <a16:creationId xmlns:a16="http://schemas.microsoft.com/office/drawing/2014/main" id="{C116B907-FCC2-4028-ABDA-4348813A38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4280" y="1250222"/>
            <a:ext cx="6141718" cy="5482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9557FC99-BDED-4FEC-A310-3C94A7BFBFAB}"/>
              </a:ext>
            </a:extLst>
          </p:cNvPr>
          <p:cNvSpPr/>
          <p:nvPr/>
        </p:nvSpPr>
        <p:spPr>
          <a:xfrm>
            <a:off x="1790700" y="6694117"/>
            <a:ext cx="10134600" cy="9144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It is the largest among South Asian Countries.</a:t>
            </a:r>
          </a:p>
        </p:txBody>
      </p:sp>
      <p:pic>
        <p:nvPicPr>
          <p:cNvPr id="10" name="Picture 9">
            <a:extLst>
              <a:ext uri="{FF2B5EF4-FFF2-40B4-BE49-F238E27FC236}">
                <a16:creationId xmlns:a16="http://schemas.microsoft.com/office/drawing/2014/main" id="{88396B77-1FDD-4A34-A01B-BBBAAE986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9999" y="1266996"/>
            <a:ext cx="6095999" cy="5427121"/>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a:extLst>
              <a:ext uri="{FF2B5EF4-FFF2-40B4-BE49-F238E27FC236}">
                <a16:creationId xmlns:a16="http://schemas.microsoft.com/office/drawing/2014/main" id="{9B1B24EE-A231-4473-9A61-A4506B00C14C}"/>
              </a:ext>
            </a:extLst>
          </p:cNvPr>
          <p:cNvSpPr/>
          <p:nvPr/>
        </p:nvSpPr>
        <p:spPr>
          <a:xfrm>
            <a:off x="1790698" y="6660268"/>
            <a:ext cx="10134600" cy="9144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India is seventh largest country in the world.</a:t>
            </a:r>
          </a:p>
        </p:txBody>
      </p:sp>
      <p:sp>
        <p:nvSpPr>
          <p:cNvPr id="7" name="Rectangle 6">
            <a:extLst>
              <a:ext uri="{FF2B5EF4-FFF2-40B4-BE49-F238E27FC236}">
                <a16:creationId xmlns:a16="http://schemas.microsoft.com/office/drawing/2014/main" id="{87CA789E-D224-4231-A66E-5BD5920364FA}"/>
              </a:ext>
            </a:extLst>
          </p:cNvPr>
          <p:cNvSpPr/>
          <p:nvPr/>
        </p:nvSpPr>
        <p:spPr>
          <a:xfrm>
            <a:off x="876300" y="6679840"/>
            <a:ext cx="11963400" cy="1092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It’s land of India is area is 3,287,590 square kilometers.</a:t>
            </a:r>
          </a:p>
        </p:txBody>
      </p:sp>
      <p:pic>
        <p:nvPicPr>
          <p:cNvPr id="11" name="Picture 10">
            <a:extLst>
              <a:ext uri="{FF2B5EF4-FFF2-40B4-BE49-F238E27FC236}">
                <a16:creationId xmlns:a16="http://schemas.microsoft.com/office/drawing/2014/main" id="{1F211121-B726-4CFF-A298-6B6FFF19D0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33800" y="1166949"/>
            <a:ext cx="6248400" cy="5473948"/>
          </a:xfrm>
          <a:prstGeom prst="rect">
            <a:avLst/>
          </a:prstGeom>
        </p:spPr>
      </p:pic>
    </p:spTree>
    <p:extLst>
      <p:ext uri="{BB962C8B-B14F-4D97-AF65-F5344CB8AC3E}">
        <p14:creationId xmlns:p14="http://schemas.microsoft.com/office/powerpoint/2010/main" val="40407992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2000"/>
                                        <p:tgtEl>
                                          <p:spTgt spid="10"/>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circle(in)">
                                      <p:cBhvr>
                                        <p:cTn id="47" dur="20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6"/>
                                        </p:tgtEl>
                                      </p:cBhvr>
                                    </p:animEffect>
                                    <p:set>
                                      <p:cBhvr>
                                        <p:cTn id="55" dur="1" fill="hold">
                                          <p:stCondLst>
                                            <p:cond delay="499"/>
                                          </p:stCondLst>
                                        </p:cTn>
                                        <p:tgtEl>
                                          <p:spTgt spid="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circle(in)">
                                      <p:cBhvr>
                                        <p:cTn id="60" dur="2000"/>
                                        <p:tgtEl>
                                          <p:spTgt spid="7"/>
                                        </p:tgtEl>
                                      </p:cBhvr>
                                    </p:animEffect>
                                  </p:childTnLst>
                                </p:cTn>
                              </p:par>
                              <p:par>
                                <p:cTn id="61" presetID="6" presetClass="entr" presetSubtype="16"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circle(in)">
                                      <p:cBhvr>
                                        <p:cTn id="6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4" grpId="0" animBg="1"/>
      <p:bldP spid="4" grpId="1" animBg="1"/>
      <p:bldP spid="6" grpId="0" animBg="1"/>
      <p:bldP spid="6" grpId="1"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5D0441E1-2C4F-437D-A112-8D38D3BA4FCF}"/>
              </a:ext>
            </a:extLst>
          </p:cNvPr>
          <p:cNvSpPr/>
          <p:nvPr/>
        </p:nvSpPr>
        <p:spPr>
          <a:xfrm>
            <a:off x="0" y="-78274"/>
            <a:ext cx="13716000" cy="776974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87F59972-61CF-46C7-BA52-9EDD810970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15804" y="5485350"/>
            <a:ext cx="2400196" cy="2284397"/>
          </a:xfrm>
          <a:prstGeom prst="rect">
            <a:avLst/>
          </a:prstGeom>
        </p:spPr>
      </p:pic>
      <p:grpSp>
        <p:nvGrpSpPr>
          <p:cNvPr id="47" name="Group 46">
            <a:extLst>
              <a:ext uri="{FF2B5EF4-FFF2-40B4-BE49-F238E27FC236}">
                <a16:creationId xmlns:a16="http://schemas.microsoft.com/office/drawing/2014/main" id="{6FB7E64F-FBDF-47A1-99B9-86F27896F10C}"/>
              </a:ext>
            </a:extLst>
          </p:cNvPr>
          <p:cNvGrpSpPr/>
          <p:nvPr/>
        </p:nvGrpSpPr>
        <p:grpSpPr>
          <a:xfrm>
            <a:off x="28366416" y="-2239794"/>
            <a:ext cx="1468857" cy="731535"/>
            <a:chOff x="6797855" y="3553500"/>
            <a:chExt cx="1468857" cy="731535"/>
          </a:xfrm>
        </p:grpSpPr>
        <p:pic>
          <p:nvPicPr>
            <p:cNvPr id="21" name="Picture 20">
              <a:extLst>
                <a:ext uri="{FF2B5EF4-FFF2-40B4-BE49-F238E27FC236}">
                  <a16:creationId xmlns:a16="http://schemas.microsoft.com/office/drawing/2014/main" id="{844F8DD4-FDE7-416D-AEEB-E8E31DF20B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7855" y="3553500"/>
              <a:ext cx="1468857" cy="731535"/>
            </a:xfrm>
            <a:prstGeom prst="rect">
              <a:avLst/>
            </a:prstGeom>
          </p:spPr>
        </p:pic>
        <p:sp>
          <p:nvSpPr>
            <p:cNvPr id="37" name="TextBox 36">
              <a:extLst>
                <a:ext uri="{FF2B5EF4-FFF2-40B4-BE49-F238E27FC236}">
                  <a16:creationId xmlns:a16="http://schemas.microsoft.com/office/drawing/2014/main" id="{15A9A17B-298A-46BE-A67A-4CD2CD9BA1AA}"/>
                </a:ext>
              </a:extLst>
            </p:cNvPr>
            <p:cNvSpPr txBox="1"/>
            <p:nvPr/>
          </p:nvSpPr>
          <p:spPr>
            <a:xfrm>
              <a:off x="6930419" y="3688434"/>
              <a:ext cx="1203727" cy="461665"/>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Bhutan</a:t>
              </a:r>
            </a:p>
          </p:txBody>
        </p:sp>
      </p:grpSp>
      <p:grpSp>
        <p:nvGrpSpPr>
          <p:cNvPr id="46" name="Group 45">
            <a:extLst>
              <a:ext uri="{FF2B5EF4-FFF2-40B4-BE49-F238E27FC236}">
                <a16:creationId xmlns:a16="http://schemas.microsoft.com/office/drawing/2014/main" id="{1425E1A9-2706-4892-9F6E-2C457E8D8906}"/>
              </a:ext>
            </a:extLst>
          </p:cNvPr>
          <p:cNvGrpSpPr/>
          <p:nvPr/>
        </p:nvGrpSpPr>
        <p:grpSpPr>
          <a:xfrm>
            <a:off x="22826494" y="13792200"/>
            <a:ext cx="2508473" cy="1475658"/>
            <a:chOff x="4283753" y="2958138"/>
            <a:chExt cx="2508473" cy="1475658"/>
          </a:xfrm>
        </p:grpSpPr>
        <p:pic>
          <p:nvPicPr>
            <p:cNvPr id="23" name="Picture 22">
              <a:extLst>
                <a:ext uri="{FF2B5EF4-FFF2-40B4-BE49-F238E27FC236}">
                  <a16:creationId xmlns:a16="http://schemas.microsoft.com/office/drawing/2014/main" id="{41674144-B785-4914-A56D-7E4BDA6E36FC}"/>
                </a:ext>
              </a:extLst>
            </p:cNvPr>
            <p:cNvPicPr>
              <a:picLocks noChangeAspect="1"/>
            </p:cNvPicPr>
            <p:nvPr/>
          </p:nvPicPr>
          <p:blipFill rotWithShape="1">
            <a:blip r:embed="rId4" cstate="email">
              <a:duotone>
                <a:prstClr val="black"/>
                <a:schemeClr val="accent5">
                  <a:tint val="45000"/>
                  <a:satMod val="400000"/>
                </a:schemeClr>
              </a:duoton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rcRect l="8799" t="23852" r="4539" b="25347"/>
            <a:stretch/>
          </p:blipFill>
          <p:spPr>
            <a:xfrm rot="21291848">
              <a:off x="4283753" y="2958138"/>
              <a:ext cx="2508473" cy="1475658"/>
            </a:xfrm>
            <a:prstGeom prst="rect">
              <a:avLst/>
            </a:prstGeom>
          </p:spPr>
        </p:pic>
        <p:sp>
          <p:nvSpPr>
            <p:cNvPr id="38" name="TextBox 37">
              <a:extLst>
                <a:ext uri="{FF2B5EF4-FFF2-40B4-BE49-F238E27FC236}">
                  <a16:creationId xmlns:a16="http://schemas.microsoft.com/office/drawing/2014/main" id="{BA4ABE2E-41FD-4C79-9A80-0B9C07FD095B}"/>
                </a:ext>
              </a:extLst>
            </p:cNvPr>
            <p:cNvSpPr txBox="1"/>
            <p:nvPr/>
          </p:nvSpPr>
          <p:spPr>
            <a:xfrm rot="1102447">
              <a:off x="4751764" y="3518801"/>
              <a:ext cx="1214195"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Nepal</a:t>
              </a:r>
            </a:p>
          </p:txBody>
        </p:sp>
      </p:grpSp>
      <p:sp>
        <p:nvSpPr>
          <p:cNvPr id="39" name="TextBox 38">
            <a:extLst>
              <a:ext uri="{FF2B5EF4-FFF2-40B4-BE49-F238E27FC236}">
                <a16:creationId xmlns:a16="http://schemas.microsoft.com/office/drawing/2014/main" id="{651C4F01-E71D-4B85-B758-7F5BC56F70B6}"/>
              </a:ext>
            </a:extLst>
          </p:cNvPr>
          <p:cNvSpPr txBox="1"/>
          <p:nvPr/>
        </p:nvSpPr>
        <p:spPr>
          <a:xfrm>
            <a:off x="506467" y="2293988"/>
            <a:ext cx="223673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Arabian Sea</a:t>
            </a:r>
          </a:p>
        </p:txBody>
      </p:sp>
      <p:sp>
        <p:nvSpPr>
          <p:cNvPr id="40" name="TextBox 39">
            <a:extLst>
              <a:ext uri="{FF2B5EF4-FFF2-40B4-BE49-F238E27FC236}">
                <a16:creationId xmlns:a16="http://schemas.microsoft.com/office/drawing/2014/main" id="{9901D4CA-A56B-4EF0-9C46-2A4BB4303E77}"/>
              </a:ext>
            </a:extLst>
          </p:cNvPr>
          <p:cNvSpPr txBox="1"/>
          <p:nvPr/>
        </p:nvSpPr>
        <p:spPr>
          <a:xfrm>
            <a:off x="1725752" y="5810821"/>
            <a:ext cx="2439468" cy="523220"/>
          </a:xfrm>
          <a:prstGeom prst="rect">
            <a:avLst/>
          </a:prstGeom>
          <a:noFill/>
        </p:spPr>
        <p:txBody>
          <a:bodyPr wrap="square" rtlCol="0">
            <a:spAutoFit/>
          </a:bodyPr>
          <a:lstStyle/>
          <a:p>
            <a:r>
              <a:rPr lang="en-US" sz="2800" b="1" dirty="0"/>
              <a:t> </a:t>
            </a:r>
            <a:r>
              <a:rPr lang="en-US" sz="2800" b="1" dirty="0">
                <a:latin typeface="Times New Roman" panose="02020603050405020304" pitchFamily="18" charset="0"/>
                <a:cs typeface="Times New Roman" panose="02020603050405020304" pitchFamily="18" charset="0"/>
              </a:rPr>
              <a:t>Indian Ocean</a:t>
            </a:r>
            <a:endParaRPr lang="en-US" sz="2800" b="1" dirty="0"/>
          </a:p>
        </p:txBody>
      </p:sp>
      <p:pic>
        <p:nvPicPr>
          <p:cNvPr id="59" name="Picture 58">
            <a:extLst>
              <a:ext uri="{FF2B5EF4-FFF2-40B4-BE49-F238E27FC236}">
                <a16:creationId xmlns:a16="http://schemas.microsoft.com/office/drawing/2014/main" id="{7FEE33DC-798E-4118-A229-B8CFD86B51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61114" y="-575672"/>
            <a:ext cx="7571888" cy="5194242"/>
          </a:xfrm>
          <a:prstGeom prst="rect">
            <a:avLst/>
          </a:prstGeom>
        </p:spPr>
      </p:pic>
      <p:pic>
        <p:nvPicPr>
          <p:cNvPr id="60" name="Picture 59">
            <a:extLst>
              <a:ext uri="{FF2B5EF4-FFF2-40B4-BE49-F238E27FC236}">
                <a16:creationId xmlns:a16="http://schemas.microsoft.com/office/drawing/2014/main" id="{E68EC6CA-416C-4B5B-AFAC-4FDED6EDBBA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65768" y="1777677"/>
            <a:ext cx="3322608" cy="3218967"/>
          </a:xfrm>
          <a:prstGeom prst="rect">
            <a:avLst/>
          </a:prstGeom>
        </p:spPr>
      </p:pic>
      <p:pic>
        <p:nvPicPr>
          <p:cNvPr id="61" name="Picture 60">
            <a:extLst>
              <a:ext uri="{FF2B5EF4-FFF2-40B4-BE49-F238E27FC236}">
                <a16:creationId xmlns:a16="http://schemas.microsoft.com/office/drawing/2014/main" id="{340CEE62-7342-436C-A70A-65A425DC931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2551" t="-22815" r="-14381"/>
          <a:stretch/>
        </p:blipFill>
        <p:spPr>
          <a:xfrm>
            <a:off x="8025902" y="2299733"/>
            <a:ext cx="4085328" cy="3322608"/>
          </a:xfrm>
          <a:prstGeom prst="rect">
            <a:avLst/>
          </a:prstGeom>
        </p:spPr>
      </p:pic>
      <p:pic>
        <p:nvPicPr>
          <p:cNvPr id="55" name="Picture 54">
            <a:extLst>
              <a:ext uri="{FF2B5EF4-FFF2-40B4-BE49-F238E27FC236}">
                <a16:creationId xmlns:a16="http://schemas.microsoft.com/office/drawing/2014/main" id="{E0FD29FF-1467-46B4-B86C-138B87B9472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98294" y="1922853"/>
            <a:ext cx="7431668" cy="5956308"/>
          </a:xfrm>
          <a:prstGeom prst="rect">
            <a:avLst/>
          </a:prstGeom>
        </p:spPr>
      </p:pic>
      <p:pic>
        <p:nvPicPr>
          <p:cNvPr id="62" name="Picture 61">
            <a:extLst>
              <a:ext uri="{FF2B5EF4-FFF2-40B4-BE49-F238E27FC236}">
                <a16:creationId xmlns:a16="http://schemas.microsoft.com/office/drawing/2014/main" id="{6B805611-B406-41CD-AD0A-43CA3591F8D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66252" y="2659535"/>
            <a:ext cx="2633700" cy="1700931"/>
          </a:xfrm>
          <a:prstGeom prst="rect">
            <a:avLst/>
          </a:prstGeom>
        </p:spPr>
      </p:pic>
      <p:pic>
        <p:nvPicPr>
          <p:cNvPr id="64" name="Picture 63">
            <a:extLst>
              <a:ext uri="{FF2B5EF4-FFF2-40B4-BE49-F238E27FC236}">
                <a16:creationId xmlns:a16="http://schemas.microsoft.com/office/drawing/2014/main" id="{721D4F76-2215-46C7-9C85-81469C20008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899929" y="3423015"/>
            <a:ext cx="1294631" cy="687839"/>
          </a:xfrm>
          <a:prstGeom prst="rect">
            <a:avLst/>
          </a:prstGeom>
        </p:spPr>
      </p:pic>
      <p:pic>
        <p:nvPicPr>
          <p:cNvPr id="66" name="Picture 65">
            <a:extLst>
              <a:ext uri="{FF2B5EF4-FFF2-40B4-BE49-F238E27FC236}">
                <a16:creationId xmlns:a16="http://schemas.microsoft.com/office/drawing/2014/main" id="{AB45F4CD-FC3A-4A93-B347-C65BC12953B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760136" y="3874614"/>
            <a:ext cx="1793652" cy="1487912"/>
          </a:xfrm>
          <a:prstGeom prst="rect">
            <a:avLst/>
          </a:prstGeom>
        </p:spPr>
      </p:pic>
      <p:sp>
        <p:nvSpPr>
          <p:cNvPr id="42" name="TextBox 41">
            <a:extLst>
              <a:ext uri="{FF2B5EF4-FFF2-40B4-BE49-F238E27FC236}">
                <a16:creationId xmlns:a16="http://schemas.microsoft.com/office/drawing/2014/main" id="{B99D659E-2384-4242-BF8D-9F8BF5F7820C}"/>
              </a:ext>
            </a:extLst>
          </p:cNvPr>
          <p:cNvSpPr txBox="1"/>
          <p:nvPr/>
        </p:nvSpPr>
        <p:spPr>
          <a:xfrm>
            <a:off x="7536115" y="5277308"/>
            <a:ext cx="239688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Bay of Bangle</a:t>
            </a:r>
          </a:p>
        </p:txBody>
      </p:sp>
    </p:spTree>
    <p:extLst>
      <p:ext uri="{BB962C8B-B14F-4D97-AF65-F5344CB8AC3E}">
        <p14:creationId xmlns:p14="http://schemas.microsoft.com/office/powerpoint/2010/main" val="40892470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59"/>
                                        </p:tgtEl>
                                        <p:attrNameLst>
                                          <p:attrName>style.visibility</p:attrName>
                                        </p:attrNameLst>
                                      </p:cBhvr>
                                      <p:to>
                                        <p:strVal val="visible"/>
                                      </p:to>
                                    </p:set>
                                    <p:anim calcmode="lin" valueType="num">
                                      <p:cBhvr additive="base">
                                        <p:cTn id="14" dur="1250" fill="hold"/>
                                        <p:tgtEl>
                                          <p:spTgt spid="59"/>
                                        </p:tgtEl>
                                        <p:attrNameLst>
                                          <p:attrName>ppt_x</p:attrName>
                                        </p:attrNameLst>
                                      </p:cBhvr>
                                      <p:tavLst>
                                        <p:tav tm="0">
                                          <p:val>
                                            <p:strVal val="#ppt_x"/>
                                          </p:val>
                                        </p:tav>
                                        <p:tav tm="100000">
                                          <p:val>
                                            <p:strVal val="#ppt_x"/>
                                          </p:val>
                                        </p:tav>
                                      </p:tavLst>
                                    </p:anim>
                                    <p:anim calcmode="lin" valueType="num">
                                      <p:cBhvr additive="base">
                                        <p:cTn id="15" dur="1250" fill="hold"/>
                                        <p:tgtEl>
                                          <p:spTgt spid="59"/>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60"/>
                                        </p:tgtEl>
                                        <p:attrNameLst>
                                          <p:attrName>style.visibility</p:attrName>
                                        </p:attrNameLst>
                                      </p:cBhvr>
                                      <p:to>
                                        <p:strVal val="visible"/>
                                      </p:to>
                                    </p:set>
                                    <p:anim calcmode="lin" valueType="num">
                                      <p:cBhvr additive="base">
                                        <p:cTn id="20" dur="2000" fill="hold"/>
                                        <p:tgtEl>
                                          <p:spTgt spid="60"/>
                                        </p:tgtEl>
                                        <p:attrNameLst>
                                          <p:attrName>ppt_x</p:attrName>
                                        </p:attrNameLst>
                                      </p:cBhvr>
                                      <p:tavLst>
                                        <p:tav tm="0">
                                          <p:val>
                                            <p:strVal val="0-#ppt_w/2"/>
                                          </p:val>
                                        </p:tav>
                                        <p:tav tm="100000">
                                          <p:val>
                                            <p:strVal val="#ppt_x"/>
                                          </p:val>
                                        </p:tav>
                                      </p:tavLst>
                                    </p:anim>
                                    <p:anim calcmode="lin" valueType="num">
                                      <p:cBhvr additive="base">
                                        <p:cTn id="21" dur="20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nodeType="clickEffect">
                                  <p:stCondLst>
                                    <p:cond delay="0"/>
                                  </p:stCondLst>
                                  <p:childTnLst>
                                    <p:set>
                                      <p:cBhvr>
                                        <p:cTn id="25" dur="1" fill="hold">
                                          <p:stCondLst>
                                            <p:cond delay="0"/>
                                          </p:stCondLst>
                                        </p:cTn>
                                        <p:tgtEl>
                                          <p:spTgt spid="62"/>
                                        </p:tgtEl>
                                        <p:attrNameLst>
                                          <p:attrName>style.visibility</p:attrName>
                                        </p:attrNameLst>
                                      </p:cBhvr>
                                      <p:to>
                                        <p:strVal val="visible"/>
                                      </p:to>
                                    </p:set>
                                    <p:anim calcmode="lin" valueType="num">
                                      <p:cBhvr additive="base">
                                        <p:cTn id="26" dur="2000" fill="hold"/>
                                        <p:tgtEl>
                                          <p:spTgt spid="62"/>
                                        </p:tgtEl>
                                        <p:attrNameLst>
                                          <p:attrName>ppt_x</p:attrName>
                                        </p:attrNameLst>
                                      </p:cBhvr>
                                      <p:tavLst>
                                        <p:tav tm="0">
                                          <p:val>
                                            <p:strVal val="0-#ppt_w/2"/>
                                          </p:val>
                                        </p:tav>
                                        <p:tav tm="100000">
                                          <p:val>
                                            <p:strVal val="#ppt_x"/>
                                          </p:val>
                                        </p:tav>
                                      </p:tavLst>
                                    </p:anim>
                                    <p:anim calcmode="lin" valueType="num">
                                      <p:cBhvr additive="base">
                                        <p:cTn id="27" dur="20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1500" fill="hold"/>
                                        <p:tgtEl>
                                          <p:spTgt spid="64"/>
                                        </p:tgtEl>
                                        <p:attrNameLst>
                                          <p:attrName>ppt_x</p:attrName>
                                        </p:attrNameLst>
                                      </p:cBhvr>
                                      <p:tavLst>
                                        <p:tav tm="0">
                                          <p:val>
                                            <p:strVal val="#ppt_x"/>
                                          </p:val>
                                        </p:tav>
                                        <p:tav tm="100000">
                                          <p:val>
                                            <p:strVal val="#ppt_x"/>
                                          </p:val>
                                        </p:tav>
                                      </p:tavLst>
                                    </p:anim>
                                    <p:anim calcmode="lin" valueType="num">
                                      <p:cBhvr additive="base">
                                        <p:cTn id="33" dur="1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ppt_x"/>
                                          </p:val>
                                        </p:tav>
                                        <p:tav tm="100000">
                                          <p:val>
                                            <p:strVal val="#ppt_x"/>
                                          </p:val>
                                        </p:tav>
                                      </p:tavLst>
                                    </p:anim>
                                    <p:anim calcmode="lin" valueType="num">
                                      <p:cBhvr additive="base">
                                        <p:cTn id="39"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1000"/>
                                        <p:tgtEl>
                                          <p:spTgt spid="61"/>
                                        </p:tgtEl>
                                      </p:cBhvr>
                                    </p:animEffect>
                                    <p:anim calcmode="lin" valueType="num">
                                      <p:cBhvr>
                                        <p:cTn id="45" dur="1000" fill="hold"/>
                                        <p:tgtEl>
                                          <p:spTgt spid="61"/>
                                        </p:tgtEl>
                                        <p:attrNameLst>
                                          <p:attrName>ppt_x</p:attrName>
                                        </p:attrNameLst>
                                      </p:cBhvr>
                                      <p:tavLst>
                                        <p:tav tm="0">
                                          <p:val>
                                            <p:strVal val="#ppt_x"/>
                                          </p:val>
                                        </p:tav>
                                        <p:tav tm="100000">
                                          <p:val>
                                            <p:strVal val="#ppt_x"/>
                                          </p:val>
                                        </p:tav>
                                      </p:tavLst>
                                    </p:anim>
                                    <p:anim calcmode="lin" valueType="num">
                                      <p:cBhvr>
                                        <p:cTn id="46"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down)">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FD5314-39B9-4F49-8949-C06C608F78C6}"/>
              </a:ext>
            </a:extLst>
          </p:cNvPr>
          <p:cNvSpPr/>
          <p:nvPr/>
        </p:nvSpPr>
        <p:spPr>
          <a:xfrm>
            <a:off x="3733800" y="152400"/>
            <a:ext cx="6248400" cy="9144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a:solidFill>
                  <a:schemeClr val="tx1"/>
                </a:solidFill>
                <a:latin typeface="Times New Roman" panose="02020603050405020304" pitchFamily="18" charset="0"/>
                <a:cs typeface="Times New Roman" panose="02020603050405020304" pitchFamily="18" charset="0"/>
              </a:rPr>
              <a:t>The border of India</a:t>
            </a:r>
          </a:p>
        </p:txBody>
      </p:sp>
      <p:sp>
        <p:nvSpPr>
          <p:cNvPr id="3" name="Rectangle 2">
            <a:extLst>
              <a:ext uri="{FF2B5EF4-FFF2-40B4-BE49-F238E27FC236}">
                <a16:creationId xmlns:a16="http://schemas.microsoft.com/office/drawing/2014/main" id="{C3EEC123-AD45-444B-A89D-F8C050304AD3}"/>
              </a:ext>
            </a:extLst>
          </p:cNvPr>
          <p:cNvSpPr/>
          <p:nvPr/>
        </p:nvSpPr>
        <p:spPr>
          <a:xfrm>
            <a:off x="2031944" y="6629400"/>
            <a:ext cx="9855256" cy="92814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India is bounded by the Indian Ocean on the South</a:t>
            </a:r>
          </a:p>
        </p:txBody>
      </p:sp>
      <p:pic>
        <p:nvPicPr>
          <p:cNvPr id="4" name="Picture 3">
            <a:extLst>
              <a:ext uri="{FF2B5EF4-FFF2-40B4-BE49-F238E27FC236}">
                <a16:creationId xmlns:a16="http://schemas.microsoft.com/office/drawing/2014/main" id="{10416EFC-AEAB-491B-9322-46D7F76969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67414" y="948228"/>
            <a:ext cx="9584314" cy="5515374"/>
          </a:xfrm>
          <a:prstGeom prst="rect">
            <a:avLst/>
          </a:prstGeom>
        </p:spPr>
      </p:pic>
      <p:pic>
        <p:nvPicPr>
          <p:cNvPr id="5" name="Picture 4">
            <a:extLst>
              <a:ext uri="{FF2B5EF4-FFF2-40B4-BE49-F238E27FC236}">
                <a16:creationId xmlns:a16="http://schemas.microsoft.com/office/drawing/2014/main" id="{F27A542C-FBC2-4629-80C7-D4DF0AF728AE}"/>
              </a:ext>
            </a:extLst>
          </p:cNvPr>
          <p:cNvPicPr>
            <a:picLocks noChangeAspect="1"/>
          </p:cNvPicPr>
          <p:nvPr/>
        </p:nvPicPr>
        <p:blipFill>
          <a:blip r:embed="rId3"/>
          <a:stretch>
            <a:fillRect/>
          </a:stretch>
        </p:blipFill>
        <p:spPr>
          <a:xfrm>
            <a:off x="2060257" y="934383"/>
            <a:ext cx="9798628" cy="5543064"/>
          </a:xfrm>
          <a:prstGeom prst="rect">
            <a:avLst/>
          </a:prstGeom>
        </p:spPr>
      </p:pic>
      <p:pic>
        <p:nvPicPr>
          <p:cNvPr id="6" name="Picture 5">
            <a:extLst>
              <a:ext uri="{FF2B5EF4-FFF2-40B4-BE49-F238E27FC236}">
                <a16:creationId xmlns:a16="http://schemas.microsoft.com/office/drawing/2014/main" id="{09F95706-79D8-4B35-917F-65745C6330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8961" y="915982"/>
            <a:ext cx="9761221" cy="5579867"/>
          </a:xfrm>
          <a:prstGeom prst="rect">
            <a:avLst/>
          </a:prstGeom>
        </p:spPr>
      </p:pic>
      <p:sp>
        <p:nvSpPr>
          <p:cNvPr id="7" name="Rectangle 6">
            <a:extLst>
              <a:ext uri="{FF2B5EF4-FFF2-40B4-BE49-F238E27FC236}">
                <a16:creationId xmlns:a16="http://schemas.microsoft.com/office/drawing/2014/main" id="{DF633443-0EC6-4140-906E-24A17938FB88}"/>
              </a:ext>
            </a:extLst>
          </p:cNvPr>
          <p:cNvSpPr/>
          <p:nvPr/>
        </p:nvSpPr>
        <p:spPr>
          <a:xfrm>
            <a:off x="3835372" y="6871741"/>
            <a:ext cx="6248400" cy="685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The Arabian Sea on the West.</a:t>
            </a:r>
          </a:p>
        </p:txBody>
      </p:sp>
      <p:sp>
        <p:nvSpPr>
          <p:cNvPr id="8" name="Rectangle 7">
            <a:extLst>
              <a:ext uri="{FF2B5EF4-FFF2-40B4-BE49-F238E27FC236}">
                <a16:creationId xmlns:a16="http://schemas.microsoft.com/office/drawing/2014/main" id="{A3EB56F5-AFEE-4B89-9490-07158A8899F0}"/>
              </a:ext>
            </a:extLst>
          </p:cNvPr>
          <p:cNvSpPr/>
          <p:nvPr/>
        </p:nvSpPr>
        <p:spPr>
          <a:xfrm>
            <a:off x="3149572" y="6871741"/>
            <a:ext cx="7620000" cy="6858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It is bordered by Pakistan to the West.</a:t>
            </a:r>
          </a:p>
        </p:txBody>
      </p:sp>
      <p:pic>
        <p:nvPicPr>
          <p:cNvPr id="9" name="Picture 8">
            <a:extLst>
              <a:ext uri="{FF2B5EF4-FFF2-40B4-BE49-F238E27FC236}">
                <a16:creationId xmlns:a16="http://schemas.microsoft.com/office/drawing/2014/main" id="{A7E71B12-F816-437F-ADE6-1594748E10BA}"/>
              </a:ext>
            </a:extLst>
          </p:cNvPr>
          <p:cNvPicPr>
            <a:picLocks noChangeAspect="1"/>
          </p:cNvPicPr>
          <p:nvPr/>
        </p:nvPicPr>
        <p:blipFill>
          <a:blip r:embed="rId5"/>
          <a:stretch>
            <a:fillRect/>
          </a:stretch>
        </p:blipFill>
        <p:spPr>
          <a:xfrm>
            <a:off x="2060257" y="934384"/>
            <a:ext cx="9798628" cy="5543063"/>
          </a:xfrm>
          <a:prstGeom prst="rect">
            <a:avLst/>
          </a:prstGeom>
        </p:spPr>
      </p:pic>
      <p:pic>
        <p:nvPicPr>
          <p:cNvPr id="10" name="Picture 9">
            <a:extLst>
              <a:ext uri="{FF2B5EF4-FFF2-40B4-BE49-F238E27FC236}">
                <a16:creationId xmlns:a16="http://schemas.microsoft.com/office/drawing/2014/main" id="{72A6E732-F747-463C-8C45-1E2A3DCC31EF}"/>
              </a:ext>
            </a:extLst>
          </p:cNvPr>
          <p:cNvPicPr>
            <a:picLocks noChangeAspect="1"/>
          </p:cNvPicPr>
          <p:nvPr/>
        </p:nvPicPr>
        <p:blipFill>
          <a:blip r:embed="rId6"/>
          <a:stretch>
            <a:fillRect/>
          </a:stretch>
        </p:blipFill>
        <p:spPr>
          <a:xfrm>
            <a:off x="2031943" y="934383"/>
            <a:ext cx="9855257" cy="5543064"/>
          </a:xfrm>
          <a:prstGeom prst="rect">
            <a:avLst/>
          </a:prstGeom>
        </p:spPr>
      </p:pic>
      <p:sp>
        <p:nvSpPr>
          <p:cNvPr id="13" name="Rectangle 12">
            <a:extLst>
              <a:ext uri="{FF2B5EF4-FFF2-40B4-BE49-F238E27FC236}">
                <a16:creationId xmlns:a16="http://schemas.microsoft.com/office/drawing/2014/main" id="{05E6AC1B-8BF4-46E1-98C2-6197436A248F}"/>
              </a:ext>
            </a:extLst>
          </p:cNvPr>
          <p:cNvSpPr/>
          <p:nvPr/>
        </p:nvSpPr>
        <p:spPr>
          <a:xfrm>
            <a:off x="3244562" y="6770207"/>
            <a:ext cx="7430020" cy="78733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China, Nepal and Bhutan to the North</a:t>
            </a:r>
          </a:p>
        </p:txBody>
      </p:sp>
      <p:pic>
        <p:nvPicPr>
          <p:cNvPr id="14" name="Picture 13">
            <a:extLst>
              <a:ext uri="{FF2B5EF4-FFF2-40B4-BE49-F238E27FC236}">
                <a16:creationId xmlns:a16="http://schemas.microsoft.com/office/drawing/2014/main" id="{2C1FA904-3D38-45BE-A1E0-7DA3D0C03E52}"/>
              </a:ext>
            </a:extLst>
          </p:cNvPr>
          <p:cNvPicPr>
            <a:picLocks noChangeAspect="1"/>
          </p:cNvPicPr>
          <p:nvPr/>
        </p:nvPicPr>
        <p:blipFill>
          <a:blip r:embed="rId7"/>
          <a:stretch>
            <a:fillRect/>
          </a:stretch>
        </p:blipFill>
        <p:spPr>
          <a:xfrm>
            <a:off x="2031943" y="858631"/>
            <a:ext cx="9855257" cy="5694569"/>
          </a:xfrm>
          <a:prstGeom prst="rect">
            <a:avLst/>
          </a:prstGeom>
        </p:spPr>
      </p:pic>
      <p:sp>
        <p:nvSpPr>
          <p:cNvPr id="15" name="Rectangle 14">
            <a:extLst>
              <a:ext uri="{FF2B5EF4-FFF2-40B4-BE49-F238E27FC236}">
                <a16:creationId xmlns:a16="http://schemas.microsoft.com/office/drawing/2014/main" id="{B9ADC37B-8236-4EA1-933A-F4C0C395D293}"/>
              </a:ext>
            </a:extLst>
          </p:cNvPr>
          <p:cNvSpPr/>
          <p:nvPr/>
        </p:nvSpPr>
        <p:spPr>
          <a:xfrm>
            <a:off x="2882872" y="6795541"/>
            <a:ext cx="8153400" cy="7620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Bangladesh and Myanmar to the East.</a:t>
            </a:r>
          </a:p>
        </p:txBody>
      </p:sp>
      <p:pic>
        <p:nvPicPr>
          <p:cNvPr id="16" name="Picture 15">
            <a:extLst>
              <a:ext uri="{FF2B5EF4-FFF2-40B4-BE49-F238E27FC236}">
                <a16:creationId xmlns:a16="http://schemas.microsoft.com/office/drawing/2014/main" id="{E70D8F9B-BE53-477D-A11E-F86FD5E895FF}"/>
              </a:ext>
            </a:extLst>
          </p:cNvPr>
          <p:cNvPicPr>
            <a:picLocks noChangeAspect="1"/>
          </p:cNvPicPr>
          <p:nvPr/>
        </p:nvPicPr>
        <p:blipFill>
          <a:blip r:embed="rId8"/>
          <a:stretch>
            <a:fillRect/>
          </a:stretch>
        </p:blipFill>
        <p:spPr>
          <a:xfrm>
            <a:off x="2031943" y="934383"/>
            <a:ext cx="9855257" cy="5543065"/>
          </a:xfrm>
          <a:prstGeom prst="rect">
            <a:avLst/>
          </a:prstGeom>
        </p:spPr>
      </p:pic>
    </p:spTree>
    <p:extLst>
      <p:ext uri="{BB962C8B-B14F-4D97-AF65-F5344CB8AC3E}">
        <p14:creationId xmlns:p14="http://schemas.microsoft.com/office/powerpoint/2010/main" val="4504402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par>
                                <p:cTn id="32" presetID="6"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7"/>
                                        </p:tgtEl>
                                      </p:cBhvr>
                                    </p:animEffect>
                                    <p:set>
                                      <p:cBhvr>
                                        <p:cTn id="39" dur="1" fill="hold">
                                          <p:stCondLst>
                                            <p:cond delay="499"/>
                                          </p:stCondLst>
                                        </p:cTn>
                                        <p:tgtEl>
                                          <p:spTgt spid="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6" presetClass="entr" presetSubtype="16"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par>
                                <p:cTn id="46" presetID="10" presetClass="exit" presetSubtype="0" fill="hold" nodeType="with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circle(in)">
                                      <p:cBhvr>
                                        <p:cTn id="53" dur="2000"/>
                                        <p:tgtEl>
                                          <p:spTgt spid="8"/>
                                        </p:tgtEl>
                                      </p:cBhvr>
                                    </p:animEffect>
                                  </p:childTnLst>
                                </p:cTn>
                              </p:par>
                              <p:par>
                                <p:cTn id="54" presetID="6" presetClass="entr" presetSubtype="16"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circle(in)">
                                      <p:cBhvr>
                                        <p:cTn id="56" dur="2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8"/>
                                        </p:tgtEl>
                                      </p:cBhvr>
                                    </p:animEffect>
                                    <p:set>
                                      <p:cBhvr>
                                        <p:cTn id="61" dur="1" fill="hold">
                                          <p:stCondLst>
                                            <p:cond delay="499"/>
                                          </p:stCondLst>
                                        </p:cTn>
                                        <p:tgtEl>
                                          <p:spTgt spid="8"/>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circle(in)">
                                      <p:cBhvr>
                                        <p:cTn id="69" dur="2000"/>
                                        <p:tgtEl>
                                          <p:spTgt spid="13"/>
                                        </p:tgtEl>
                                      </p:cBhvr>
                                    </p:animEffect>
                                  </p:childTnLst>
                                </p:cTn>
                              </p:par>
                              <p:par>
                                <p:cTn id="70" presetID="6" presetClass="entr" presetSubtype="16" fill="hold"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circle(in)">
                                      <p:cBhvr>
                                        <p:cTn id="72" dur="20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circle(in)">
                                      <p:cBhvr>
                                        <p:cTn id="85" dur="2000"/>
                                        <p:tgtEl>
                                          <p:spTgt spid="16"/>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circle(in)">
                                      <p:cBhvr>
                                        <p:cTn id="88" dur="20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16"/>
                                        </p:tgtEl>
                                      </p:cBhvr>
                                    </p:animEffect>
                                    <p:set>
                                      <p:cBhvr>
                                        <p:cTn id="93" dur="1" fill="hold">
                                          <p:stCondLst>
                                            <p:cond delay="499"/>
                                          </p:stCondLst>
                                        </p:cTn>
                                        <p:tgtEl>
                                          <p:spTgt spid="16"/>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5"/>
                                        </p:tgtEl>
                                      </p:cBhvr>
                                    </p:animEffect>
                                    <p:set>
                                      <p:cBhvr>
                                        <p:cTn id="9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7" grpId="0" animBg="1"/>
      <p:bldP spid="7" grpId="1" animBg="1"/>
      <p:bldP spid="8" grpId="0" animBg="1"/>
      <p:bldP spid="8" grpId="1" animBg="1"/>
      <p:bldP spid="13" grpId="0" animBg="1"/>
      <p:bldP spid="13" grpId="1" animBg="1"/>
      <p:bldP spid="15" grpId="0" animBg="1"/>
      <p:bldP spid="1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8200" y="249758"/>
            <a:ext cx="4419600" cy="78989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r>
              <a:rPr lang="en-US" sz="4080" dirty="0">
                <a:solidFill>
                  <a:schemeClr val="tx2"/>
                </a:solidFill>
                <a:latin typeface="Times New Roman" pitchFamily="18" charset="0"/>
                <a:cs typeface="Times New Roman" pitchFamily="18" charset="0"/>
              </a:rPr>
              <a:t>Population of India</a:t>
            </a:r>
            <a:r>
              <a:rPr lang="en-US" sz="4533" dirty="0">
                <a:solidFill>
                  <a:schemeClr val="tx2"/>
                </a:solidFill>
                <a:latin typeface="Franklin Gothic Demi Cond" pitchFamily="34" charset="0"/>
              </a:rPr>
              <a:t> </a:t>
            </a:r>
          </a:p>
        </p:txBody>
      </p:sp>
      <p:sp>
        <p:nvSpPr>
          <p:cNvPr id="6" name="TextBox 5">
            <a:extLst>
              <a:ext uri="{FF2B5EF4-FFF2-40B4-BE49-F238E27FC236}">
                <a16:creationId xmlns:a16="http://schemas.microsoft.com/office/drawing/2014/main" id="{A04E9CDD-CF6F-45EA-8A70-0E74A6897CEC}"/>
              </a:ext>
            </a:extLst>
          </p:cNvPr>
          <p:cNvSpPr txBox="1"/>
          <p:nvPr/>
        </p:nvSpPr>
        <p:spPr>
          <a:xfrm>
            <a:off x="1709955" y="7011406"/>
            <a:ext cx="10296091" cy="58060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173" dirty="0">
                <a:latin typeface="Times New Roman" pitchFamily="18" charset="0"/>
                <a:cs typeface="Times New Roman" pitchFamily="18" charset="0"/>
              </a:rPr>
              <a:t>India is the world second  most populous country after China</a:t>
            </a:r>
          </a:p>
        </p:txBody>
      </p:sp>
      <p:sp>
        <p:nvSpPr>
          <p:cNvPr id="7" name="TextBox 6">
            <a:extLst>
              <a:ext uri="{FF2B5EF4-FFF2-40B4-BE49-F238E27FC236}">
                <a16:creationId xmlns:a16="http://schemas.microsoft.com/office/drawing/2014/main" id="{00C9A2F4-8A37-4E02-94D2-86C805CD8E7F}"/>
              </a:ext>
            </a:extLst>
          </p:cNvPr>
          <p:cNvSpPr txBox="1"/>
          <p:nvPr/>
        </p:nvSpPr>
        <p:spPr>
          <a:xfrm>
            <a:off x="13411200" y="1795639"/>
            <a:ext cx="3195320" cy="5463355"/>
          </a:xfrm>
          <a:prstGeom prst="rect">
            <a:avLst/>
          </a:prstGeom>
          <a:solidFill>
            <a:schemeClr val="accent3">
              <a:lumMod val="20000"/>
              <a:lumOff val="80000"/>
            </a:schemeClr>
          </a:solidFill>
          <a:ln>
            <a:noFill/>
          </a:ln>
        </p:spPr>
        <p:txBody>
          <a:bodyPr wrap="square" rtlCol="0">
            <a:spAutoFit/>
          </a:bodyPr>
          <a:lstStyle/>
          <a:p>
            <a:r>
              <a:rPr lang="en-US" sz="3173" dirty="0">
                <a:latin typeface="Times New Roman" pitchFamily="18" charset="0"/>
                <a:cs typeface="Times New Roman" pitchFamily="18" charset="0"/>
              </a:rPr>
              <a:t>India is the world second  most populous country after </a:t>
            </a:r>
            <a:r>
              <a:rPr lang="en-US" sz="3173" dirty="0" err="1">
                <a:latin typeface="Times New Roman" pitchFamily="18" charset="0"/>
                <a:cs typeface="Times New Roman" pitchFamily="18" charset="0"/>
              </a:rPr>
              <a:t>china.Its</a:t>
            </a:r>
            <a:r>
              <a:rPr lang="en-US" sz="3173" dirty="0">
                <a:latin typeface="Times New Roman" pitchFamily="18" charset="0"/>
                <a:cs typeface="Times New Roman" pitchFamily="18" charset="0"/>
              </a:rPr>
              <a:t> current</a:t>
            </a:r>
          </a:p>
          <a:p>
            <a:r>
              <a:rPr lang="en-US" sz="3173" dirty="0">
                <a:latin typeface="Times New Roman" pitchFamily="18" charset="0"/>
                <a:cs typeface="Times New Roman" pitchFamily="18" charset="0"/>
              </a:rPr>
              <a:t>population is around 1.5 </a:t>
            </a:r>
            <a:r>
              <a:rPr lang="en-US" sz="3173" dirty="0" err="1">
                <a:latin typeface="Times New Roman" pitchFamily="18" charset="0"/>
                <a:cs typeface="Times New Roman" pitchFamily="18" charset="0"/>
              </a:rPr>
              <a:t>bilion</a:t>
            </a:r>
            <a:r>
              <a:rPr lang="en-US" sz="3173" dirty="0">
                <a:latin typeface="Times New Roman" pitchFamily="18" charset="0"/>
                <a:cs typeface="Times New Roman" pitchFamily="18" charset="0"/>
              </a:rPr>
              <a:t>. .About 13 million people live in </a:t>
            </a:r>
            <a:r>
              <a:rPr lang="en-US" sz="3173" dirty="0" err="1">
                <a:latin typeface="Times New Roman" pitchFamily="18" charset="0"/>
                <a:cs typeface="Times New Roman" pitchFamily="18" charset="0"/>
              </a:rPr>
              <a:t>capital,New</a:t>
            </a:r>
            <a:r>
              <a:rPr lang="en-US" sz="3173" dirty="0">
                <a:latin typeface="Times New Roman" pitchFamily="18" charset="0"/>
                <a:cs typeface="Times New Roman" pitchFamily="18" charset="0"/>
              </a:rPr>
              <a:t> Delhi.</a:t>
            </a:r>
          </a:p>
        </p:txBody>
      </p:sp>
      <p:pic>
        <p:nvPicPr>
          <p:cNvPr id="8" name="Picture 7">
            <a:extLst>
              <a:ext uri="{FF2B5EF4-FFF2-40B4-BE49-F238E27FC236}">
                <a16:creationId xmlns:a16="http://schemas.microsoft.com/office/drawing/2014/main" id="{6714BD02-3AE6-46E2-90A0-88BDE0D15E3A}"/>
              </a:ext>
            </a:extLst>
          </p:cNvPr>
          <p:cNvPicPr>
            <a:picLocks noChangeAspect="1"/>
          </p:cNvPicPr>
          <p:nvPr/>
        </p:nvPicPr>
        <p:blipFill>
          <a:blip r:embed="rId2"/>
          <a:stretch>
            <a:fillRect/>
          </a:stretch>
        </p:blipFill>
        <p:spPr>
          <a:xfrm>
            <a:off x="3826777" y="1195388"/>
            <a:ext cx="6062447" cy="5381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476500" y="6991353"/>
            <a:ext cx="8763000" cy="58060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173" dirty="0">
                <a:latin typeface="Times New Roman" pitchFamily="18" charset="0"/>
                <a:cs typeface="Times New Roman" pitchFamily="18" charset="0"/>
              </a:rPr>
              <a:t>Its current population is around 1.5 billion. </a:t>
            </a:r>
          </a:p>
        </p:txBody>
      </p:sp>
      <p:pic>
        <p:nvPicPr>
          <p:cNvPr id="9" name="Picture 8">
            <a:extLst>
              <a:ext uri="{FF2B5EF4-FFF2-40B4-BE49-F238E27FC236}">
                <a16:creationId xmlns:a16="http://schemas.microsoft.com/office/drawing/2014/main" id="{3347D468-071A-4E78-891A-0DF4BB958DFC}"/>
              </a:ext>
            </a:extLst>
          </p:cNvPr>
          <p:cNvPicPr>
            <a:picLocks noChangeAspect="1"/>
          </p:cNvPicPr>
          <p:nvPr/>
        </p:nvPicPr>
        <p:blipFill>
          <a:blip r:embed="rId3"/>
          <a:stretch>
            <a:fillRect/>
          </a:stretch>
        </p:blipFill>
        <p:spPr>
          <a:xfrm>
            <a:off x="3834798" y="1159293"/>
            <a:ext cx="6054426" cy="5381625"/>
          </a:xfrm>
          <a:prstGeom prst="rect">
            <a:avLst/>
          </a:prstGeom>
          <a:ln w="762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933485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out)">
                                      <p:cBhvr>
                                        <p:cTn id="28" dur="2000"/>
                                        <p:tgtEl>
                                          <p:spTgt spid="9"/>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out)">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6E035C-54CC-43C5-84EA-A9DE4BF0D175}"/>
              </a:ext>
            </a:extLst>
          </p:cNvPr>
          <p:cNvSpPr txBox="1"/>
          <p:nvPr/>
        </p:nvSpPr>
        <p:spPr>
          <a:xfrm>
            <a:off x="4648200" y="284607"/>
            <a:ext cx="4419600" cy="7201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r>
              <a:rPr lang="en-US" sz="4080" dirty="0">
                <a:solidFill>
                  <a:schemeClr val="tx2"/>
                </a:solidFill>
                <a:latin typeface="Times New Roman" pitchFamily="18" charset="0"/>
                <a:cs typeface="Times New Roman" pitchFamily="18" charset="0"/>
              </a:rPr>
              <a:t>The Capital of India</a:t>
            </a:r>
            <a:endParaRPr lang="en-US" sz="4533" dirty="0">
              <a:solidFill>
                <a:schemeClr val="tx2"/>
              </a:solidFill>
              <a:latin typeface="Franklin Gothic Demi Cond" pitchFamily="34" charset="0"/>
            </a:endParaRPr>
          </a:p>
        </p:txBody>
      </p:sp>
      <p:sp>
        <p:nvSpPr>
          <p:cNvPr id="5" name="TextBox 4">
            <a:extLst>
              <a:ext uri="{FF2B5EF4-FFF2-40B4-BE49-F238E27FC236}">
                <a16:creationId xmlns:a16="http://schemas.microsoft.com/office/drawing/2014/main" id="{06E77C10-0E93-4E02-98B1-16DED861F420}"/>
              </a:ext>
            </a:extLst>
          </p:cNvPr>
          <p:cNvSpPr txBox="1"/>
          <p:nvPr/>
        </p:nvSpPr>
        <p:spPr>
          <a:xfrm>
            <a:off x="3790950" y="6907185"/>
            <a:ext cx="6134100" cy="58060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173" dirty="0">
                <a:latin typeface="Times New Roman" pitchFamily="18" charset="0"/>
                <a:cs typeface="Times New Roman" pitchFamily="18" charset="0"/>
              </a:rPr>
              <a:t>The Capital of India is New Delhi.</a:t>
            </a:r>
          </a:p>
        </p:txBody>
      </p:sp>
      <p:sp>
        <p:nvSpPr>
          <p:cNvPr id="2" name="Rectangle 1">
            <a:extLst>
              <a:ext uri="{FF2B5EF4-FFF2-40B4-BE49-F238E27FC236}">
                <a16:creationId xmlns:a16="http://schemas.microsoft.com/office/drawing/2014/main" id="{6ED1EBAA-521C-4E31-B29B-A42679AFB2DB}"/>
              </a:ext>
            </a:extLst>
          </p:cNvPr>
          <p:cNvSpPr/>
          <p:nvPr/>
        </p:nvSpPr>
        <p:spPr>
          <a:xfrm>
            <a:off x="3192379" y="1282589"/>
            <a:ext cx="6477000" cy="46482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961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137CF2-AD50-45A3-A9FB-17FA326382CA}"/>
              </a:ext>
            </a:extLst>
          </p:cNvPr>
          <p:cNvSpPr/>
          <p:nvPr/>
        </p:nvSpPr>
        <p:spPr>
          <a:xfrm>
            <a:off x="4154438" y="653935"/>
            <a:ext cx="6553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rgbClr val="002060"/>
                </a:solidFill>
                <a:latin typeface="Algerian" panose="04020705040A02060702" pitchFamily="82" charset="0"/>
              </a:rPr>
              <a:t>IDENTITY</a:t>
            </a:r>
          </a:p>
        </p:txBody>
      </p:sp>
      <p:sp>
        <p:nvSpPr>
          <p:cNvPr id="7" name="Rectangle 6">
            <a:extLst>
              <a:ext uri="{FF2B5EF4-FFF2-40B4-BE49-F238E27FC236}">
                <a16:creationId xmlns:a16="http://schemas.microsoft.com/office/drawing/2014/main" id="{9D20B8B2-75A3-46F1-BAE0-B4EE877598E5}"/>
              </a:ext>
            </a:extLst>
          </p:cNvPr>
          <p:cNvSpPr/>
          <p:nvPr/>
        </p:nvSpPr>
        <p:spPr>
          <a:xfrm>
            <a:off x="361183" y="4495800"/>
            <a:ext cx="6324600"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2060"/>
                </a:solidFill>
                <a:latin typeface="Times New Roman" panose="02020603050405020304" pitchFamily="18" charset="0"/>
                <a:cs typeface="Times New Roman" panose="02020603050405020304" pitchFamily="18" charset="0"/>
              </a:rPr>
              <a:t>Md. Afsar Ali</a:t>
            </a:r>
          </a:p>
          <a:p>
            <a:r>
              <a:rPr lang="en-US" sz="4000" b="1" dirty="0">
                <a:solidFill>
                  <a:srgbClr val="002060"/>
                </a:solidFill>
                <a:latin typeface="Times New Roman" panose="02020603050405020304" pitchFamily="18" charset="0"/>
                <a:cs typeface="Times New Roman" panose="02020603050405020304" pitchFamily="18" charset="0"/>
              </a:rPr>
              <a:t>Asst. Teacher</a:t>
            </a:r>
          </a:p>
          <a:p>
            <a:r>
              <a:rPr lang="en-US" sz="4000" b="1" dirty="0" err="1">
                <a:solidFill>
                  <a:srgbClr val="002060"/>
                </a:solidFill>
                <a:latin typeface="Times New Roman" panose="02020603050405020304" pitchFamily="18" charset="0"/>
                <a:cs typeface="Times New Roman" panose="02020603050405020304" pitchFamily="18" charset="0"/>
              </a:rPr>
              <a:t>Majhira</a:t>
            </a:r>
            <a:r>
              <a:rPr lang="en-US" sz="4000" b="1" dirty="0">
                <a:solidFill>
                  <a:srgbClr val="002060"/>
                </a:solidFill>
                <a:latin typeface="Times New Roman" panose="02020603050405020304" pitchFamily="18" charset="0"/>
                <a:cs typeface="Times New Roman" panose="02020603050405020304" pitchFamily="18" charset="0"/>
              </a:rPr>
              <a:t> Model High School</a:t>
            </a:r>
          </a:p>
          <a:p>
            <a:r>
              <a:rPr lang="en-US" sz="4000" b="1" dirty="0" err="1">
                <a:solidFill>
                  <a:srgbClr val="002060"/>
                </a:solidFill>
                <a:latin typeface="Times New Roman" panose="02020603050405020304" pitchFamily="18" charset="0"/>
                <a:cs typeface="Times New Roman" panose="02020603050405020304" pitchFamily="18" charset="0"/>
              </a:rPr>
              <a:t>Shajahanpur</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Bogura</a:t>
            </a:r>
            <a:endParaRPr lang="en-US" sz="4000" b="1" dirty="0">
              <a:solidFill>
                <a:srgbClr val="00206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ECBCD8A-5B69-46B4-AA4A-D1276674937A}"/>
              </a:ext>
            </a:extLst>
          </p:cNvPr>
          <p:cNvSpPr/>
          <p:nvPr/>
        </p:nvSpPr>
        <p:spPr>
          <a:xfrm>
            <a:off x="7411217" y="4495799"/>
            <a:ext cx="5943600" cy="1403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2060"/>
                </a:solidFill>
                <a:latin typeface="Times New Roman" panose="02020603050405020304" pitchFamily="18" charset="0"/>
                <a:cs typeface="Times New Roman" panose="02020603050405020304" pitchFamily="18" charset="0"/>
              </a:rPr>
              <a:t>ENGLISH FOR TODAY</a:t>
            </a:r>
          </a:p>
          <a:p>
            <a:r>
              <a:rPr lang="en-US" sz="4000" b="1" dirty="0">
                <a:solidFill>
                  <a:srgbClr val="002060"/>
                </a:solidFill>
                <a:latin typeface="Times New Roman" panose="02020603050405020304" pitchFamily="18" charset="0"/>
                <a:cs typeface="Times New Roman" panose="02020603050405020304" pitchFamily="18" charset="0"/>
              </a:rPr>
              <a:t>CLASS: NINE-TEN</a:t>
            </a:r>
          </a:p>
        </p:txBody>
      </p:sp>
      <p:pic>
        <p:nvPicPr>
          <p:cNvPr id="23" name="Picture 22">
            <a:extLst>
              <a:ext uri="{FF2B5EF4-FFF2-40B4-BE49-F238E27FC236}">
                <a16:creationId xmlns:a16="http://schemas.microsoft.com/office/drawing/2014/main" id="{CA156DC9-4522-4482-B0EC-50613847C7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2165" y="2133600"/>
            <a:ext cx="688873" cy="4371959"/>
          </a:xfrm>
          <a:prstGeom prst="rect">
            <a:avLst/>
          </a:prstGeom>
        </p:spPr>
      </p:pic>
      <p:sp>
        <p:nvSpPr>
          <p:cNvPr id="24" name="Rectangle 23">
            <a:extLst>
              <a:ext uri="{FF2B5EF4-FFF2-40B4-BE49-F238E27FC236}">
                <a16:creationId xmlns:a16="http://schemas.microsoft.com/office/drawing/2014/main" id="{6C8E9AA9-EE01-404D-9EA8-8DD570E3596B}"/>
              </a:ext>
            </a:extLst>
          </p:cNvPr>
          <p:cNvSpPr/>
          <p:nvPr/>
        </p:nvSpPr>
        <p:spPr>
          <a:xfrm>
            <a:off x="856483" y="1206463"/>
            <a:ext cx="2667000" cy="3113116"/>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670CFDB-3CC4-4718-9C5E-73BD99823512}"/>
              </a:ext>
            </a:extLst>
          </p:cNvPr>
          <p:cNvSpPr/>
          <p:nvPr/>
        </p:nvSpPr>
        <p:spPr>
          <a:xfrm>
            <a:off x="8915400" y="1932710"/>
            <a:ext cx="2198716" cy="2667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28587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style.rotation</p:attrName>
                                        </p:attrNameLst>
                                      </p:cBhvr>
                                      <p:tavLst>
                                        <p:tav tm="0">
                                          <p:val>
                                            <p:fltVal val="90"/>
                                          </p:val>
                                        </p:tav>
                                        <p:tav tm="100000">
                                          <p:val>
                                            <p:fltVal val="0"/>
                                          </p:val>
                                        </p:tav>
                                      </p:tavLst>
                                    </p:anim>
                                    <p:animEffect transition="in" filter="fade">
                                      <p:cBhvr>
                                        <p:cTn id="16" dur="1000"/>
                                        <p:tgtEl>
                                          <p:spTgt spid="2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style.rotation</p:attrName>
                                        </p:attrNameLst>
                                      </p:cBhvr>
                                      <p:tavLst>
                                        <p:tav tm="0">
                                          <p:val>
                                            <p:fltVal val="90"/>
                                          </p:val>
                                        </p:tav>
                                        <p:tav tm="100000">
                                          <p:val>
                                            <p:fltVal val="0"/>
                                          </p:val>
                                        </p:tav>
                                      </p:tavLst>
                                    </p:anim>
                                    <p:animEffect transition="in" filter="fade">
                                      <p:cBhvr>
                                        <p:cTn id="28" dur="1000"/>
                                        <p:tgtEl>
                                          <p:spTgt spid="2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1000" fill="hold"/>
                                        <p:tgtEl>
                                          <p:spTgt spid="25"/>
                                        </p:tgtEl>
                                        <p:attrNameLst>
                                          <p:attrName>ppt_w</p:attrName>
                                        </p:attrNameLst>
                                      </p:cBhvr>
                                      <p:tavLst>
                                        <p:tav tm="0">
                                          <p:val>
                                            <p:fltVal val="0"/>
                                          </p:val>
                                        </p:tav>
                                        <p:tav tm="100000">
                                          <p:val>
                                            <p:strVal val="#ppt_w"/>
                                          </p:val>
                                        </p:tav>
                                      </p:tavLst>
                                    </p:anim>
                                    <p:anim calcmode="lin" valueType="num">
                                      <p:cBhvr>
                                        <p:cTn id="32" dur="1000" fill="hold"/>
                                        <p:tgtEl>
                                          <p:spTgt spid="25"/>
                                        </p:tgtEl>
                                        <p:attrNameLst>
                                          <p:attrName>ppt_h</p:attrName>
                                        </p:attrNameLst>
                                      </p:cBhvr>
                                      <p:tavLst>
                                        <p:tav tm="0">
                                          <p:val>
                                            <p:fltVal val="0"/>
                                          </p:val>
                                        </p:tav>
                                        <p:tav tm="100000">
                                          <p:val>
                                            <p:strVal val="#ppt_h"/>
                                          </p:val>
                                        </p:tav>
                                      </p:tavLst>
                                    </p:anim>
                                    <p:anim calcmode="lin" valueType="num">
                                      <p:cBhvr>
                                        <p:cTn id="33" dur="1000" fill="hold"/>
                                        <p:tgtEl>
                                          <p:spTgt spid="25"/>
                                        </p:tgtEl>
                                        <p:attrNameLst>
                                          <p:attrName>style.rotation</p:attrName>
                                        </p:attrNameLst>
                                      </p:cBhvr>
                                      <p:tavLst>
                                        <p:tav tm="0">
                                          <p:val>
                                            <p:fltVal val="90"/>
                                          </p:val>
                                        </p:tav>
                                        <p:tav tm="100000">
                                          <p:val>
                                            <p:fltVal val="0"/>
                                          </p:val>
                                        </p:tav>
                                      </p:tavLst>
                                    </p:anim>
                                    <p:animEffect transition="in" filter="fade">
                                      <p:cBhvr>
                                        <p:cTn id="34" dur="1000"/>
                                        <p:tgtEl>
                                          <p:spTgt spid="2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ppt_w</p:attrName>
                                        </p:attrNameLst>
                                      </p:cBhvr>
                                      <p:tavLst>
                                        <p:tav tm="0">
                                          <p:val>
                                            <p:fltVal val="0"/>
                                          </p:val>
                                        </p:tav>
                                        <p:tav tm="100000">
                                          <p:val>
                                            <p:strVal val="#ppt_w"/>
                                          </p:val>
                                        </p:tav>
                                      </p:tavLst>
                                    </p:anim>
                                    <p:anim calcmode="lin" valueType="num">
                                      <p:cBhvr>
                                        <p:cTn id="38" dur="1000" fill="hold"/>
                                        <p:tgtEl>
                                          <p:spTgt spid="11"/>
                                        </p:tgtEl>
                                        <p:attrNameLst>
                                          <p:attrName>ppt_h</p:attrName>
                                        </p:attrNameLst>
                                      </p:cBhvr>
                                      <p:tavLst>
                                        <p:tav tm="0">
                                          <p:val>
                                            <p:fltVal val="0"/>
                                          </p:val>
                                        </p:tav>
                                        <p:tav tm="100000">
                                          <p:val>
                                            <p:strVal val="#ppt_h"/>
                                          </p:val>
                                        </p:tav>
                                      </p:tavLst>
                                    </p:anim>
                                    <p:anim calcmode="lin" valueType="num">
                                      <p:cBhvr>
                                        <p:cTn id="39" dur="1000" fill="hold"/>
                                        <p:tgtEl>
                                          <p:spTgt spid="11"/>
                                        </p:tgtEl>
                                        <p:attrNameLst>
                                          <p:attrName>style.rotation</p:attrName>
                                        </p:attrNameLst>
                                      </p:cBhvr>
                                      <p:tavLst>
                                        <p:tav tm="0">
                                          <p:val>
                                            <p:fltVal val="90"/>
                                          </p:val>
                                        </p:tav>
                                        <p:tav tm="100000">
                                          <p:val>
                                            <p:fltVal val="0"/>
                                          </p:val>
                                        </p:tav>
                                      </p:tavLst>
                                    </p:anim>
                                    <p:animEffect transition="in" filter="fade">
                                      <p:cBhvr>
                                        <p:cTn id="4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9823" y="282948"/>
            <a:ext cx="7772400" cy="789896"/>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r>
              <a:rPr lang="en-US" sz="4080" dirty="0">
                <a:solidFill>
                  <a:schemeClr val="tx2"/>
                </a:solidFill>
                <a:latin typeface="Times New Roman" pitchFamily="18" charset="0"/>
                <a:cs typeface="Times New Roman" pitchFamily="18" charset="0"/>
              </a:rPr>
              <a:t>Population of the capital of India</a:t>
            </a:r>
            <a:r>
              <a:rPr lang="en-US" sz="4533" dirty="0">
                <a:solidFill>
                  <a:schemeClr val="tx2"/>
                </a:solidFill>
                <a:latin typeface="Franklin Gothic Demi Cond" pitchFamily="34" charset="0"/>
              </a:rPr>
              <a:t> </a:t>
            </a:r>
          </a:p>
        </p:txBody>
      </p:sp>
      <p:sp>
        <p:nvSpPr>
          <p:cNvPr id="6" name="TextBox 5">
            <a:extLst>
              <a:ext uri="{FF2B5EF4-FFF2-40B4-BE49-F238E27FC236}">
                <a16:creationId xmlns:a16="http://schemas.microsoft.com/office/drawing/2014/main" id="{A04E9CDD-CF6F-45EA-8A70-0E74A6897CEC}"/>
              </a:ext>
            </a:extLst>
          </p:cNvPr>
          <p:cNvSpPr txBox="1"/>
          <p:nvPr/>
        </p:nvSpPr>
        <p:spPr>
          <a:xfrm>
            <a:off x="2933700" y="6913960"/>
            <a:ext cx="8424646" cy="58060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Times New Roman" pitchFamily="18" charset="0"/>
                <a:cs typeface="Times New Roman" pitchFamily="18" charset="0"/>
              </a:rPr>
              <a:t>The population of New Delhi is About 13 million.</a:t>
            </a:r>
          </a:p>
        </p:txBody>
      </p:sp>
      <p:pic>
        <p:nvPicPr>
          <p:cNvPr id="2" name="Picture 1">
            <a:extLst>
              <a:ext uri="{FF2B5EF4-FFF2-40B4-BE49-F238E27FC236}">
                <a16:creationId xmlns:a16="http://schemas.microsoft.com/office/drawing/2014/main" id="{573BCB46-74C5-424C-B40A-CFFD68AFF0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4097" y="1256110"/>
            <a:ext cx="7543800" cy="5657850"/>
          </a:xfrm>
          <a:prstGeom prst="rect">
            <a:avLst/>
          </a:prstGeom>
        </p:spPr>
      </p:pic>
    </p:spTree>
    <p:extLst>
      <p:ext uri="{BB962C8B-B14F-4D97-AF65-F5344CB8AC3E}">
        <p14:creationId xmlns:p14="http://schemas.microsoft.com/office/powerpoint/2010/main" val="22295833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57040" y="304825"/>
            <a:ext cx="3992880" cy="70788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000" dirty="0">
                <a:latin typeface="Times New Roman" panose="02020603050405020304" pitchFamily="18" charset="0"/>
                <a:cs typeface="Times New Roman" panose="02020603050405020304" pitchFamily="18" charset="0"/>
              </a:rPr>
              <a:t> History of India</a:t>
            </a:r>
          </a:p>
        </p:txBody>
      </p:sp>
      <p:pic>
        <p:nvPicPr>
          <p:cNvPr id="6" name="Picture 5">
            <a:extLst>
              <a:ext uri="{FF2B5EF4-FFF2-40B4-BE49-F238E27FC236}">
                <a16:creationId xmlns:a16="http://schemas.microsoft.com/office/drawing/2014/main" id="{20177859-1E99-4D13-B1B8-30F095FB99AA}"/>
              </a:ext>
            </a:extLst>
          </p:cNvPr>
          <p:cNvPicPr>
            <a:picLocks noChangeAspect="1"/>
          </p:cNvPicPr>
          <p:nvPr/>
        </p:nvPicPr>
        <p:blipFill>
          <a:blip r:embed="rId2"/>
          <a:stretch>
            <a:fillRect/>
          </a:stretch>
        </p:blipFill>
        <p:spPr>
          <a:xfrm>
            <a:off x="2337413" y="1284680"/>
            <a:ext cx="9892686" cy="5068718"/>
          </a:xfrm>
          <a:prstGeom prst="rect">
            <a:avLst/>
          </a:prstGeom>
        </p:spPr>
      </p:pic>
      <p:sp>
        <p:nvSpPr>
          <p:cNvPr id="7" name="TextBox 6">
            <a:extLst>
              <a:ext uri="{FF2B5EF4-FFF2-40B4-BE49-F238E27FC236}">
                <a16:creationId xmlns:a16="http://schemas.microsoft.com/office/drawing/2014/main" id="{AC5FA114-7ED0-4DD1-A348-032380A653AC}"/>
              </a:ext>
            </a:extLst>
          </p:cNvPr>
          <p:cNvSpPr txBox="1"/>
          <p:nvPr/>
        </p:nvSpPr>
        <p:spPr>
          <a:xfrm>
            <a:off x="3314700" y="6878946"/>
            <a:ext cx="7086600" cy="58060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173" dirty="0">
                <a:latin typeface="Times New Roman" pitchFamily="18" charset="0"/>
                <a:cs typeface="Times New Roman" pitchFamily="18" charset="0"/>
              </a:rPr>
              <a:t>India is a land of ancient civilization.</a:t>
            </a:r>
          </a:p>
        </p:txBody>
      </p:sp>
      <p:sp>
        <p:nvSpPr>
          <p:cNvPr id="8" name="TextBox 7">
            <a:extLst>
              <a:ext uri="{FF2B5EF4-FFF2-40B4-BE49-F238E27FC236}">
                <a16:creationId xmlns:a16="http://schemas.microsoft.com/office/drawing/2014/main" id="{539AE907-1B81-4EE3-BA0D-C0EA844D3529}"/>
              </a:ext>
            </a:extLst>
          </p:cNvPr>
          <p:cNvSpPr txBox="1"/>
          <p:nvPr/>
        </p:nvSpPr>
        <p:spPr>
          <a:xfrm>
            <a:off x="2783840" y="6878946"/>
            <a:ext cx="8148320" cy="580608"/>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173" dirty="0">
                <a:latin typeface="Times New Roman" pitchFamily="18" charset="0"/>
                <a:cs typeface="Times New Roman" pitchFamily="18" charset="0"/>
              </a:rPr>
              <a:t>It has a social, economic and cultural diversity.</a:t>
            </a:r>
          </a:p>
        </p:txBody>
      </p:sp>
      <p:pic>
        <p:nvPicPr>
          <p:cNvPr id="9" name="Picture 8">
            <a:extLst>
              <a:ext uri="{FF2B5EF4-FFF2-40B4-BE49-F238E27FC236}">
                <a16:creationId xmlns:a16="http://schemas.microsoft.com/office/drawing/2014/main" id="{4C0EA1C1-81E6-4E65-ADBD-4474467E30D9}"/>
              </a:ext>
            </a:extLst>
          </p:cNvPr>
          <p:cNvPicPr>
            <a:picLocks noChangeAspect="1"/>
          </p:cNvPicPr>
          <p:nvPr/>
        </p:nvPicPr>
        <p:blipFill>
          <a:blip r:embed="rId3"/>
          <a:stretch>
            <a:fillRect/>
          </a:stretch>
        </p:blipFill>
        <p:spPr>
          <a:xfrm>
            <a:off x="2388443" y="1337606"/>
            <a:ext cx="9841656" cy="5259929"/>
          </a:xfrm>
          <a:prstGeom prst="rect">
            <a:avLst/>
          </a:prstGeom>
        </p:spPr>
      </p:pic>
      <p:sp>
        <p:nvSpPr>
          <p:cNvPr id="10" name="TextBox 9">
            <a:extLst>
              <a:ext uri="{FF2B5EF4-FFF2-40B4-BE49-F238E27FC236}">
                <a16:creationId xmlns:a16="http://schemas.microsoft.com/office/drawing/2014/main" id="{B76DD7AE-EAA8-4DEB-B982-044537ACD370}"/>
              </a:ext>
            </a:extLst>
          </p:cNvPr>
          <p:cNvSpPr txBox="1"/>
          <p:nvPr/>
        </p:nvSpPr>
        <p:spPr>
          <a:xfrm>
            <a:off x="1828800" y="6634809"/>
            <a:ext cx="10401299" cy="1068882"/>
          </a:xfrm>
          <a:prstGeom prst="rect">
            <a:avLst/>
          </a:prstGeom>
          <a:solidFill>
            <a:schemeClr val="accent2">
              <a:lumMod val="20000"/>
              <a:lumOff val="80000"/>
            </a:schemeClr>
          </a:solidFill>
          <a:ln>
            <a:solidFill>
              <a:srgbClr val="C00000"/>
            </a:solidFill>
          </a:ln>
        </p:spPr>
        <p:txBody>
          <a:bodyPr wrap="square" rtlCol="0">
            <a:spAutoFit/>
          </a:bodyPr>
          <a:lstStyle/>
          <a:p>
            <a:r>
              <a:rPr lang="en-US" sz="3173" dirty="0">
                <a:latin typeface="Times New Roman" pitchFamily="18" charset="0"/>
                <a:cs typeface="Times New Roman" pitchFamily="18" charset="0"/>
              </a:rPr>
              <a:t>The vast country is the result of invasions by different races in the process of history.</a:t>
            </a:r>
          </a:p>
        </p:txBody>
      </p:sp>
      <p:pic>
        <p:nvPicPr>
          <p:cNvPr id="11" name="Picture 10">
            <a:extLst>
              <a:ext uri="{FF2B5EF4-FFF2-40B4-BE49-F238E27FC236}">
                <a16:creationId xmlns:a16="http://schemas.microsoft.com/office/drawing/2014/main" id="{DC46BF88-9819-4BC0-B276-A4F7D81B17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6809" y="1286173"/>
            <a:ext cx="9873290" cy="5311362"/>
          </a:xfrm>
          <a:prstGeom prst="rect">
            <a:avLst/>
          </a:prstGeom>
        </p:spPr>
      </p:pic>
      <p:pic>
        <p:nvPicPr>
          <p:cNvPr id="12" name="Picture 11">
            <a:extLst>
              <a:ext uri="{FF2B5EF4-FFF2-40B4-BE49-F238E27FC236}">
                <a16:creationId xmlns:a16="http://schemas.microsoft.com/office/drawing/2014/main" id="{151DDB0D-17B0-4DDA-89A7-EB09AA6AC052}"/>
              </a:ext>
            </a:extLst>
          </p:cNvPr>
          <p:cNvPicPr>
            <a:picLocks noChangeAspect="1"/>
          </p:cNvPicPr>
          <p:nvPr/>
        </p:nvPicPr>
        <p:blipFill>
          <a:blip r:embed="rId5"/>
          <a:stretch>
            <a:fillRect/>
          </a:stretch>
        </p:blipFill>
        <p:spPr>
          <a:xfrm>
            <a:off x="2398141" y="1263017"/>
            <a:ext cx="9831958" cy="5311362"/>
          </a:xfrm>
          <a:prstGeom prst="rect">
            <a:avLst/>
          </a:prstGeom>
        </p:spPr>
      </p:pic>
      <p:sp>
        <p:nvSpPr>
          <p:cNvPr id="15" name="TextBox 14">
            <a:extLst>
              <a:ext uri="{FF2B5EF4-FFF2-40B4-BE49-F238E27FC236}">
                <a16:creationId xmlns:a16="http://schemas.microsoft.com/office/drawing/2014/main" id="{C5F24402-827C-4CF6-A174-E25CF3605985}"/>
              </a:ext>
            </a:extLst>
          </p:cNvPr>
          <p:cNvSpPr txBox="1"/>
          <p:nvPr/>
        </p:nvSpPr>
        <p:spPr>
          <a:xfrm>
            <a:off x="1828799" y="6602969"/>
            <a:ext cx="10371789"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170" dirty="0">
                <a:latin typeface="Times New Roman" pitchFamily="18" charset="0"/>
                <a:cs typeface="Times New Roman" pitchFamily="18" charset="0"/>
              </a:rPr>
              <a:t>Indian history begins with the birth of the Indus Valley Civilization and coming of the Aryans. </a:t>
            </a:r>
            <a:endParaRPr lang="en-US" sz="3170" dirty="0"/>
          </a:p>
        </p:txBody>
      </p:sp>
      <p:pic>
        <p:nvPicPr>
          <p:cNvPr id="16" name="Picture 15">
            <a:extLst>
              <a:ext uri="{FF2B5EF4-FFF2-40B4-BE49-F238E27FC236}">
                <a16:creationId xmlns:a16="http://schemas.microsoft.com/office/drawing/2014/main" id="{E034B848-ED17-4F37-8422-9CF28FF910EA}"/>
              </a:ext>
            </a:extLst>
          </p:cNvPr>
          <p:cNvPicPr>
            <a:picLocks noChangeAspect="1"/>
          </p:cNvPicPr>
          <p:nvPr/>
        </p:nvPicPr>
        <p:blipFill>
          <a:blip r:embed="rId6"/>
          <a:stretch>
            <a:fillRect/>
          </a:stretch>
        </p:blipFill>
        <p:spPr>
          <a:xfrm>
            <a:off x="2286000" y="1219200"/>
            <a:ext cx="10023195" cy="5410907"/>
          </a:xfrm>
          <a:prstGeom prst="rect">
            <a:avLst/>
          </a:prstGeom>
        </p:spPr>
      </p:pic>
      <p:sp>
        <p:nvSpPr>
          <p:cNvPr id="13" name="TextBox 12">
            <a:extLst>
              <a:ext uri="{FF2B5EF4-FFF2-40B4-BE49-F238E27FC236}">
                <a16:creationId xmlns:a16="http://schemas.microsoft.com/office/drawing/2014/main" id="{A6DEC661-0EAA-48F2-B62C-C3693D6BBBB5}"/>
              </a:ext>
            </a:extLst>
          </p:cNvPr>
          <p:cNvSpPr txBox="1"/>
          <p:nvPr/>
        </p:nvSpPr>
        <p:spPr>
          <a:xfrm>
            <a:off x="1809678" y="6629400"/>
            <a:ext cx="10420421" cy="106888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173" dirty="0">
                <a:latin typeface="Times New Roman" pitchFamily="18" charset="0"/>
                <a:cs typeface="Times New Roman" pitchFamily="18" charset="0"/>
              </a:rPr>
              <a:t>During this period Aryan culture flourished in this part of the world.</a:t>
            </a:r>
          </a:p>
        </p:txBody>
      </p:sp>
      <p:pic>
        <p:nvPicPr>
          <p:cNvPr id="17" name="Picture 16">
            <a:extLst>
              <a:ext uri="{FF2B5EF4-FFF2-40B4-BE49-F238E27FC236}">
                <a16:creationId xmlns:a16="http://schemas.microsoft.com/office/drawing/2014/main" id="{C61A069F-9A5E-43FD-8F31-A7F742272E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388441" y="1263017"/>
            <a:ext cx="9873289" cy="5360974"/>
          </a:xfrm>
          <a:prstGeom prst="rect">
            <a:avLst/>
          </a:prstGeom>
          <a:ln>
            <a:solidFill>
              <a:srgbClr val="C00000"/>
            </a:solidFill>
          </a:ln>
        </p:spPr>
      </p:pic>
      <p:sp>
        <p:nvSpPr>
          <p:cNvPr id="18" name="TextBox 17">
            <a:extLst>
              <a:ext uri="{FF2B5EF4-FFF2-40B4-BE49-F238E27FC236}">
                <a16:creationId xmlns:a16="http://schemas.microsoft.com/office/drawing/2014/main" id="{7E4CE73D-CDCB-41DB-85B3-1892F6C4AEBB}"/>
              </a:ext>
            </a:extLst>
          </p:cNvPr>
          <p:cNvSpPr txBox="1"/>
          <p:nvPr/>
        </p:nvSpPr>
        <p:spPr>
          <a:xfrm>
            <a:off x="1767657" y="6877609"/>
            <a:ext cx="10416042" cy="572464"/>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120" dirty="0">
                <a:solidFill>
                  <a:schemeClr val="tx1">
                    <a:lumMod val="95000"/>
                    <a:lumOff val="5000"/>
                  </a:schemeClr>
                </a:solidFill>
                <a:latin typeface="Times New Roman" pitchFamily="18" charset="0"/>
                <a:cs typeface="Times New Roman" pitchFamily="18" charset="0"/>
              </a:rPr>
              <a:t>The fifth century saw the unification of India under Ashoka.</a:t>
            </a:r>
          </a:p>
        </p:txBody>
      </p:sp>
      <p:pic>
        <p:nvPicPr>
          <p:cNvPr id="20" name="Picture 19">
            <a:extLst>
              <a:ext uri="{FF2B5EF4-FFF2-40B4-BE49-F238E27FC236}">
                <a16:creationId xmlns:a16="http://schemas.microsoft.com/office/drawing/2014/main" id="{CB6B738D-58DE-4A63-82B8-9FE24BE623F5}"/>
              </a:ext>
            </a:extLst>
          </p:cNvPr>
          <p:cNvPicPr>
            <a:picLocks noChangeAspect="1"/>
          </p:cNvPicPr>
          <p:nvPr/>
        </p:nvPicPr>
        <p:blipFill>
          <a:blip r:embed="rId8"/>
          <a:stretch>
            <a:fillRect/>
          </a:stretch>
        </p:blipFill>
        <p:spPr>
          <a:xfrm>
            <a:off x="2398141" y="1289630"/>
            <a:ext cx="9841656" cy="5335067"/>
          </a:xfrm>
          <a:prstGeom prst="rect">
            <a:avLst/>
          </a:prstGeom>
        </p:spPr>
      </p:pic>
      <p:sp>
        <p:nvSpPr>
          <p:cNvPr id="21" name="TextBox 20">
            <a:extLst>
              <a:ext uri="{FF2B5EF4-FFF2-40B4-BE49-F238E27FC236}">
                <a16:creationId xmlns:a16="http://schemas.microsoft.com/office/drawing/2014/main" id="{09C75789-9B6E-4261-8B2E-9E9AAB4E8F1E}"/>
              </a:ext>
            </a:extLst>
          </p:cNvPr>
          <p:cNvSpPr txBox="1"/>
          <p:nvPr/>
        </p:nvSpPr>
        <p:spPr>
          <a:xfrm>
            <a:off x="1803466" y="6661405"/>
            <a:ext cx="10451966" cy="1138773"/>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400" dirty="0">
                <a:solidFill>
                  <a:schemeClr val="tx1">
                    <a:lumMod val="95000"/>
                    <a:lumOff val="5000"/>
                  </a:schemeClr>
                </a:solidFill>
                <a:latin typeface="Times New Roman" pitchFamily="18" charset="0"/>
                <a:cs typeface="Times New Roman" pitchFamily="18" charset="0"/>
              </a:rPr>
              <a:t>It is in his time that Buddhism spread in many parts of Asia.</a:t>
            </a:r>
          </a:p>
        </p:txBody>
      </p:sp>
    </p:spTree>
    <p:extLst>
      <p:ext uri="{BB962C8B-B14F-4D97-AF65-F5344CB8AC3E}">
        <p14:creationId xmlns:p14="http://schemas.microsoft.com/office/powerpoint/2010/main" val="36593843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1" nodeType="clickEffect">
                                  <p:stCondLst>
                                    <p:cond delay="0"/>
                                  </p:stCondLst>
                                  <p:childTnLst>
                                    <p:anim calcmode="lin" valueType="num">
                                      <p:cBhvr>
                                        <p:cTn id="19" dur="500"/>
                                        <p:tgtEl>
                                          <p:spTgt spid="7"/>
                                        </p:tgtEl>
                                        <p:attrNameLst>
                                          <p:attrName>ppt_w</p:attrName>
                                        </p:attrNameLst>
                                      </p:cBhvr>
                                      <p:tavLst>
                                        <p:tav tm="0">
                                          <p:val>
                                            <p:strVal val="ppt_w"/>
                                          </p:val>
                                        </p:tav>
                                        <p:tav tm="100000">
                                          <p:val>
                                            <p:fltVal val="0"/>
                                          </p:val>
                                        </p:tav>
                                      </p:tavLst>
                                    </p:anim>
                                    <p:anim calcmode="lin" valueType="num">
                                      <p:cBhvr>
                                        <p:cTn id="20" dur="500"/>
                                        <p:tgtEl>
                                          <p:spTgt spid="7"/>
                                        </p:tgtEl>
                                        <p:attrNameLst>
                                          <p:attrName>ppt_h</p:attrName>
                                        </p:attrNameLst>
                                      </p:cBhvr>
                                      <p:tavLst>
                                        <p:tav tm="0">
                                          <p:val>
                                            <p:strVal val="ppt_h"/>
                                          </p:val>
                                        </p:tav>
                                        <p:tav tm="100000">
                                          <p:val>
                                            <p:fltVal val="0"/>
                                          </p:val>
                                        </p:tav>
                                      </p:tavLst>
                                    </p:anim>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53" presetClass="exit" presetSubtype="32" fill="hold" nodeType="withEffect">
                                  <p:stCondLst>
                                    <p:cond delay="0"/>
                                  </p:stCondLst>
                                  <p:childTnLst>
                                    <p:anim calcmode="lin" valueType="num">
                                      <p:cBhvr>
                                        <p:cTn id="24" dur="500"/>
                                        <p:tgtEl>
                                          <p:spTgt spid="6"/>
                                        </p:tgtEl>
                                        <p:attrNameLst>
                                          <p:attrName>ppt_w</p:attrName>
                                        </p:attrNameLst>
                                      </p:cBhvr>
                                      <p:tavLst>
                                        <p:tav tm="0">
                                          <p:val>
                                            <p:strVal val="ppt_w"/>
                                          </p:val>
                                        </p:tav>
                                        <p:tav tm="100000">
                                          <p:val>
                                            <p:fltVal val="0"/>
                                          </p:val>
                                        </p:tav>
                                      </p:tavLst>
                                    </p:anim>
                                    <p:anim calcmode="lin" valueType="num">
                                      <p:cBhvr>
                                        <p:cTn id="25" dur="500"/>
                                        <p:tgtEl>
                                          <p:spTgt spid="6"/>
                                        </p:tgtEl>
                                        <p:attrNameLst>
                                          <p:attrName>ppt_h</p:attrName>
                                        </p:attrNameLst>
                                      </p:cBhvr>
                                      <p:tavLst>
                                        <p:tav tm="0">
                                          <p:val>
                                            <p:strVal val="ppt_h"/>
                                          </p:val>
                                        </p:tav>
                                        <p:tav tm="100000">
                                          <p:val>
                                            <p:fltVal val="0"/>
                                          </p:val>
                                        </p:tav>
                                      </p:tavLst>
                                    </p:anim>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2000"/>
                                        <p:tgtEl>
                                          <p:spTgt spid="11"/>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circle(in)">
                                      <p:cBhvr>
                                        <p:cTn id="64" dur="2000"/>
                                        <p:tgtEl>
                                          <p:spTgt spid="12"/>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circle(in)">
                                      <p:cBhvr>
                                        <p:cTn id="67" dur="2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nodeType="clickEffect">
                                  <p:stCondLst>
                                    <p:cond delay="0"/>
                                  </p:stCondLst>
                                  <p:childTnLst>
                                    <p:anim calcmode="lin" valueType="num">
                                      <p:cBhvr>
                                        <p:cTn id="71" dur="500"/>
                                        <p:tgtEl>
                                          <p:spTgt spid="12"/>
                                        </p:tgtEl>
                                        <p:attrNameLst>
                                          <p:attrName>ppt_w</p:attrName>
                                        </p:attrNameLst>
                                      </p:cBhvr>
                                      <p:tavLst>
                                        <p:tav tm="0">
                                          <p:val>
                                            <p:strVal val="ppt_w"/>
                                          </p:val>
                                        </p:tav>
                                        <p:tav tm="100000">
                                          <p:val>
                                            <p:fltVal val="0"/>
                                          </p:val>
                                        </p:tav>
                                      </p:tavLst>
                                    </p:anim>
                                    <p:anim calcmode="lin" valueType="num">
                                      <p:cBhvr>
                                        <p:cTn id="72" dur="500"/>
                                        <p:tgtEl>
                                          <p:spTgt spid="12"/>
                                        </p:tgtEl>
                                        <p:attrNameLst>
                                          <p:attrName>ppt_h</p:attrName>
                                        </p:attrNameLst>
                                      </p:cBhvr>
                                      <p:tavLst>
                                        <p:tav tm="0">
                                          <p:val>
                                            <p:strVal val="ppt_h"/>
                                          </p:val>
                                        </p:tav>
                                        <p:tav tm="100000">
                                          <p:val>
                                            <p:fltVal val="0"/>
                                          </p:val>
                                        </p:tav>
                                      </p:tavLst>
                                    </p:anim>
                                    <p:animEffect transition="out" filter="fade">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par>
                                <p:cTn id="75" presetID="53" presetClass="exit" presetSubtype="32" fill="hold" grpId="1" nodeType="withEffect">
                                  <p:stCondLst>
                                    <p:cond delay="0"/>
                                  </p:stCondLst>
                                  <p:childTnLst>
                                    <p:anim calcmode="lin" valueType="num">
                                      <p:cBhvr>
                                        <p:cTn id="76" dur="500"/>
                                        <p:tgtEl>
                                          <p:spTgt spid="15"/>
                                        </p:tgtEl>
                                        <p:attrNameLst>
                                          <p:attrName>ppt_w</p:attrName>
                                        </p:attrNameLst>
                                      </p:cBhvr>
                                      <p:tavLst>
                                        <p:tav tm="0">
                                          <p:val>
                                            <p:strVal val="ppt_w"/>
                                          </p:val>
                                        </p:tav>
                                        <p:tav tm="100000">
                                          <p:val>
                                            <p:fltVal val="0"/>
                                          </p:val>
                                        </p:tav>
                                      </p:tavLst>
                                    </p:anim>
                                    <p:anim calcmode="lin" valueType="num">
                                      <p:cBhvr>
                                        <p:cTn id="77" dur="500"/>
                                        <p:tgtEl>
                                          <p:spTgt spid="15"/>
                                        </p:tgtEl>
                                        <p:attrNameLst>
                                          <p:attrName>ppt_h</p:attrName>
                                        </p:attrNameLst>
                                      </p:cBhvr>
                                      <p:tavLst>
                                        <p:tav tm="0">
                                          <p:val>
                                            <p:strVal val="ppt_h"/>
                                          </p:val>
                                        </p:tav>
                                        <p:tav tm="100000">
                                          <p:val>
                                            <p:fltVal val="0"/>
                                          </p:val>
                                        </p:tav>
                                      </p:tavLst>
                                    </p:anim>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circle(in)">
                                      <p:cBhvr>
                                        <p:cTn id="84" dur="2000"/>
                                        <p:tgtEl>
                                          <p:spTgt spid="13"/>
                                        </p:tgtEl>
                                      </p:cBhvr>
                                    </p:animEffect>
                                  </p:childTnLst>
                                </p:cTn>
                              </p:par>
                              <p:par>
                                <p:cTn id="85" presetID="6" presetClass="entr" presetSubtype="16"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circle(in)">
                                      <p:cBhvr>
                                        <p:cTn id="87" dur="20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xit" presetSubtype="0" fill="hold" grpId="1" nodeType="clickEffect">
                                  <p:stCondLst>
                                    <p:cond delay="0"/>
                                  </p:stCondLst>
                                  <p:childTnLst>
                                    <p:anim calcmode="lin" valueType="num">
                                      <p:cBhvr>
                                        <p:cTn id="91" dur="1000"/>
                                        <p:tgtEl>
                                          <p:spTgt spid="13"/>
                                        </p:tgtEl>
                                        <p:attrNameLst>
                                          <p:attrName>ppt_w</p:attrName>
                                        </p:attrNameLst>
                                      </p:cBhvr>
                                      <p:tavLst>
                                        <p:tav tm="0">
                                          <p:val>
                                            <p:strVal val="ppt_w"/>
                                          </p:val>
                                        </p:tav>
                                        <p:tav tm="100000">
                                          <p:val>
                                            <p:fltVal val="0"/>
                                          </p:val>
                                        </p:tav>
                                      </p:tavLst>
                                    </p:anim>
                                    <p:anim calcmode="lin" valueType="num">
                                      <p:cBhvr>
                                        <p:cTn id="92" dur="1000"/>
                                        <p:tgtEl>
                                          <p:spTgt spid="13"/>
                                        </p:tgtEl>
                                        <p:attrNameLst>
                                          <p:attrName>ppt_h</p:attrName>
                                        </p:attrNameLst>
                                      </p:cBhvr>
                                      <p:tavLst>
                                        <p:tav tm="0">
                                          <p:val>
                                            <p:strVal val="ppt_h"/>
                                          </p:val>
                                        </p:tav>
                                        <p:tav tm="100000">
                                          <p:val>
                                            <p:fltVal val="0"/>
                                          </p:val>
                                        </p:tav>
                                      </p:tavLst>
                                    </p:anim>
                                    <p:anim calcmode="lin" valueType="num">
                                      <p:cBhvr>
                                        <p:cTn id="93" dur="1000"/>
                                        <p:tgtEl>
                                          <p:spTgt spid="13"/>
                                        </p:tgtEl>
                                        <p:attrNameLst>
                                          <p:attrName>style.rotation</p:attrName>
                                        </p:attrNameLst>
                                      </p:cBhvr>
                                      <p:tavLst>
                                        <p:tav tm="0">
                                          <p:val>
                                            <p:fltVal val="0"/>
                                          </p:val>
                                        </p:tav>
                                        <p:tav tm="100000">
                                          <p:val>
                                            <p:fltVal val="90"/>
                                          </p:val>
                                        </p:tav>
                                      </p:tavLst>
                                    </p:anim>
                                    <p:animEffect transition="out" filter="fade">
                                      <p:cBhvr>
                                        <p:cTn id="94" dur="1000"/>
                                        <p:tgtEl>
                                          <p:spTgt spid="13"/>
                                        </p:tgtEl>
                                      </p:cBhvr>
                                    </p:animEffect>
                                    <p:set>
                                      <p:cBhvr>
                                        <p:cTn id="95" dur="1" fill="hold">
                                          <p:stCondLst>
                                            <p:cond delay="999"/>
                                          </p:stCondLst>
                                        </p:cTn>
                                        <p:tgtEl>
                                          <p:spTgt spid="13"/>
                                        </p:tgtEl>
                                        <p:attrNameLst>
                                          <p:attrName>style.visibility</p:attrName>
                                        </p:attrNameLst>
                                      </p:cBhvr>
                                      <p:to>
                                        <p:strVal val="hidden"/>
                                      </p:to>
                                    </p:set>
                                  </p:childTnLst>
                                </p:cTn>
                              </p:par>
                              <p:par>
                                <p:cTn id="96" presetID="31" presetClass="exit" presetSubtype="0" fill="hold" nodeType="withEffect">
                                  <p:stCondLst>
                                    <p:cond delay="0"/>
                                  </p:stCondLst>
                                  <p:childTnLst>
                                    <p:anim calcmode="lin" valueType="num">
                                      <p:cBhvr>
                                        <p:cTn id="97" dur="1000"/>
                                        <p:tgtEl>
                                          <p:spTgt spid="16"/>
                                        </p:tgtEl>
                                        <p:attrNameLst>
                                          <p:attrName>ppt_w</p:attrName>
                                        </p:attrNameLst>
                                      </p:cBhvr>
                                      <p:tavLst>
                                        <p:tav tm="0">
                                          <p:val>
                                            <p:strVal val="ppt_w"/>
                                          </p:val>
                                        </p:tav>
                                        <p:tav tm="100000">
                                          <p:val>
                                            <p:fltVal val="0"/>
                                          </p:val>
                                        </p:tav>
                                      </p:tavLst>
                                    </p:anim>
                                    <p:anim calcmode="lin" valueType="num">
                                      <p:cBhvr>
                                        <p:cTn id="98" dur="1000"/>
                                        <p:tgtEl>
                                          <p:spTgt spid="16"/>
                                        </p:tgtEl>
                                        <p:attrNameLst>
                                          <p:attrName>ppt_h</p:attrName>
                                        </p:attrNameLst>
                                      </p:cBhvr>
                                      <p:tavLst>
                                        <p:tav tm="0">
                                          <p:val>
                                            <p:strVal val="ppt_h"/>
                                          </p:val>
                                        </p:tav>
                                        <p:tav tm="100000">
                                          <p:val>
                                            <p:fltVal val="0"/>
                                          </p:val>
                                        </p:tav>
                                      </p:tavLst>
                                    </p:anim>
                                    <p:anim calcmode="lin" valueType="num">
                                      <p:cBhvr>
                                        <p:cTn id="99" dur="1000"/>
                                        <p:tgtEl>
                                          <p:spTgt spid="16"/>
                                        </p:tgtEl>
                                        <p:attrNameLst>
                                          <p:attrName>style.rotation</p:attrName>
                                        </p:attrNameLst>
                                      </p:cBhvr>
                                      <p:tavLst>
                                        <p:tav tm="0">
                                          <p:val>
                                            <p:fltVal val="0"/>
                                          </p:val>
                                        </p:tav>
                                        <p:tav tm="100000">
                                          <p:val>
                                            <p:fltVal val="90"/>
                                          </p:val>
                                        </p:tav>
                                      </p:tavLst>
                                    </p:anim>
                                    <p:animEffect transition="out" filter="fade">
                                      <p:cBhvr>
                                        <p:cTn id="100" dur="1000"/>
                                        <p:tgtEl>
                                          <p:spTgt spid="16"/>
                                        </p:tgtEl>
                                      </p:cBhvr>
                                    </p:animEffect>
                                    <p:set>
                                      <p:cBhvr>
                                        <p:cTn id="101" dur="1" fill="hold">
                                          <p:stCondLst>
                                            <p:cond delay="999"/>
                                          </p:stCondLst>
                                        </p:cTn>
                                        <p:tgtEl>
                                          <p:spTgt spid="16"/>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circle(in)">
                                      <p:cBhvr>
                                        <p:cTn id="106" dur="2000"/>
                                        <p:tgtEl>
                                          <p:spTgt spid="18"/>
                                        </p:tgtEl>
                                      </p:cBhvr>
                                    </p:animEffect>
                                  </p:childTnLst>
                                </p:cTn>
                              </p:par>
                              <p:par>
                                <p:cTn id="107" presetID="6" presetClass="entr" presetSubtype="16" fill="hold" nodeType="with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circle(in)">
                                      <p:cBhvr>
                                        <p:cTn id="109" dur="2000"/>
                                        <p:tgtEl>
                                          <p:spTgt spid="17"/>
                                        </p:tgtEl>
                                      </p:cBhvr>
                                    </p:animEffect>
                                  </p:childTnLst>
                                </p:cTn>
                              </p:par>
                            </p:childTnLst>
                          </p:cTn>
                        </p:par>
                      </p:childTnLst>
                    </p:cTn>
                  </p:par>
                  <p:par>
                    <p:cTn id="110" fill="hold">
                      <p:stCondLst>
                        <p:cond delay="indefinite"/>
                      </p:stCondLst>
                      <p:childTnLst>
                        <p:par>
                          <p:cTn id="111" fill="hold">
                            <p:stCondLst>
                              <p:cond delay="0"/>
                            </p:stCondLst>
                            <p:childTnLst>
                              <p:par>
                                <p:cTn id="112" presetID="31" presetClass="exit" presetSubtype="0" fill="hold" grpId="1" nodeType="clickEffect">
                                  <p:stCondLst>
                                    <p:cond delay="0"/>
                                  </p:stCondLst>
                                  <p:childTnLst>
                                    <p:anim calcmode="lin" valueType="num">
                                      <p:cBhvr>
                                        <p:cTn id="113" dur="1000"/>
                                        <p:tgtEl>
                                          <p:spTgt spid="18"/>
                                        </p:tgtEl>
                                        <p:attrNameLst>
                                          <p:attrName>ppt_w</p:attrName>
                                        </p:attrNameLst>
                                      </p:cBhvr>
                                      <p:tavLst>
                                        <p:tav tm="0">
                                          <p:val>
                                            <p:strVal val="ppt_w"/>
                                          </p:val>
                                        </p:tav>
                                        <p:tav tm="100000">
                                          <p:val>
                                            <p:fltVal val="0"/>
                                          </p:val>
                                        </p:tav>
                                      </p:tavLst>
                                    </p:anim>
                                    <p:anim calcmode="lin" valueType="num">
                                      <p:cBhvr>
                                        <p:cTn id="114" dur="1000"/>
                                        <p:tgtEl>
                                          <p:spTgt spid="18"/>
                                        </p:tgtEl>
                                        <p:attrNameLst>
                                          <p:attrName>ppt_h</p:attrName>
                                        </p:attrNameLst>
                                      </p:cBhvr>
                                      <p:tavLst>
                                        <p:tav tm="0">
                                          <p:val>
                                            <p:strVal val="ppt_h"/>
                                          </p:val>
                                        </p:tav>
                                        <p:tav tm="100000">
                                          <p:val>
                                            <p:fltVal val="0"/>
                                          </p:val>
                                        </p:tav>
                                      </p:tavLst>
                                    </p:anim>
                                    <p:anim calcmode="lin" valueType="num">
                                      <p:cBhvr>
                                        <p:cTn id="115" dur="1000"/>
                                        <p:tgtEl>
                                          <p:spTgt spid="18"/>
                                        </p:tgtEl>
                                        <p:attrNameLst>
                                          <p:attrName>style.rotation</p:attrName>
                                        </p:attrNameLst>
                                      </p:cBhvr>
                                      <p:tavLst>
                                        <p:tav tm="0">
                                          <p:val>
                                            <p:fltVal val="0"/>
                                          </p:val>
                                        </p:tav>
                                        <p:tav tm="100000">
                                          <p:val>
                                            <p:fltVal val="90"/>
                                          </p:val>
                                        </p:tav>
                                      </p:tavLst>
                                    </p:anim>
                                    <p:animEffect transition="out" filter="fade">
                                      <p:cBhvr>
                                        <p:cTn id="116" dur="1000"/>
                                        <p:tgtEl>
                                          <p:spTgt spid="18"/>
                                        </p:tgtEl>
                                      </p:cBhvr>
                                    </p:animEffect>
                                    <p:set>
                                      <p:cBhvr>
                                        <p:cTn id="117" dur="1" fill="hold">
                                          <p:stCondLst>
                                            <p:cond delay="999"/>
                                          </p:stCondLst>
                                        </p:cTn>
                                        <p:tgtEl>
                                          <p:spTgt spid="18"/>
                                        </p:tgtEl>
                                        <p:attrNameLst>
                                          <p:attrName>style.visibility</p:attrName>
                                        </p:attrNameLst>
                                      </p:cBhvr>
                                      <p:to>
                                        <p:strVal val="hidden"/>
                                      </p:to>
                                    </p:set>
                                  </p:childTnLst>
                                </p:cTn>
                              </p:par>
                              <p:par>
                                <p:cTn id="118" presetID="31" presetClass="exit" presetSubtype="0" fill="hold" nodeType="withEffect">
                                  <p:stCondLst>
                                    <p:cond delay="0"/>
                                  </p:stCondLst>
                                  <p:childTnLst>
                                    <p:anim calcmode="lin" valueType="num">
                                      <p:cBhvr>
                                        <p:cTn id="119" dur="1000"/>
                                        <p:tgtEl>
                                          <p:spTgt spid="17"/>
                                        </p:tgtEl>
                                        <p:attrNameLst>
                                          <p:attrName>ppt_w</p:attrName>
                                        </p:attrNameLst>
                                      </p:cBhvr>
                                      <p:tavLst>
                                        <p:tav tm="0">
                                          <p:val>
                                            <p:strVal val="ppt_w"/>
                                          </p:val>
                                        </p:tav>
                                        <p:tav tm="100000">
                                          <p:val>
                                            <p:fltVal val="0"/>
                                          </p:val>
                                        </p:tav>
                                      </p:tavLst>
                                    </p:anim>
                                    <p:anim calcmode="lin" valueType="num">
                                      <p:cBhvr>
                                        <p:cTn id="120" dur="1000"/>
                                        <p:tgtEl>
                                          <p:spTgt spid="17"/>
                                        </p:tgtEl>
                                        <p:attrNameLst>
                                          <p:attrName>ppt_h</p:attrName>
                                        </p:attrNameLst>
                                      </p:cBhvr>
                                      <p:tavLst>
                                        <p:tav tm="0">
                                          <p:val>
                                            <p:strVal val="ppt_h"/>
                                          </p:val>
                                        </p:tav>
                                        <p:tav tm="100000">
                                          <p:val>
                                            <p:fltVal val="0"/>
                                          </p:val>
                                        </p:tav>
                                      </p:tavLst>
                                    </p:anim>
                                    <p:anim calcmode="lin" valueType="num">
                                      <p:cBhvr>
                                        <p:cTn id="121" dur="1000"/>
                                        <p:tgtEl>
                                          <p:spTgt spid="17"/>
                                        </p:tgtEl>
                                        <p:attrNameLst>
                                          <p:attrName>style.rotation</p:attrName>
                                        </p:attrNameLst>
                                      </p:cBhvr>
                                      <p:tavLst>
                                        <p:tav tm="0">
                                          <p:val>
                                            <p:fltVal val="0"/>
                                          </p:val>
                                        </p:tav>
                                        <p:tav tm="100000">
                                          <p:val>
                                            <p:fltVal val="90"/>
                                          </p:val>
                                        </p:tav>
                                      </p:tavLst>
                                    </p:anim>
                                    <p:animEffect transition="out" filter="fade">
                                      <p:cBhvr>
                                        <p:cTn id="122" dur="1000"/>
                                        <p:tgtEl>
                                          <p:spTgt spid="17"/>
                                        </p:tgtEl>
                                      </p:cBhvr>
                                    </p:animEffect>
                                    <p:set>
                                      <p:cBhvr>
                                        <p:cTn id="123" dur="1" fill="hold">
                                          <p:stCondLst>
                                            <p:cond delay="9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nodeType="click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circle(in)">
                                      <p:cBhvr>
                                        <p:cTn id="128" dur="2000"/>
                                        <p:tgtEl>
                                          <p:spTgt spid="20"/>
                                        </p:tgtEl>
                                      </p:cBhvr>
                                    </p:animEffect>
                                  </p:childTnLst>
                                </p:cTn>
                              </p:par>
                              <p:par>
                                <p:cTn id="129" presetID="6" presetClass="entr" presetSubtype="16" fill="hold" grpId="0" nodeType="withEffect">
                                  <p:stCondLst>
                                    <p:cond delay="0"/>
                                  </p:stCondLst>
                                  <p:childTnLst>
                                    <p:set>
                                      <p:cBhvr>
                                        <p:cTn id="130" dur="1" fill="hold">
                                          <p:stCondLst>
                                            <p:cond delay="0"/>
                                          </p:stCondLst>
                                        </p:cTn>
                                        <p:tgtEl>
                                          <p:spTgt spid="21"/>
                                        </p:tgtEl>
                                        <p:attrNameLst>
                                          <p:attrName>style.visibility</p:attrName>
                                        </p:attrNameLst>
                                      </p:cBhvr>
                                      <p:to>
                                        <p:strVal val="visible"/>
                                      </p:to>
                                    </p:set>
                                    <p:animEffect transition="in" filter="circle(in)">
                                      <p:cBhvr>
                                        <p:cTn id="131" dur="2000"/>
                                        <p:tgtEl>
                                          <p:spTgt spid="21"/>
                                        </p:tgtEl>
                                      </p:cBhvr>
                                    </p:animEffect>
                                  </p:childTnLst>
                                </p:cTn>
                              </p:par>
                            </p:childTnLst>
                          </p:cTn>
                        </p:par>
                      </p:childTnLst>
                    </p:cTn>
                  </p:par>
                  <p:par>
                    <p:cTn id="132" fill="hold">
                      <p:stCondLst>
                        <p:cond delay="indefinite"/>
                      </p:stCondLst>
                      <p:childTnLst>
                        <p:par>
                          <p:cTn id="133" fill="hold">
                            <p:stCondLst>
                              <p:cond delay="0"/>
                            </p:stCondLst>
                            <p:childTnLst>
                              <p:par>
                                <p:cTn id="134" presetID="17" presetClass="exit" presetSubtype="10" fill="hold" nodeType="clickEffect">
                                  <p:stCondLst>
                                    <p:cond delay="0"/>
                                  </p:stCondLst>
                                  <p:childTnLst>
                                    <p:anim calcmode="lin" valueType="num">
                                      <p:cBhvr>
                                        <p:cTn id="135" dur="500"/>
                                        <p:tgtEl>
                                          <p:spTgt spid="20"/>
                                        </p:tgtEl>
                                        <p:attrNameLst>
                                          <p:attrName>ppt_w</p:attrName>
                                        </p:attrNameLst>
                                      </p:cBhvr>
                                      <p:tavLst>
                                        <p:tav tm="0">
                                          <p:val>
                                            <p:strVal val="ppt_w"/>
                                          </p:val>
                                        </p:tav>
                                        <p:tav tm="100000">
                                          <p:val>
                                            <p:fltVal val="0"/>
                                          </p:val>
                                        </p:tav>
                                      </p:tavLst>
                                    </p:anim>
                                    <p:anim calcmode="lin" valueType="num">
                                      <p:cBhvr>
                                        <p:cTn id="136" dur="500"/>
                                        <p:tgtEl>
                                          <p:spTgt spid="20"/>
                                        </p:tgtEl>
                                        <p:attrNameLst>
                                          <p:attrName>ppt_h</p:attrName>
                                        </p:attrNameLst>
                                      </p:cBhvr>
                                      <p:tavLst>
                                        <p:tav tm="0">
                                          <p:val>
                                            <p:strVal val="ppt_h"/>
                                          </p:val>
                                        </p:tav>
                                        <p:tav tm="100000">
                                          <p:val>
                                            <p:strVal val="ppt_h"/>
                                          </p:val>
                                        </p:tav>
                                      </p:tavLst>
                                    </p:anim>
                                    <p:set>
                                      <p:cBhvr>
                                        <p:cTn id="137" dur="1" fill="hold">
                                          <p:stCondLst>
                                            <p:cond delay="499"/>
                                          </p:stCondLst>
                                        </p:cTn>
                                        <p:tgtEl>
                                          <p:spTgt spid="20"/>
                                        </p:tgtEl>
                                        <p:attrNameLst>
                                          <p:attrName>style.visibility</p:attrName>
                                        </p:attrNameLst>
                                      </p:cBhvr>
                                      <p:to>
                                        <p:strVal val="hidden"/>
                                      </p:to>
                                    </p:set>
                                  </p:childTnLst>
                                </p:cTn>
                              </p:par>
                              <p:par>
                                <p:cTn id="138" presetID="17" presetClass="exit" presetSubtype="10" fill="hold" grpId="1" nodeType="withEffect">
                                  <p:stCondLst>
                                    <p:cond delay="0"/>
                                  </p:stCondLst>
                                  <p:childTnLst>
                                    <p:anim calcmode="lin" valueType="num">
                                      <p:cBhvr>
                                        <p:cTn id="139" dur="500"/>
                                        <p:tgtEl>
                                          <p:spTgt spid="21"/>
                                        </p:tgtEl>
                                        <p:attrNameLst>
                                          <p:attrName>ppt_w</p:attrName>
                                        </p:attrNameLst>
                                      </p:cBhvr>
                                      <p:tavLst>
                                        <p:tav tm="0">
                                          <p:val>
                                            <p:strVal val="ppt_w"/>
                                          </p:val>
                                        </p:tav>
                                        <p:tav tm="100000">
                                          <p:val>
                                            <p:fltVal val="0"/>
                                          </p:val>
                                        </p:tav>
                                      </p:tavLst>
                                    </p:anim>
                                    <p:anim calcmode="lin" valueType="num">
                                      <p:cBhvr>
                                        <p:cTn id="140" dur="500"/>
                                        <p:tgtEl>
                                          <p:spTgt spid="21"/>
                                        </p:tgtEl>
                                        <p:attrNameLst>
                                          <p:attrName>ppt_h</p:attrName>
                                        </p:attrNameLst>
                                      </p:cBhvr>
                                      <p:tavLst>
                                        <p:tav tm="0">
                                          <p:val>
                                            <p:strVal val="ppt_h"/>
                                          </p:val>
                                        </p:tav>
                                        <p:tav tm="100000">
                                          <p:val>
                                            <p:strVal val="ppt_h"/>
                                          </p:val>
                                        </p:tav>
                                      </p:tavLst>
                                    </p:anim>
                                    <p:set>
                                      <p:cBhvr>
                                        <p:cTn id="141"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8" grpId="0" animBg="1"/>
      <p:bldP spid="8" grpId="1" animBg="1"/>
      <p:bldP spid="10" grpId="0" animBg="1"/>
      <p:bldP spid="10" grpId="1" animBg="1"/>
      <p:bldP spid="15" grpId="0" animBg="1"/>
      <p:bldP spid="15" grpId="1" animBg="1"/>
      <p:bldP spid="13" grpId="0" animBg="1"/>
      <p:bldP spid="13" grpId="1" animBg="1"/>
      <p:bldP spid="18" grpId="0" animBg="1"/>
      <p:bldP spid="18" grpId="1" animBg="1"/>
      <p:bldP spid="21" grpId="0" animBg="1"/>
      <p:bldP spid="2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FF5391D-1509-4BF4-A278-03ECC86AEE49}"/>
              </a:ext>
            </a:extLst>
          </p:cNvPr>
          <p:cNvSpPr txBox="1"/>
          <p:nvPr/>
        </p:nvSpPr>
        <p:spPr>
          <a:xfrm>
            <a:off x="4444028" y="228600"/>
            <a:ext cx="44196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4000" dirty="0">
                <a:solidFill>
                  <a:schemeClr val="tx2"/>
                </a:solidFill>
                <a:latin typeface="Times New Roman" pitchFamily="18" charset="0"/>
                <a:cs typeface="Times New Roman" pitchFamily="18" charset="0"/>
              </a:rPr>
              <a:t>Islam came to India</a:t>
            </a:r>
            <a:endParaRPr lang="en-US" sz="4000" dirty="0"/>
          </a:p>
        </p:txBody>
      </p:sp>
      <p:pic>
        <p:nvPicPr>
          <p:cNvPr id="1026" name="Picture 2" descr="This is why Muslims celebrate Eid on different dates | Lifestyle News,The  Indian Express">
            <a:extLst>
              <a:ext uri="{FF2B5EF4-FFF2-40B4-BE49-F238E27FC236}">
                <a16:creationId xmlns:a16="http://schemas.microsoft.com/office/drawing/2014/main" id="{FD85535E-C170-447D-BF93-946D715850F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48791" y="1239988"/>
            <a:ext cx="8382000" cy="52924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76951" y="6629400"/>
            <a:ext cx="12187307" cy="9541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800" dirty="0">
                <a:solidFill>
                  <a:schemeClr val="tx2"/>
                </a:solidFill>
                <a:latin typeface="Times New Roman" pitchFamily="18" charset="0"/>
                <a:cs typeface="Times New Roman" pitchFamily="18" charset="0"/>
              </a:rPr>
              <a:t>In the eighth Century, Islam came to India for the first time  and by the eleventh century it had firmly established. </a:t>
            </a:r>
          </a:p>
        </p:txBody>
      </p:sp>
      <p:sp>
        <p:nvSpPr>
          <p:cNvPr id="9" name="TextBox 8">
            <a:extLst>
              <a:ext uri="{FF2B5EF4-FFF2-40B4-BE49-F238E27FC236}">
                <a16:creationId xmlns:a16="http://schemas.microsoft.com/office/drawing/2014/main" id="{C11AFEE2-4AD9-4988-89F7-6BA20517F056}"/>
              </a:ext>
            </a:extLst>
          </p:cNvPr>
          <p:cNvSpPr txBox="1"/>
          <p:nvPr/>
        </p:nvSpPr>
        <p:spPr>
          <a:xfrm>
            <a:off x="1176951" y="6629400"/>
            <a:ext cx="12187306" cy="954107"/>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sz="2800" dirty="0">
                <a:solidFill>
                  <a:schemeClr val="tx2"/>
                </a:solidFill>
                <a:latin typeface="Times New Roman" pitchFamily="18" charset="0"/>
                <a:cs typeface="Times New Roman" pitchFamily="18" charset="0"/>
              </a:rPr>
              <a:t>It resulted into the formation of the Delhi Sultanate in 1206 by </a:t>
            </a:r>
            <a:r>
              <a:rPr lang="en-US" sz="2800" dirty="0" err="1">
                <a:solidFill>
                  <a:schemeClr val="tx2"/>
                </a:solidFill>
                <a:latin typeface="Times New Roman" pitchFamily="18" charset="0"/>
                <a:cs typeface="Times New Roman" pitchFamily="18" charset="0"/>
              </a:rPr>
              <a:t>Qutb</a:t>
            </a:r>
            <a:r>
              <a:rPr lang="en-US" sz="2800" dirty="0">
                <a:solidFill>
                  <a:schemeClr val="tx2"/>
                </a:solidFill>
                <a:latin typeface="Times New Roman" pitchFamily="18" charset="0"/>
                <a:cs typeface="Times New Roman" pitchFamily="18" charset="0"/>
              </a:rPr>
              <a:t> </a:t>
            </a:r>
            <a:r>
              <a:rPr lang="en-US" sz="2800" dirty="0" err="1">
                <a:solidFill>
                  <a:schemeClr val="tx2"/>
                </a:solidFill>
                <a:latin typeface="Times New Roman" pitchFamily="18" charset="0"/>
                <a:cs typeface="Times New Roman" pitchFamily="18" charset="0"/>
              </a:rPr>
              <a:t>ud</a:t>
            </a:r>
            <a:r>
              <a:rPr lang="en-US" sz="2800" dirty="0">
                <a:solidFill>
                  <a:schemeClr val="tx2"/>
                </a:solidFill>
                <a:latin typeface="Times New Roman" pitchFamily="18" charset="0"/>
                <a:cs typeface="Times New Roman" pitchFamily="18" charset="0"/>
              </a:rPr>
              <a:t> din </a:t>
            </a:r>
            <a:r>
              <a:rPr lang="en-US" sz="2800" dirty="0" err="1">
                <a:solidFill>
                  <a:schemeClr val="tx2"/>
                </a:solidFill>
                <a:latin typeface="Times New Roman" pitchFamily="18" charset="0"/>
                <a:cs typeface="Times New Roman" pitchFamily="18" charset="0"/>
              </a:rPr>
              <a:t>Aybek.and</a:t>
            </a:r>
            <a:r>
              <a:rPr lang="en-US" sz="2800" dirty="0">
                <a:solidFill>
                  <a:schemeClr val="tx2"/>
                </a:solidFill>
                <a:latin typeface="Times New Roman" pitchFamily="18" charset="0"/>
                <a:cs typeface="Times New Roman" pitchFamily="18" charset="0"/>
              </a:rPr>
              <a:t> finally succeeded by the Mughal Empire In 1526.</a:t>
            </a:r>
          </a:p>
        </p:txBody>
      </p:sp>
      <p:pic>
        <p:nvPicPr>
          <p:cNvPr id="4" name="Picture 3">
            <a:extLst>
              <a:ext uri="{FF2B5EF4-FFF2-40B4-BE49-F238E27FC236}">
                <a16:creationId xmlns:a16="http://schemas.microsoft.com/office/drawing/2014/main" id="{7FCEE880-9ACD-43D7-BBE4-EF3A2ACF8B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48791" y="1242643"/>
            <a:ext cx="8382000" cy="5287115"/>
          </a:xfrm>
          <a:prstGeom prst="rect">
            <a:avLst/>
          </a:prstGeom>
        </p:spPr>
      </p:pic>
    </p:spTree>
    <p:extLst>
      <p:ext uri="{BB962C8B-B14F-4D97-AF65-F5344CB8AC3E}">
        <p14:creationId xmlns:p14="http://schemas.microsoft.com/office/powerpoint/2010/main" val="413678000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childTnLst>
                                    <p:anim calcmode="lin" valueType="num">
                                      <p:cBhvr>
                                        <p:cTn id="14" dur="1000"/>
                                        <p:tgtEl>
                                          <p:spTgt spid="5"/>
                                        </p:tgtEl>
                                        <p:attrNameLst>
                                          <p:attrName>ppt_w</p:attrName>
                                        </p:attrNameLst>
                                      </p:cBhvr>
                                      <p:tavLst>
                                        <p:tav tm="0">
                                          <p:val>
                                            <p:strVal val="ppt_w"/>
                                          </p:val>
                                        </p:tav>
                                        <p:tav tm="100000">
                                          <p:val>
                                            <p:fltVal val="0"/>
                                          </p:val>
                                        </p:tav>
                                      </p:tavLst>
                                    </p:anim>
                                    <p:anim calcmode="lin" valueType="num">
                                      <p:cBhvr>
                                        <p:cTn id="15" dur="1000"/>
                                        <p:tgtEl>
                                          <p:spTgt spid="5"/>
                                        </p:tgtEl>
                                        <p:attrNameLst>
                                          <p:attrName>ppt_h</p:attrName>
                                        </p:attrNameLst>
                                      </p:cBhvr>
                                      <p:tavLst>
                                        <p:tav tm="0">
                                          <p:val>
                                            <p:strVal val="ppt_h"/>
                                          </p:val>
                                        </p:tav>
                                        <p:tav tm="100000">
                                          <p:val>
                                            <p:fltVal val="0"/>
                                          </p:val>
                                        </p:tav>
                                      </p:tavLst>
                                    </p:anim>
                                    <p:anim calcmode="lin" valueType="num">
                                      <p:cBhvr>
                                        <p:cTn id="16" dur="1000"/>
                                        <p:tgtEl>
                                          <p:spTgt spid="5"/>
                                        </p:tgtEl>
                                        <p:attrNameLst>
                                          <p:attrName>style.rotation</p:attrName>
                                        </p:attrNameLst>
                                      </p:cBhvr>
                                      <p:tavLst>
                                        <p:tav tm="0">
                                          <p:val>
                                            <p:fltVal val="0"/>
                                          </p:val>
                                        </p:tav>
                                        <p:tav tm="100000">
                                          <p:val>
                                            <p:fltVal val="90"/>
                                          </p:val>
                                        </p:tav>
                                      </p:tavLst>
                                    </p:anim>
                                    <p:animEffect transition="out" filter="fade">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par>
                                <p:cTn id="19" presetID="31" presetClass="exit" presetSubtype="0" fill="hold" nodeType="withEffect">
                                  <p:stCondLst>
                                    <p:cond delay="0"/>
                                  </p:stCondLst>
                                  <p:childTnLst>
                                    <p:anim calcmode="lin" valueType="num">
                                      <p:cBhvr>
                                        <p:cTn id="20" dur="1000"/>
                                        <p:tgtEl>
                                          <p:spTgt spid="1026"/>
                                        </p:tgtEl>
                                        <p:attrNameLst>
                                          <p:attrName>ppt_w</p:attrName>
                                        </p:attrNameLst>
                                      </p:cBhvr>
                                      <p:tavLst>
                                        <p:tav tm="0">
                                          <p:val>
                                            <p:strVal val="ppt_w"/>
                                          </p:val>
                                        </p:tav>
                                        <p:tav tm="100000">
                                          <p:val>
                                            <p:fltVal val="0"/>
                                          </p:val>
                                        </p:tav>
                                      </p:tavLst>
                                    </p:anim>
                                    <p:anim calcmode="lin" valueType="num">
                                      <p:cBhvr>
                                        <p:cTn id="21" dur="1000"/>
                                        <p:tgtEl>
                                          <p:spTgt spid="1026"/>
                                        </p:tgtEl>
                                        <p:attrNameLst>
                                          <p:attrName>ppt_h</p:attrName>
                                        </p:attrNameLst>
                                      </p:cBhvr>
                                      <p:tavLst>
                                        <p:tav tm="0">
                                          <p:val>
                                            <p:strVal val="ppt_h"/>
                                          </p:val>
                                        </p:tav>
                                        <p:tav tm="100000">
                                          <p:val>
                                            <p:fltVal val="0"/>
                                          </p:val>
                                        </p:tav>
                                      </p:tavLst>
                                    </p:anim>
                                    <p:anim calcmode="lin" valueType="num">
                                      <p:cBhvr>
                                        <p:cTn id="22" dur="1000"/>
                                        <p:tgtEl>
                                          <p:spTgt spid="1026"/>
                                        </p:tgtEl>
                                        <p:attrNameLst>
                                          <p:attrName>style.rotation</p:attrName>
                                        </p:attrNameLst>
                                      </p:cBhvr>
                                      <p:tavLst>
                                        <p:tav tm="0">
                                          <p:val>
                                            <p:fltVal val="0"/>
                                          </p:val>
                                        </p:tav>
                                        <p:tav tm="100000">
                                          <p:val>
                                            <p:fltVal val="90"/>
                                          </p:val>
                                        </p:tav>
                                      </p:tavLst>
                                    </p:anim>
                                    <p:animEffect transition="out" filter="fade">
                                      <p:cBhvr>
                                        <p:cTn id="23" dur="1000"/>
                                        <p:tgtEl>
                                          <p:spTgt spid="1026"/>
                                        </p:tgtEl>
                                      </p:cBhvr>
                                    </p:animEffect>
                                    <p:set>
                                      <p:cBhvr>
                                        <p:cTn id="24" dur="1" fill="hold">
                                          <p:stCondLst>
                                            <p:cond delay="999"/>
                                          </p:stCondLst>
                                        </p:cTn>
                                        <p:tgtEl>
                                          <p:spTgt spid="10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out)">
                                      <p:cBhvr>
                                        <p:cTn id="29" dur="2000"/>
                                        <p:tgtEl>
                                          <p:spTgt spid="4"/>
                                        </p:tgtEl>
                                      </p:cBhvr>
                                    </p:animEffect>
                                  </p:childTnLst>
                                </p:cTn>
                              </p:par>
                              <p:par>
                                <p:cTn id="30" presetID="6" presetClass="entr" presetSubtype="32"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out)">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xit" presetSubtype="0" fill="hold" nodeType="clickEffect">
                                  <p:stCondLst>
                                    <p:cond delay="0"/>
                                  </p:stCondLst>
                                  <p:childTnLst>
                                    <p:anim calcmode="lin" valueType="num">
                                      <p:cBhvr>
                                        <p:cTn id="36" dur="1000"/>
                                        <p:tgtEl>
                                          <p:spTgt spid="4"/>
                                        </p:tgtEl>
                                        <p:attrNameLst>
                                          <p:attrName>ppt_w</p:attrName>
                                        </p:attrNameLst>
                                      </p:cBhvr>
                                      <p:tavLst>
                                        <p:tav tm="0">
                                          <p:val>
                                            <p:strVal val="ppt_w"/>
                                          </p:val>
                                        </p:tav>
                                        <p:tav tm="100000">
                                          <p:val>
                                            <p:fltVal val="0"/>
                                          </p:val>
                                        </p:tav>
                                      </p:tavLst>
                                    </p:anim>
                                    <p:anim calcmode="lin" valueType="num">
                                      <p:cBhvr>
                                        <p:cTn id="37" dur="1000"/>
                                        <p:tgtEl>
                                          <p:spTgt spid="4"/>
                                        </p:tgtEl>
                                        <p:attrNameLst>
                                          <p:attrName>ppt_h</p:attrName>
                                        </p:attrNameLst>
                                      </p:cBhvr>
                                      <p:tavLst>
                                        <p:tav tm="0">
                                          <p:val>
                                            <p:strVal val="ppt_h"/>
                                          </p:val>
                                        </p:tav>
                                        <p:tav tm="100000">
                                          <p:val>
                                            <p:fltVal val="0"/>
                                          </p:val>
                                        </p:tav>
                                      </p:tavLst>
                                    </p:anim>
                                    <p:anim calcmode="lin" valueType="num">
                                      <p:cBhvr>
                                        <p:cTn id="38" dur="1000"/>
                                        <p:tgtEl>
                                          <p:spTgt spid="4"/>
                                        </p:tgtEl>
                                        <p:attrNameLst>
                                          <p:attrName>style.rotation</p:attrName>
                                        </p:attrNameLst>
                                      </p:cBhvr>
                                      <p:tavLst>
                                        <p:tav tm="0">
                                          <p:val>
                                            <p:fltVal val="0"/>
                                          </p:val>
                                        </p:tav>
                                        <p:tav tm="100000">
                                          <p:val>
                                            <p:fltVal val="90"/>
                                          </p:val>
                                        </p:tav>
                                      </p:tavLst>
                                    </p:anim>
                                    <p:animEffect transition="out" filter="fade">
                                      <p:cBhvr>
                                        <p:cTn id="39" dur="1000"/>
                                        <p:tgtEl>
                                          <p:spTgt spid="4"/>
                                        </p:tgtEl>
                                      </p:cBhvr>
                                    </p:animEffect>
                                    <p:set>
                                      <p:cBhvr>
                                        <p:cTn id="40" dur="1" fill="hold">
                                          <p:stCondLst>
                                            <p:cond delay="999"/>
                                          </p:stCondLst>
                                        </p:cTn>
                                        <p:tgtEl>
                                          <p:spTgt spid="4"/>
                                        </p:tgtEl>
                                        <p:attrNameLst>
                                          <p:attrName>style.visibility</p:attrName>
                                        </p:attrNameLst>
                                      </p:cBhvr>
                                      <p:to>
                                        <p:strVal val="hidden"/>
                                      </p:to>
                                    </p:set>
                                  </p:childTnLst>
                                </p:cTn>
                              </p:par>
                              <p:par>
                                <p:cTn id="41" presetID="31" presetClass="exit" presetSubtype="0" fill="hold" grpId="1" nodeType="withEffect">
                                  <p:stCondLst>
                                    <p:cond delay="0"/>
                                  </p:stCondLst>
                                  <p:childTnLst>
                                    <p:anim calcmode="lin" valueType="num">
                                      <p:cBhvr>
                                        <p:cTn id="42" dur="1000"/>
                                        <p:tgtEl>
                                          <p:spTgt spid="9"/>
                                        </p:tgtEl>
                                        <p:attrNameLst>
                                          <p:attrName>ppt_w</p:attrName>
                                        </p:attrNameLst>
                                      </p:cBhvr>
                                      <p:tavLst>
                                        <p:tav tm="0">
                                          <p:val>
                                            <p:strVal val="ppt_w"/>
                                          </p:val>
                                        </p:tav>
                                        <p:tav tm="100000">
                                          <p:val>
                                            <p:fltVal val="0"/>
                                          </p:val>
                                        </p:tav>
                                      </p:tavLst>
                                    </p:anim>
                                    <p:anim calcmode="lin" valueType="num">
                                      <p:cBhvr>
                                        <p:cTn id="43" dur="1000"/>
                                        <p:tgtEl>
                                          <p:spTgt spid="9"/>
                                        </p:tgtEl>
                                        <p:attrNameLst>
                                          <p:attrName>ppt_h</p:attrName>
                                        </p:attrNameLst>
                                      </p:cBhvr>
                                      <p:tavLst>
                                        <p:tav tm="0">
                                          <p:val>
                                            <p:strVal val="ppt_h"/>
                                          </p:val>
                                        </p:tav>
                                        <p:tav tm="100000">
                                          <p:val>
                                            <p:fltVal val="0"/>
                                          </p:val>
                                        </p:tav>
                                      </p:tavLst>
                                    </p:anim>
                                    <p:anim calcmode="lin" valueType="num">
                                      <p:cBhvr>
                                        <p:cTn id="44" dur="1000"/>
                                        <p:tgtEl>
                                          <p:spTgt spid="9"/>
                                        </p:tgtEl>
                                        <p:attrNameLst>
                                          <p:attrName>style.rotation</p:attrName>
                                        </p:attrNameLst>
                                      </p:cBhvr>
                                      <p:tavLst>
                                        <p:tav tm="0">
                                          <p:val>
                                            <p:fltVal val="0"/>
                                          </p:val>
                                        </p:tav>
                                        <p:tav tm="100000">
                                          <p:val>
                                            <p:fltVal val="90"/>
                                          </p:val>
                                        </p:tav>
                                      </p:tavLst>
                                    </p:anim>
                                    <p:animEffect transition="out" filter="fade">
                                      <p:cBhvr>
                                        <p:cTn id="45" dur="1000"/>
                                        <p:tgtEl>
                                          <p:spTgt spid="9"/>
                                        </p:tgtEl>
                                      </p:cBhvr>
                                    </p:animEffect>
                                    <p:set>
                                      <p:cBhvr>
                                        <p:cTn id="46"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20ED4E5-B1DF-4379-9347-42AD5DD0C547}"/>
              </a:ext>
            </a:extLst>
          </p:cNvPr>
          <p:cNvSpPr txBox="1"/>
          <p:nvPr/>
        </p:nvSpPr>
        <p:spPr>
          <a:xfrm>
            <a:off x="2933700" y="6858000"/>
            <a:ext cx="7848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dirty="0">
                <a:latin typeface="Times New Roman" pitchFamily="18" charset="0"/>
                <a:cs typeface="Times New Roman" pitchFamily="18" charset="0"/>
              </a:rPr>
              <a:t>In the 17</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century the European came to India. </a:t>
            </a:r>
            <a:endParaRPr lang="en-US" sz="3200" dirty="0"/>
          </a:p>
        </p:txBody>
      </p:sp>
      <p:sp>
        <p:nvSpPr>
          <p:cNvPr id="7" name="TextBox 6">
            <a:extLst>
              <a:ext uri="{FF2B5EF4-FFF2-40B4-BE49-F238E27FC236}">
                <a16:creationId xmlns:a16="http://schemas.microsoft.com/office/drawing/2014/main" id="{B3F58E2E-A0C5-41DA-806A-815AB1615E10}"/>
              </a:ext>
            </a:extLst>
          </p:cNvPr>
          <p:cNvSpPr txBox="1"/>
          <p:nvPr/>
        </p:nvSpPr>
        <p:spPr>
          <a:xfrm>
            <a:off x="3624517" y="174510"/>
            <a:ext cx="56388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3600" dirty="0">
                <a:latin typeface="Times New Roman" panose="02020603050405020304" pitchFamily="18" charset="0"/>
                <a:cs typeface="Times New Roman" panose="02020603050405020304" pitchFamily="18" charset="0"/>
              </a:rPr>
              <a:t>Advent of Foreigners in India</a:t>
            </a:r>
          </a:p>
        </p:txBody>
      </p:sp>
      <p:pic>
        <p:nvPicPr>
          <p:cNvPr id="4" name="Picture 3">
            <a:extLst>
              <a:ext uri="{FF2B5EF4-FFF2-40B4-BE49-F238E27FC236}">
                <a16:creationId xmlns:a16="http://schemas.microsoft.com/office/drawing/2014/main" id="{4846F3C0-7F4B-4E68-8361-6F8E4D4596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36607" y="914400"/>
            <a:ext cx="4038600" cy="2739618"/>
          </a:xfrm>
          <a:prstGeom prst="rect">
            <a:avLst/>
          </a:prstGeom>
        </p:spPr>
      </p:pic>
      <p:sp>
        <p:nvSpPr>
          <p:cNvPr id="10" name="TextBox 9">
            <a:extLst>
              <a:ext uri="{FF2B5EF4-FFF2-40B4-BE49-F238E27FC236}">
                <a16:creationId xmlns:a16="http://schemas.microsoft.com/office/drawing/2014/main" id="{64DFA850-058E-4464-92AE-541B366E39DD}"/>
              </a:ext>
            </a:extLst>
          </p:cNvPr>
          <p:cNvSpPr txBox="1"/>
          <p:nvPr/>
        </p:nvSpPr>
        <p:spPr>
          <a:xfrm>
            <a:off x="1737851" y="6457889"/>
            <a:ext cx="10972800"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800" dirty="0">
                <a:latin typeface="Times New Roman" pitchFamily="18" charset="0"/>
                <a:cs typeface="Times New Roman" pitchFamily="18" charset="0"/>
              </a:rPr>
              <a:t>This coincided with the disintegration of the Mughal Empire, paved the way for supremacy of the English, the French, the Dutch and the Portuguese who were vying with each other to gain control of India. </a:t>
            </a:r>
            <a:endParaRPr lang="en-US" sz="2800" dirty="0"/>
          </a:p>
        </p:txBody>
      </p:sp>
      <p:sp>
        <p:nvSpPr>
          <p:cNvPr id="2" name="TextBox 1"/>
          <p:cNvSpPr txBox="1"/>
          <p:nvPr/>
        </p:nvSpPr>
        <p:spPr>
          <a:xfrm>
            <a:off x="1757515" y="6524801"/>
            <a:ext cx="10953135" cy="830997"/>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dirty="0">
                <a:latin typeface="Times New Roman" pitchFamily="18" charset="0"/>
                <a:cs typeface="Times New Roman" pitchFamily="18" charset="0"/>
              </a:rPr>
              <a:t>In the contest for supremacy, the English as Victors. In 1774  Warren Hastings  was appointed the first Governor General of India by the East India Company                                                                  </a:t>
            </a:r>
          </a:p>
        </p:txBody>
      </p:sp>
      <p:pic>
        <p:nvPicPr>
          <p:cNvPr id="6" name="Picture 5">
            <a:extLst>
              <a:ext uri="{FF2B5EF4-FFF2-40B4-BE49-F238E27FC236}">
                <a16:creationId xmlns:a16="http://schemas.microsoft.com/office/drawing/2014/main" id="{9680B82C-8872-4B97-AF08-55F81886FC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6207" y="914400"/>
            <a:ext cx="3704303" cy="2737264"/>
          </a:xfrm>
          <a:prstGeom prst="rect">
            <a:avLst/>
          </a:prstGeom>
        </p:spPr>
      </p:pic>
      <p:pic>
        <p:nvPicPr>
          <p:cNvPr id="9" name="Picture 8">
            <a:extLst>
              <a:ext uri="{FF2B5EF4-FFF2-40B4-BE49-F238E27FC236}">
                <a16:creationId xmlns:a16="http://schemas.microsoft.com/office/drawing/2014/main" id="{9BBFB385-E5B4-4F87-AC5E-635B750DAC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7146" y="3854246"/>
            <a:ext cx="4058061" cy="2670558"/>
          </a:xfrm>
          <a:prstGeom prst="rect">
            <a:avLst/>
          </a:prstGeom>
        </p:spPr>
      </p:pic>
      <p:pic>
        <p:nvPicPr>
          <p:cNvPr id="11" name="Picture 10">
            <a:extLst>
              <a:ext uri="{FF2B5EF4-FFF2-40B4-BE49-F238E27FC236}">
                <a16:creationId xmlns:a16="http://schemas.microsoft.com/office/drawing/2014/main" id="{CFE81D2D-E59A-4FB9-973C-EF88C8BBE7F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24251" y="3854244"/>
            <a:ext cx="3824749" cy="2670557"/>
          </a:xfrm>
          <a:prstGeom prst="rect">
            <a:avLst/>
          </a:prstGeom>
        </p:spPr>
      </p:pic>
      <p:pic>
        <p:nvPicPr>
          <p:cNvPr id="5" name="Picture 4">
            <a:extLst>
              <a:ext uri="{FF2B5EF4-FFF2-40B4-BE49-F238E27FC236}">
                <a16:creationId xmlns:a16="http://schemas.microsoft.com/office/drawing/2014/main" id="{5643BA3D-335D-40D0-8D35-C72B68B6EA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62261" y="1603435"/>
            <a:ext cx="3974937" cy="4328535"/>
          </a:xfrm>
          <a:prstGeom prst="rect">
            <a:avLst/>
          </a:prstGeom>
        </p:spPr>
      </p:pic>
      <p:sp>
        <p:nvSpPr>
          <p:cNvPr id="12" name="TextBox 11">
            <a:extLst>
              <a:ext uri="{FF2B5EF4-FFF2-40B4-BE49-F238E27FC236}">
                <a16:creationId xmlns:a16="http://schemas.microsoft.com/office/drawing/2014/main" id="{6B5BA921-2762-45A7-961F-D14B853B3302}"/>
              </a:ext>
            </a:extLst>
          </p:cNvPr>
          <p:cNvSpPr txBox="1"/>
          <p:nvPr/>
        </p:nvSpPr>
        <p:spPr>
          <a:xfrm>
            <a:off x="1769807" y="6021662"/>
            <a:ext cx="10972800" cy="181588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800" dirty="0">
                <a:solidFill>
                  <a:schemeClr val="bg2">
                    <a:lumMod val="10000"/>
                  </a:schemeClr>
                </a:solidFill>
                <a:latin typeface="Times New Roman" pitchFamily="18" charset="0"/>
                <a:cs typeface="Times New Roman" pitchFamily="18" charset="0"/>
              </a:rPr>
              <a:t>In1876 Queen Victoria was given the title empress of India by the British Parliament and India came under the British rule for 200 years.   This period was marked by India’s struggle for independence. Through a series of heroic and patriotic movements India restore freedom in 1947</a:t>
            </a:r>
            <a:r>
              <a:rPr lang="en-US" sz="2800" dirty="0">
                <a:solidFill>
                  <a:schemeClr val="bg2">
                    <a:lumMod val="10000"/>
                  </a:schemeClr>
                </a:solidFill>
                <a:latin typeface="Franklin Gothic Demi Cond" pitchFamily="34" charset="0"/>
              </a:rPr>
              <a:t>.</a:t>
            </a:r>
          </a:p>
        </p:txBody>
      </p:sp>
      <p:pic>
        <p:nvPicPr>
          <p:cNvPr id="13" name="Picture 12">
            <a:extLst>
              <a:ext uri="{FF2B5EF4-FFF2-40B4-BE49-F238E27FC236}">
                <a16:creationId xmlns:a16="http://schemas.microsoft.com/office/drawing/2014/main" id="{7B502EC1-DC3B-4BB2-8678-F3283531A1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5103481" y="1586414"/>
            <a:ext cx="3933715" cy="3669675"/>
          </a:xfrm>
          <a:prstGeom prst="rect">
            <a:avLst/>
          </a:prstGeom>
        </p:spPr>
      </p:pic>
    </p:spTree>
    <p:extLst>
      <p:ext uri="{BB962C8B-B14F-4D97-AF65-F5344CB8AC3E}">
        <p14:creationId xmlns:p14="http://schemas.microsoft.com/office/powerpoint/2010/main" val="7123987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out)">
                                      <p:cBhvr>
                                        <p:cTn id="10" dur="2000"/>
                                        <p:tgtEl>
                                          <p:spTgt spid="6"/>
                                        </p:tgtEl>
                                      </p:cBhvr>
                                    </p:animEffect>
                                  </p:childTnLst>
                                </p:cTn>
                              </p:par>
                              <p:par>
                                <p:cTn id="11" presetID="6" presetClass="entr" presetSubtype="3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out)">
                                      <p:cBhvr>
                                        <p:cTn id="13" dur="2000"/>
                                        <p:tgtEl>
                                          <p:spTgt spid="9"/>
                                        </p:tgtEl>
                                      </p:cBhvr>
                                    </p:animEffect>
                                  </p:childTnLst>
                                </p:cTn>
                              </p:par>
                              <p:par>
                                <p:cTn id="14" presetID="6" presetClass="entr" presetSubtype="3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out)">
                                      <p:cBhvr>
                                        <p:cTn id="16" dur="2000"/>
                                        <p:tgtEl>
                                          <p:spTgt spid="11"/>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out)">
                                      <p:cBhvr>
                                        <p:cTn id="19" dur="2000"/>
                                        <p:tgtEl>
                                          <p:spTgt spid="8"/>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out)">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8"/>
                                        </p:tgtEl>
                                        <p:attrNameLst>
                                          <p:attrName>ppt_w</p:attrName>
                                        </p:attrNameLst>
                                      </p:cBhvr>
                                      <p:tavLst>
                                        <p:tav tm="0">
                                          <p:val>
                                            <p:strVal val="ppt_w"/>
                                          </p:val>
                                        </p:tav>
                                        <p:tav tm="100000">
                                          <p:val>
                                            <p:fltVal val="0"/>
                                          </p:val>
                                        </p:tav>
                                      </p:tavLst>
                                    </p:anim>
                                    <p:anim calcmode="lin" valueType="num">
                                      <p:cBhvr>
                                        <p:cTn id="27" dur="500"/>
                                        <p:tgtEl>
                                          <p:spTgt spid="8"/>
                                        </p:tgtEl>
                                        <p:attrNameLst>
                                          <p:attrName>ppt_h</p:attrName>
                                        </p:attrNameLst>
                                      </p:cBhvr>
                                      <p:tavLst>
                                        <p:tav tm="0">
                                          <p:val>
                                            <p:strVal val="ppt_h"/>
                                          </p:val>
                                        </p:tav>
                                        <p:tav tm="100000">
                                          <p:val>
                                            <p:fltVal val="0"/>
                                          </p:val>
                                        </p:tav>
                                      </p:tavLst>
                                    </p:anim>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ircle(in)">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circle(in)">
                                      <p:cBhvr>
                                        <p:cTn id="56" dur="2000"/>
                                        <p:tgtEl>
                                          <p:spTgt spid="5"/>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circle(in)">
                                      <p:cBhvr>
                                        <p:cTn id="59" dur="20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circle(in)">
                                      <p:cBhvr>
                                        <p:cTn id="64" dur="2000"/>
                                        <p:tgtEl>
                                          <p:spTgt spid="12"/>
                                        </p:tgtEl>
                                      </p:cBhvr>
                                    </p:animEffect>
                                  </p:childTnLst>
                                </p:cTn>
                              </p:par>
                              <p:par>
                                <p:cTn id="65" presetID="6" presetClass="entr" presetSubtype="16"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circle(in)">
                                      <p:cBhvr>
                                        <p:cTn id="6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10" grpId="0" animBg="1"/>
      <p:bldP spid="10" grpId="1" animBg="1"/>
      <p:bldP spid="2"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E179F4-7B9B-4D55-BCD3-80B343431BCB}"/>
              </a:ext>
            </a:extLst>
          </p:cNvPr>
          <p:cNvSpPr txBox="1"/>
          <p:nvPr/>
        </p:nvSpPr>
        <p:spPr>
          <a:xfrm>
            <a:off x="4495800" y="304800"/>
            <a:ext cx="414788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600" dirty="0">
                <a:latin typeface="Times New Roman" panose="02020603050405020304" pitchFamily="18" charset="0"/>
                <a:cs typeface="Times New Roman" panose="02020603050405020304" pitchFamily="18" charset="0"/>
              </a:rPr>
              <a:t>The culture of India</a:t>
            </a:r>
          </a:p>
        </p:txBody>
      </p:sp>
      <p:sp>
        <p:nvSpPr>
          <p:cNvPr id="4" name="TextBox 3">
            <a:extLst>
              <a:ext uri="{FF2B5EF4-FFF2-40B4-BE49-F238E27FC236}">
                <a16:creationId xmlns:a16="http://schemas.microsoft.com/office/drawing/2014/main" id="{E44B8C65-E6A2-44A3-B6F7-AAC6AD123809}"/>
              </a:ext>
            </a:extLst>
          </p:cNvPr>
          <p:cNvSpPr txBox="1"/>
          <p:nvPr/>
        </p:nvSpPr>
        <p:spPr>
          <a:xfrm>
            <a:off x="685800" y="5053863"/>
            <a:ext cx="11887200" cy="255454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dirty="0">
                <a:solidFill>
                  <a:schemeClr val="tx2">
                    <a:lumMod val="50000"/>
                  </a:schemeClr>
                </a:solidFill>
                <a:latin typeface="Times New Roman" pitchFamily="18" charset="0"/>
                <a:cs typeface="Times New Roman" pitchFamily="18" charset="0"/>
              </a:rPr>
              <a:t>The culture of India  is one of the and the most unique in the world.  There is amazing cultural diversity through out the country. The  South North, and Northeast have their own distinct cultures and almost every state has carved out its own cultural distinction.  There are 17 major languages and 844dialects used by people.</a:t>
            </a:r>
            <a:r>
              <a:rPr lang="en-US" sz="2800" dirty="0">
                <a:latin typeface="Franklin Gothic Demi Cond" pitchFamily="34" charset="0"/>
              </a:rPr>
              <a:t> </a:t>
            </a:r>
          </a:p>
        </p:txBody>
      </p:sp>
      <p:pic>
        <p:nvPicPr>
          <p:cNvPr id="5" name="Picture 4">
            <a:extLst>
              <a:ext uri="{FF2B5EF4-FFF2-40B4-BE49-F238E27FC236}">
                <a16:creationId xmlns:a16="http://schemas.microsoft.com/office/drawing/2014/main" id="{E0E70509-9FB5-4908-B544-59101988F4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1295399"/>
            <a:ext cx="2971800" cy="3352801"/>
          </a:xfrm>
          <a:prstGeom prst="rect">
            <a:avLst/>
          </a:prstGeom>
        </p:spPr>
      </p:pic>
      <p:pic>
        <p:nvPicPr>
          <p:cNvPr id="6" name="Picture 5">
            <a:extLst>
              <a:ext uri="{FF2B5EF4-FFF2-40B4-BE49-F238E27FC236}">
                <a16:creationId xmlns:a16="http://schemas.microsoft.com/office/drawing/2014/main" id="{02ED9959-0586-40EA-A9B9-1F98414EC9CE}"/>
              </a:ext>
            </a:extLst>
          </p:cNvPr>
          <p:cNvPicPr>
            <a:picLocks noChangeAspect="1"/>
          </p:cNvPicPr>
          <p:nvPr/>
        </p:nvPicPr>
        <p:blipFill>
          <a:blip r:embed="rId3"/>
          <a:stretch>
            <a:fillRect/>
          </a:stretch>
        </p:blipFill>
        <p:spPr>
          <a:xfrm>
            <a:off x="3962400" y="1295401"/>
            <a:ext cx="2743200" cy="3352799"/>
          </a:xfrm>
          <a:prstGeom prst="rect">
            <a:avLst/>
          </a:prstGeom>
        </p:spPr>
      </p:pic>
      <p:pic>
        <p:nvPicPr>
          <p:cNvPr id="8" name="Picture 7">
            <a:extLst>
              <a:ext uri="{FF2B5EF4-FFF2-40B4-BE49-F238E27FC236}">
                <a16:creationId xmlns:a16="http://schemas.microsoft.com/office/drawing/2014/main" id="{E46F040E-A496-4F79-A0FE-E975255FFB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87639" y="1263313"/>
            <a:ext cx="2781300" cy="3369343"/>
          </a:xfrm>
          <a:prstGeom prst="rect">
            <a:avLst/>
          </a:prstGeom>
        </p:spPr>
      </p:pic>
      <p:pic>
        <p:nvPicPr>
          <p:cNvPr id="9" name="Picture 8">
            <a:extLst>
              <a:ext uri="{FF2B5EF4-FFF2-40B4-BE49-F238E27FC236}">
                <a16:creationId xmlns:a16="http://schemas.microsoft.com/office/drawing/2014/main" id="{F77EC95C-897E-4899-B20A-770257539975}"/>
              </a:ext>
            </a:extLst>
          </p:cNvPr>
          <p:cNvPicPr>
            <a:picLocks noChangeAspect="1"/>
          </p:cNvPicPr>
          <p:nvPr/>
        </p:nvPicPr>
        <p:blipFill>
          <a:blip r:embed="rId5"/>
          <a:stretch>
            <a:fillRect/>
          </a:stretch>
        </p:blipFill>
        <p:spPr>
          <a:xfrm>
            <a:off x="6781800" y="1299411"/>
            <a:ext cx="2628900" cy="3369343"/>
          </a:xfrm>
          <a:prstGeom prst="rect">
            <a:avLst/>
          </a:prstGeom>
        </p:spPr>
      </p:pic>
    </p:spTree>
    <p:extLst>
      <p:ext uri="{BB962C8B-B14F-4D97-AF65-F5344CB8AC3E}">
        <p14:creationId xmlns:p14="http://schemas.microsoft.com/office/powerpoint/2010/main" val="31731060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500" fill="hold"/>
                                        <p:tgtEl>
                                          <p:spTgt spid="4"/>
                                        </p:tgtEl>
                                        <p:attrNameLst>
                                          <p:attrName>ppt_w</p:attrName>
                                        </p:attrNameLst>
                                      </p:cBhvr>
                                      <p:tavLst>
                                        <p:tav tm="0">
                                          <p:val>
                                            <p:fltVal val="0"/>
                                          </p:val>
                                        </p:tav>
                                        <p:tav tm="100000">
                                          <p:val>
                                            <p:strVal val="#ppt_w"/>
                                          </p:val>
                                        </p:tav>
                                      </p:tavLst>
                                    </p:anim>
                                    <p:anim calcmode="lin" valueType="num">
                                      <p:cBhvr>
                                        <p:cTn id="13" dur="1500" fill="hold"/>
                                        <p:tgtEl>
                                          <p:spTgt spid="4"/>
                                        </p:tgtEl>
                                        <p:attrNameLst>
                                          <p:attrName>ppt_h</p:attrName>
                                        </p:attrNameLst>
                                      </p:cBhvr>
                                      <p:tavLst>
                                        <p:tav tm="0">
                                          <p:val>
                                            <p:fltVal val="0"/>
                                          </p:val>
                                        </p:tav>
                                        <p:tav tm="100000">
                                          <p:val>
                                            <p:strVal val="#ppt_h"/>
                                          </p:val>
                                        </p:tav>
                                      </p:tavLst>
                                    </p:anim>
                                    <p:animEffect transition="in" filter="fade">
                                      <p:cBhvr>
                                        <p:cTn id="14" dur="1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500" fill="hold"/>
                                        <p:tgtEl>
                                          <p:spTgt spid="5"/>
                                        </p:tgtEl>
                                        <p:attrNameLst>
                                          <p:attrName>ppt_w</p:attrName>
                                        </p:attrNameLst>
                                      </p:cBhvr>
                                      <p:tavLst>
                                        <p:tav tm="0">
                                          <p:val>
                                            <p:fltVal val="0"/>
                                          </p:val>
                                        </p:tav>
                                        <p:tav tm="100000">
                                          <p:val>
                                            <p:strVal val="#ppt_w"/>
                                          </p:val>
                                        </p:tav>
                                      </p:tavLst>
                                    </p:anim>
                                    <p:anim calcmode="lin" valueType="num">
                                      <p:cBhvr>
                                        <p:cTn id="18" dur="1500" fill="hold"/>
                                        <p:tgtEl>
                                          <p:spTgt spid="5"/>
                                        </p:tgtEl>
                                        <p:attrNameLst>
                                          <p:attrName>ppt_h</p:attrName>
                                        </p:attrNameLst>
                                      </p:cBhvr>
                                      <p:tavLst>
                                        <p:tav tm="0">
                                          <p:val>
                                            <p:fltVal val="0"/>
                                          </p:val>
                                        </p:tav>
                                        <p:tav tm="100000">
                                          <p:val>
                                            <p:strVal val="#ppt_h"/>
                                          </p:val>
                                        </p:tav>
                                      </p:tavLst>
                                    </p:anim>
                                    <p:animEffect transition="in" filter="fade">
                                      <p:cBhvr>
                                        <p:cTn id="19" dur="1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500" fill="hold"/>
                                        <p:tgtEl>
                                          <p:spTgt spid="6"/>
                                        </p:tgtEl>
                                        <p:attrNameLst>
                                          <p:attrName>ppt_w</p:attrName>
                                        </p:attrNameLst>
                                      </p:cBhvr>
                                      <p:tavLst>
                                        <p:tav tm="0">
                                          <p:val>
                                            <p:fltVal val="0"/>
                                          </p:val>
                                        </p:tav>
                                        <p:tav tm="100000">
                                          <p:val>
                                            <p:strVal val="#ppt_w"/>
                                          </p:val>
                                        </p:tav>
                                      </p:tavLst>
                                    </p:anim>
                                    <p:anim calcmode="lin" valueType="num">
                                      <p:cBhvr>
                                        <p:cTn id="23" dur="1500" fill="hold"/>
                                        <p:tgtEl>
                                          <p:spTgt spid="6"/>
                                        </p:tgtEl>
                                        <p:attrNameLst>
                                          <p:attrName>ppt_h</p:attrName>
                                        </p:attrNameLst>
                                      </p:cBhvr>
                                      <p:tavLst>
                                        <p:tav tm="0">
                                          <p:val>
                                            <p:fltVal val="0"/>
                                          </p:val>
                                        </p:tav>
                                        <p:tav tm="100000">
                                          <p:val>
                                            <p:strVal val="#ppt_h"/>
                                          </p:val>
                                        </p:tav>
                                      </p:tavLst>
                                    </p:anim>
                                    <p:animEffect transition="in" filter="fade">
                                      <p:cBhvr>
                                        <p:cTn id="24" dur="1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500" fill="hold"/>
                                        <p:tgtEl>
                                          <p:spTgt spid="9"/>
                                        </p:tgtEl>
                                        <p:attrNameLst>
                                          <p:attrName>ppt_w</p:attrName>
                                        </p:attrNameLst>
                                      </p:cBhvr>
                                      <p:tavLst>
                                        <p:tav tm="0">
                                          <p:val>
                                            <p:fltVal val="0"/>
                                          </p:val>
                                        </p:tav>
                                        <p:tav tm="100000">
                                          <p:val>
                                            <p:strVal val="#ppt_w"/>
                                          </p:val>
                                        </p:tav>
                                      </p:tavLst>
                                    </p:anim>
                                    <p:anim calcmode="lin" valueType="num">
                                      <p:cBhvr>
                                        <p:cTn id="28" dur="1500" fill="hold"/>
                                        <p:tgtEl>
                                          <p:spTgt spid="9"/>
                                        </p:tgtEl>
                                        <p:attrNameLst>
                                          <p:attrName>ppt_h</p:attrName>
                                        </p:attrNameLst>
                                      </p:cBhvr>
                                      <p:tavLst>
                                        <p:tav tm="0">
                                          <p:val>
                                            <p:fltVal val="0"/>
                                          </p:val>
                                        </p:tav>
                                        <p:tav tm="100000">
                                          <p:val>
                                            <p:strVal val="#ppt_h"/>
                                          </p:val>
                                        </p:tav>
                                      </p:tavLst>
                                    </p:anim>
                                    <p:animEffect transition="in" filter="fade">
                                      <p:cBhvr>
                                        <p:cTn id="29" dur="1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500" fill="hold"/>
                                        <p:tgtEl>
                                          <p:spTgt spid="8"/>
                                        </p:tgtEl>
                                        <p:attrNameLst>
                                          <p:attrName>ppt_w</p:attrName>
                                        </p:attrNameLst>
                                      </p:cBhvr>
                                      <p:tavLst>
                                        <p:tav tm="0">
                                          <p:val>
                                            <p:fltVal val="0"/>
                                          </p:val>
                                        </p:tav>
                                        <p:tav tm="100000">
                                          <p:val>
                                            <p:strVal val="#ppt_w"/>
                                          </p:val>
                                        </p:tav>
                                      </p:tavLst>
                                    </p:anim>
                                    <p:anim calcmode="lin" valueType="num">
                                      <p:cBhvr>
                                        <p:cTn id="33" dur="1500" fill="hold"/>
                                        <p:tgtEl>
                                          <p:spTgt spid="8"/>
                                        </p:tgtEl>
                                        <p:attrNameLst>
                                          <p:attrName>ppt_h</p:attrName>
                                        </p:attrNameLst>
                                      </p:cBhvr>
                                      <p:tavLst>
                                        <p:tav tm="0">
                                          <p:val>
                                            <p:fltVal val="0"/>
                                          </p:val>
                                        </p:tav>
                                        <p:tav tm="100000">
                                          <p:val>
                                            <p:strVal val="#ppt_h"/>
                                          </p:val>
                                        </p:tav>
                                      </p:tavLst>
                                    </p:anim>
                                    <p:animEffect transition="in" filter="fade">
                                      <p:cBhvr>
                                        <p:cTn id="34"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03320" y="304800"/>
            <a:ext cx="6309360" cy="65049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27" dirty="0">
                <a:latin typeface="Times New Roman" pitchFamily="18" charset="0"/>
                <a:cs typeface="Times New Roman" pitchFamily="18" charset="0"/>
              </a:rPr>
              <a:t>The Tourist  Attractions of India</a:t>
            </a:r>
            <a:endParaRPr lang="en-US" sz="2720"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id="{5EA9D60D-612D-498F-B6E1-60AE38C8F892}"/>
              </a:ext>
            </a:extLst>
          </p:cNvPr>
          <p:cNvSpPr txBox="1"/>
          <p:nvPr/>
        </p:nvSpPr>
        <p:spPr>
          <a:xfrm>
            <a:off x="4152900" y="6484083"/>
            <a:ext cx="5410200" cy="65049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27" dirty="0">
                <a:latin typeface="Times New Roman" pitchFamily="18" charset="0"/>
                <a:cs typeface="Times New Roman" pitchFamily="18" charset="0"/>
              </a:rPr>
              <a:t>India is the tourist delight.</a:t>
            </a:r>
            <a:endParaRPr lang="en-US" sz="2720" dirty="0">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3A4E8D64-9B59-496D-A3D7-A76CEC103669}"/>
              </a:ext>
            </a:extLst>
          </p:cNvPr>
          <p:cNvPicPr>
            <a:picLocks noChangeAspect="1"/>
          </p:cNvPicPr>
          <p:nvPr/>
        </p:nvPicPr>
        <p:blipFill>
          <a:blip r:embed="rId2"/>
          <a:stretch>
            <a:fillRect/>
          </a:stretch>
        </p:blipFill>
        <p:spPr>
          <a:xfrm>
            <a:off x="3486150" y="1028810"/>
            <a:ext cx="7715250" cy="4800600"/>
          </a:xfrm>
          <a:prstGeom prst="rect">
            <a:avLst/>
          </a:prstGeom>
        </p:spPr>
      </p:pic>
      <p:pic>
        <p:nvPicPr>
          <p:cNvPr id="9" name="Picture 8">
            <a:extLst>
              <a:ext uri="{FF2B5EF4-FFF2-40B4-BE49-F238E27FC236}">
                <a16:creationId xmlns:a16="http://schemas.microsoft.com/office/drawing/2014/main" id="{72E77D5E-E6AC-42F4-8370-C1E5C3155F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6253" y="1028810"/>
            <a:ext cx="4086225" cy="2726016"/>
          </a:xfrm>
          <a:prstGeom prst="rect">
            <a:avLst/>
          </a:prstGeom>
        </p:spPr>
      </p:pic>
      <p:pic>
        <p:nvPicPr>
          <p:cNvPr id="10" name="Picture 9">
            <a:extLst>
              <a:ext uri="{FF2B5EF4-FFF2-40B4-BE49-F238E27FC236}">
                <a16:creationId xmlns:a16="http://schemas.microsoft.com/office/drawing/2014/main" id="{F238459E-0D54-4E96-8928-D7C44CF849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08207" y="990600"/>
            <a:ext cx="3637047" cy="2726016"/>
          </a:xfrm>
          <a:prstGeom prst="rect">
            <a:avLst/>
          </a:prstGeom>
        </p:spPr>
      </p:pic>
      <p:pic>
        <p:nvPicPr>
          <p:cNvPr id="11" name="Picture 10">
            <a:extLst>
              <a:ext uri="{FF2B5EF4-FFF2-40B4-BE49-F238E27FC236}">
                <a16:creationId xmlns:a16="http://schemas.microsoft.com/office/drawing/2014/main" id="{3718B6DB-0FD1-4227-8FC6-0E2FD72EA1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6121" y="3726752"/>
            <a:ext cx="3669133" cy="2322244"/>
          </a:xfrm>
          <a:prstGeom prst="rect">
            <a:avLst/>
          </a:prstGeom>
        </p:spPr>
      </p:pic>
      <p:pic>
        <p:nvPicPr>
          <p:cNvPr id="12" name="Picture 11">
            <a:extLst>
              <a:ext uri="{FF2B5EF4-FFF2-40B4-BE49-F238E27FC236}">
                <a16:creationId xmlns:a16="http://schemas.microsoft.com/office/drawing/2014/main" id="{71E627DF-62D4-4485-A865-7BC08C347B8A}"/>
              </a:ext>
            </a:extLst>
          </p:cNvPr>
          <p:cNvPicPr>
            <a:picLocks noChangeAspect="1"/>
          </p:cNvPicPr>
          <p:nvPr/>
        </p:nvPicPr>
        <p:blipFill>
          <a:blip r:embed="rId6"/>
          <a:stretch>
            <a:fillRect/>
          </a:stretch>
        </p:blipFill>
        <p:spPr>
          <a:xfrm>
            <a:off x="3506201" y="3735986"/>
            <a:ext cx="4126328" cy="2322244"/>
          </a:xfrm>
          <a:prstGeom prst="rect">
            <a:avLst/>
          </a:prstGeom>
        </p:spPr>
      </p:pic>
      <p:sp>
        <p:nvSpPr>
          <p:cNvPr id="13" name="TextBox 12">
            <a:extLst>
              <a:ext uri="{FF2B5EF4-FFF2-40B4-BE49-F238E27FC236}">
                <a16:creationId xmlns:a16="http://schemas.microsoft.com/office/drawing/2014/main" id="{B2CD72CA-9489-49F5-AD78-794DE8E1C041}"/>
              </a:ext>
            </a:extLst>
          </p:cNvPr>
          <p:cNvSpPr txBox="1"/>
          <p:nvPr/>
        </p:nvSpPr>
        <p:spPr>
          <a:xfrm>
            <a:off x="939591" y="6332278"/>
            <a:ext cx="11836818" cy="95410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latin typeface="Times New Roman" pitchFamily="18" charset="0"/>
                <a:cs typeface="Times New Roman" pitchFamily="18" charset="0"/>
              </a:rPr>
              <a:t>The Taj Mahal, Fatehpur Sikri, The Qutub </a:t>
            </a:r>
            <a:r>
              <a:rPr lang="en-US" sz="2800" dirty="0" err="1">
                <a:latin typeface="Times New Roman" pitchFamily="18" charset="0"/>
                <a:cs typeface="Times New Roman" pitchFamily="18" charset="0"/>
              </a:rPr>
              <a:t>Minar</a:t>
            </a:r>
            <a:r>
              <a:rPr lang="en-US" sz="2800" dirty="0">
                <a:latin typeface="Times New Roman" pitchFamily="18" charset="0"/>
                <a:cs typeface="Times New Roman" pitchFamily="18" charset="0"/>
              </a:rPr>
              <a:t> and the Red Fort are a few of the many wonders which attract people from all over the world.</a:t>
            </a:r>
            <a:endParaRPr lang="en-US" sz="1800" dirty="0">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BD30ED3E-4C3F-4167-A7FB-672C18E7702D}"/>
              </a:ext>
            </a:extLst>
          </p:cNvPr>
          <p:cNvSpPr txBox="1"/>
          <p:nvPr/>
        </p:nvSpPr>
        <p:spPr>
          <a:xfrm>
            <a:off x="3707331" y="6532403"/>
            <a:ext cx="7290009" cy="52322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err="1">
                <a:latin typeface="Times New Roman" pitchFamily="18" charset="0"/>
                <a:cs typeface="Times New Roman" pitchFamily="18" charset="0"/>
              </a:rPr>
              <a:t>Kasmir</a:t>
            </a:r>
            <a:r>
              <a:rPr lang="en-US" sz="2800" dirty="0">
                <a:latin typeface="Times New Roman" pitchFamily="18" charset="0"/>
                <a:cs typeface="Times New Roman" pitchFamily="18" charset="0"/>
              </a:rPr>
              <a:t> has been described as a paradise on earth.</a:t>
            </a:r>
            <a:endParaRPr lang="en-US" sz="1800" dirty="0">
              <a:latin typeface="Times New Roman" pitchFamily="18" charset="0"/>
              <a:cs typeface="Times New Roman" pitchFamily="18" charset="0"/>
            </a:endParaRPr>
          </a:p>
        </p:txBody>
      </p:sp>
      <p:pic>
        <p:nvPicPr>
          <p:cNvPr id="15" name="Picture 14">
            <a:extLst>
              <a:ext uri="{FF2B5EF4-FFF2-40B4-BE49-F238E27FC236}">
                <a16:creationId xmlns:a16="http://schemas.microsoft.com/office/drawing/2014/main" id="{85384C75-835C-4B5A-B7FC-7F59AF62A0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62088" y="990600"/>
            <a:ext cx="7739312" cy="5058396"/>
          </a:xfrm>
          <a:prstGeom prst="rect">
            <a:avLst/>
          </a:prstGeom>
        </p:spPr>
      </p:pic>
      <p:sp>
        <p:nvSpPr>
          <p:cNvPr id="16" name="TextBox 15">
            <a:extLst>
              <a:ext uri="{FF2B5EF4-FFF2-40B4-BE49-F238E27FC236}">
                <a16:creationId xmlns:a16="http://schemas.microsoft.com/office/drawing/2014/main" id="{C8BA75D7-7DA9-4AA2-B4FF-828BF363BE9F}"/>
              </a:ext>
            </a:extLst>
          </p:cNvPr>
          <p:cNvSpPr txBox="1"/>
          <p:nvPr/>
        </p:nvSpPr>
        <p:spPr>
          <a:xfrm>
            <a:off x="939590" y="6290172"/>
            <a:ext cx="11836817" cy="95410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latin typeface="Times New Roman" pitchFamily="18" charset="0"/>
                <a:cs typeface="Times New Roman" pitchFamily="18" charset="0"/>
              </a:rPr>
              <a:t>The country of mountains, valleys, deserts, rivers and lakes offer the richness of a mini world within a single country.</a:t>
            </a:r>
            <a:endParaRPr lang="en-US" sz="1800" dirty="0">
              <a:latin typeface="Times New Roman" pitchFamily="18" charset="0"/>
              <a:cs typeface="Times New Roman" pitchFamily="18" charset="0"/>
            </a:endParaRPr>
          </a:p>
        </p:txBody>
      </p:sp>
      <p:pic>
        <p:nvPicPr>
          <p:cNvPr id="17" name="Picture 16">
            <a:extLst>
              <a:ext uri="{FF2B5EF4-FFF2-40B4-BE49-F238E27FC236}">
                <a16:creationId xmlns:a16="http://schemas.microsoft.com/office/drawing/2014/main" id="{51015EDD-B9CE-4CE3-9223-CB00CFB9DD8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19451" y="949127"/>
            <a:ext cx="3772902" cy="2521435"/>
          </a:xfrm>
          <a:prstGeom prst="rect">
            <a:avLst/>
          </a:prstGeom>
        </p:spPr>
      </p:pic>
      <p:pic>
        <p:nvPicPr>
          <p:cNvPr id="18" name="Picture 17">
            <a:extLst>
              <a:ext uri="{FF2B5EF4-FFF2-40B4-BE49-F238E27FC236}">
                <a16:creationId xmlns:a16="http://schemas.microsoft.com/office/drawing/2014/main" id="{1E15FAEF-64F6-4A02-9080-8162EC52B74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04384" y="958024"/>
            <a:ext cx="3940870" cy="2576847"/>
          </a:xfrm>
          <a:prstGeom prst="rect">
            <a:avLst/>
          </a:prstGeom>
        </p:spPr>
      </p:pic>
      <p:pic>
        <p:nvPicPr>
          <p:cNvPr id="19" name="Picture 18">
            <a:extLst>
              <a:ext uri="{FF2B5EF4-FFF2-40B4-BE49-F238E27FC236}">
                <a16:creationId xmlns:a16="http://schemas.microsoft.com/office/drawing/2014/main" id="{033481CA-D491-44DD-AE3D-DE7B62555AD6}"/>
              </a:ext>
            </a:extLst>
          </p:cNvPr>
          <p:cNvPicPr>
            <a:picLocks noChangeAspect="1"/>
          </p:cNvPicPr>
          <p:nvPr/>
        </p:nvPicPr>
        <p:blipFill>
          <a:blip r:embed="rId10"/>
          <a:stretch>
            <a:fillRect/>
          </a:stretch>
        </p:blipFill>
        <p:spPr>
          <a:xfrm>
            <a:off x="3442037" y="3494722"/>
            <a:ext cx="3742296" cy="2512168"/>
          </a:xfrm>
          <a:prstGeom prst="rect">
            <a:avLst/>
          </a:prstGeom>
        </p:spPr>
      </p:pic>
      <p:pic>
        <p:nvPicPr>
          <p:cNvPr id="20" name="Picture 19">
            <a:extLst>
              <a:ext uri="{FF2B5EF4-FFF2-40B4-BE49-F238E27FC236}">
                <a16:creationId xmlns:a16="http://schemas.microsoft.com/office/drawing/2014/main" id="{9C8D5C4F-A4C9-4D63-83A2-002C2FEE9E79}"/>
              </a:ext>
            </a:extLst>
          </p:cNvPr>
          <p:cNvPicPr>
            <a:picLocks noChangeAspect="1"/>
          </p:cNvPicPr>
          <p:nvPr/>
        </p:nvPicPr>
        <p:blipFill>
          <a:blip r:embed="rId11"/>
          <a:stretch>
            <a:fillRect/>
          </a:stretch>
        </p:blipFill>
        <p:spPr>
          <a:xfrm>
            <a:off x="7204384" y="3545060"/>
            <a:ext cx="3972951" cy="2471403"/>
          </a:xfrm>
          <a:prstGeom prst="rect">
            <a:avLst/>
          </a:prstGeom>
        </p:spPr>
      </p:pic>
      <p:sp>
        <p:nvSpPr>
          <p:cNvPr id="21" name="TextBox 20">
            <a:extLst>
              <a:ext uri="{FF2B5EF4-FFF2-40B4-BE49-F238E27FC236}">
                <a16:creationId xmlns:a16="http://schemas.microsoft.com/office/drawing/2014/main" id="{5C530296-19BB-46B0-951B-3B11F9E6271C}"/>
              </a:ext>
            </a:extLst>
          </p:cNvPr>
          <p:cNvSpPr txBox="1"/>
          <p:nvPr/>
        </p:nvSpPr>
        <p:spPr>
          <a:xfrm>
            <a:off x="939588" y="6257305"/>
            <a:ext cx="11836817" cy="95410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latin typeface="Times New Roman" pitchFamily="18" charset="0"/>
                <a:cs typeface="Times New Roman" pitchFamily="18" charset="0"/>
              </a:rPr>
              <a:t>The </a:t>
            </a:r>
            <a:r>
              <a:rPr lang="en-US" sz="2800" dirty="0" err="1">
                <a:latin typeface="Times New Roman" pitchFamily="18" charset="0"/>
                <a:cs typeface="Times New Roman" pitchFamily="18" charset="0"/>
              </a:rPr>
              <a:t>Nilgiri</a:t>
            </a:r>
            <a:r>
              <a:rPr lang="en-US" sz="2800" dirty="0">
                <a:latin typeface="Times New Roman" pitchFamily="18" charset="0"/>
                <a:cs typeface="Times New Roman" pitchFamily="18" charset="0"/>
              </a:rPr>
              <a:t> mountains, hill stations like </a:t>
            </a:r>
            <a:r>
              <a:rPr lang="en-US" sz="2800" dirty="0" err="1">
                <a:latin typeface="Times New Roman" pitchFamily="18" charset="0"/>
                <a:cs typeface="Times New Roman" pitchFamily="18" charset="0"/>
              </a:rPr>
              <a:t>Ooty</a:t>
            </a:r>
            <a:r>
              <a:rPr lang="en-US" sz="2800" dirty="0">
                <a:latin typeface="Times New Roman" pitchFamily="18" charset="0"/>
                <a:cs typeface="Times New Roman" pitchFamily="18" charset="0"/>
              </a:rPr>
              <a:t> and </a:t>
            </a:r>
            <a:r>
              <a:rPr lang="en-US" sz="2800" dirty="0" err="1">
                <a:latin typeface="Times New Roman" pitchFamily="18" charset="0"/>
                <a:cs typeface="Times New Roman" pitchFamily="18" charset="0"/>
              </a:rPr>
              <a:t>Dardeeling</a:t>
            </a:r>
            <a:r>
              <a:rPr lang="en-US" sz="2800" dirty="0">
                <a:latin typeface="Times New Roman" pitchFamily="18" charset="0"/>
                <a:cs typeface="Times New Roman" pitchFamily="18" charset="0"/>
              </a:rPr>
              <a:t> and the temples of South India, Ajanta and Ellora caves are the places one can explore in India.</a:t>
            </a:r>
            <a:endParaRPr lang="en-US" sz="1800" dirty="0">
              <a:latin typeface="Times New Roman" pitchFamily="18" charset="0"/>
              <a:cs typeface="Times New Roman" pitchFamily="18" charset="0"/>
            </a:endParaRPr>
          </a:p>
        </p:txBody>
      </p:sp>
      <p:pic>
        <p:nvPicPr>
          <p:cNvPr id="22" name="Picture 21">
            <a:extLst>
              <a:ext uri="{FF2B5EF4-FFF2-40B4-BE49-F238E27FC236}">
                <a16:creationId xmlns:a16="http://schemas.microsoft.com/office/drawing/2014/main" id="{2EF50BC1-F191-43F8-A558-7054D299744E}"/>
              </a:ext>
            </a:extLst>
          </p:cNvPr>
          <p:cNvPicPr>
            <a:picLocks noChangeAspect="1"/>
          </p:cNvPicPr>
          <p:nvPr/>
        </p:nvPicPr>
        <p:blipFill>
          <a:blip r:embed="rId12"/>
          <a:stretch>
            <a:fillRect/>
          </a:stretch>
        </p:blipFill>
        <p:spPr>
          <a:xfrm>
            <a:off x="3462089" y="970547"/>
            <a:ext cx="3742295" cy="2485722"/>
          </a:xfrm>
          <a:prstGeom prst="rect">
            <a:avLst/>
          </a:prstGeom>
        </p:spPr>
      </p:pic>
      <p:pic>
        <p:nvPicPr>
          <p:cNvPr id="23" name="Picture 22">
            <a:extLst>
              <a:ext uri="{FF2B5EF4-FFF2-40B4-BE49-F238E27FC236}">
                <a16:creationId xmlns:a16="http://schemas.microsoft.com/office/drawing/2014/main" id="{02E2ED52-4242-4A57-B73F-7F45A4E93342}"/>
              </a:ext>
            </a:extLst>
          </p:cNvPr>
          <p:cNvPicPr>
            <a:picLocks noChangeAspect="1"/>
          </p:cNvPicPr>
          <p:nvPr/>
        </p:nvPicPr>
        <p:blipFill>
          <a:blip r:embed="rId13"/>
          <a:stretch>
            <a:fillRect/>
          </a:stretch>
        </p:blipFill>
        <p:spPr>
          <a:xfrm>
            <a:off x="7231980" y="961491"/>
            <a:ext cx="3979445" cy="2427780"/>
          </a:xfrm>
          <a:prstGeom prst="rect">
            <a:avLst/>
          </a:prstGeom>
        </p:spPr>
      </p:pic>
      <p:pic>
        <p:nvPicPr>
          <p:cNvPr id="24" name="Picture 23">
            <a:extLst>
              <a:ext uri="{FF2B5EF4-FFF2-40B4-BE49-F238E27FC236}">
                <a16:creationId xmlns:a16="http://schemas.microsoft.com/office/drawing/2014/main" id="{86669C94-E587-46A3-8D1B-0CA20BF1527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502196" y="3509020"/>
            <a:ext cx="3813004" cy="2514303"/>
          </a:xfrm>
          <a:prstGeom prst="rect">
            <a:avLst/>
          </a:prstGeom>
        </p:spPr>
      </p:pic>
      <p:pic>
        <p:nvPicPr>
          <p:cNvPr id="25" name="Picture 24">
            <a:extLst>
              <a:ext uri="{FF2B5EF4-FFF2-40B4-BE49-F238E27FC236}">
                <a16:creationId xmlns:a16="http://schemas.microsoft.com/office/drawing/2014/main" id="{C7A29943-CFDA-4E7C-AC14-F243A7960BA2}"/>
              </a:ext>
            </a:extLst>
          </p:cNvPr>
          <p:cNvPicPr>
            <a:picLocks noChangeAspect="1"/>
          </p:cNvPicPr>
          <p:nvPr/>
        </p:nvPicPr>
        <p:blipFill>
          <a:blip r:embed="rId15"/>
          <a:stretch>
            <a:fillRect/>
          </a:stretch>
        </p:blipFill>
        <p:spPr>
          <a:xfrm>
            <a:off x="7231980" y="3451686"/>
            <a:ext cx="4003508" cy="2686050"/>
          </a:xfrm>
          <a:prstGeom prst="rect">
            <a:avLst/>
          </a:prstGeom>
        </p:spPr>
      </p:pic>
    </p:spTree>
    <p:extLst>
      <p:ext uri="{BB962C8B-B14F-4D97-AF65-F5344CB8AC3E}">
        <p14:creationId xmlns:p14="http://schemas.microsoft.com/office/powerpoint/2010/main" val="285859133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par>
                                <p:cTn id="15" presetID="6"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22" presetClass="exit" presetSubtype="4" fill="hold" nodeType="withEffect">
                                  <p:stCondLst>
                                    <p:cond delay="0"/>
                                  </p:stCondLst>
                                  <p:childTnLst>
                                    <p:animEffect transition="out" filter="wipe(down)">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par>
                                <p:cTn id="43" presetID="53" presetClass="entr" presetSubtype="16"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1"/>
                                        </p:tgtEl>
                                      </p:cBhvr>
                                    </p:animEffect>
                                    <p:set>
                                      <p:cBhvr>
                                        <p:cTn id="66" dur="1" fill="hold">
                                          <p:stCondLst>
                                            <p:cond delay="499"/>
                                          </p:stCondLst>
                                        </p:cTn>
                                        <p:tgtEl>
                                          <p:spTgt spid="1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circle(in)">
                                      <p:cBhvr>
                                        <p:cTn id="74" dur="2000"/>
                                        <p:tgtEl>
                                          <p:spTgt spid="14"/>
                                        </p:tgtEl>
                                      </p:cBhvr>
                                    </p:animEffect>
                                  </p:childTnLst>
                                </p:cTn>
                              </p:par>
                              <p:par>
                                <p:cTn id="75" presetID="6" presetClass="entr" presetSubtype="16" fill="hold"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circle(in)">
                                      <p:cBhvr>
                                        <p:cTn id="77" dur="20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xit" presetSubtype="32" fill="hold" grpId="1" nodeType="clickEffect">
                                  <p:stCondLst>
                                    <p:cond delay="0"/>
                                  </p:stCondLst>
                                  <p:childTnLst>
                                    <p:anim calcmode="lin" valueType="num">
                                      <p:cBhvr>
                                        <p:cTn id="81" dur="500"/>
                                        <p:tgtEl>
                                          <p:spTgt spid="14"/>
                                        </p:tgtEl>
                                        <p:attrNameLst>
                                          <p:attrName>ppt_w</p:attrName>
                                        </p:attrNameLst>
                                      </p:cBhvr>
                                      <p:tavLst>
                                        <p:tav tm="0">
                                          <p:val>
                                            <p:strVal val="ppt_w"/>
                                          </p:val>
                                        </p:tav>
                                        <p:tav tm="100000">
                                          <p:val>
                                            <p:fltVal val="0"/>
                                          </p:val>
                                        </p:tav>
                                      </p:tavLst>
                                    </p:anim>
                                    <p:anim calcmode="lin" valueType="num">
                                      <p:cBhvr>
                                        <p:cTn id="82" dur="500"/>
                                        <p:tgtEl>
                                          <p:spTgt spid="14"/>
                                        </p:tgtEl>
                                        <p:attrNameLst>
                                          <p:attrName>ppt_h</p:attrName>
                                        </p:attrNameLst>
                                      </p:cBhvr>
                                      <p:tavLst>
                                        <p:tav tm="0">
                                          <p:val>
                                            <p:strVal val="ppt_h"/>
                                          </p:val>
                                        </p:tav>
                                        <p:tav tm="100000">
                                          <p:val>
                                            <p:fltVal val="0"/>
                                          </p:val>
                                        </p:tav>
                                      </p:tavLst>
                                    </p:anim>
                                    <p:animEffect transition="out" filter="fade">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par>
                                <p:cTn id="85" presetID="53" presetClass="exit" presetSubtype="32" fill="hold" nodeType="withEffect">
                                  <p:stCondLst>
                                    <p:cond delay="0"/>
                                  </p:stCondLst>
                                  <p:childTnLst>
                                    <p:anim calcmode="lin" valueType="num">
                                      <p:cBhvr>
                                        <p:cTn id="86" dur="500"/>
                                        <p:tgtEl>
                                          <p:spTgt spid="15"/>
                                        </p:tgtEl>
                                        <p:attrNameLst>
                                          <p:attrName>ppt_w</p:attrName>
                                        </p:attrNameLst>
                                      </p:cBhvr>
                                      <p:tavLst>
                                        <p:tav tm="0">
                                          <p:val>
                                            <p:strVal val="ppt_w"/>
                                          </p:val>
                                        </p:tav>
                                        <p:tav tm="100000">
                                          <p:val>
                                            <p:fltVal val="0"/>
                                          </p:val>
                                        </p:tav>
                                      </p:tavLst>
                                    </p:anim>
                                    <p:anim calcmode="lin" valueType="num">
                                      <p:cBhvr>
                                        <p:cTn id="87" dur="500"/>
                                        <p:tgtEl>
                                          <p:spTgt spid="15"/>
                                        </p:tgtEl>
                                        <p:attrNameLst>
                                          <p:attrName>ppt_h</p:attrName>
                                        </p:attrNameLst>
                                      </p:cBhvr>
                                      <p:tavLst>
                                        <p:tav tm="0">
                                          <p:val>
                                            <p:strVal val="ppt_h"/>
                                          </p:val>
                                        </p:tav>
                                        <p:tav tm="100000">
                                          <p:val>
                                            <p:fltVal val="0"/>
                                          </p:val>
                                        </p:tav>
                                      </p:tavLst>
                                    </p:anim>
                                    <p:animEffect transition="out" filter="fade">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circle(in)">
                                      <p:cBhvr>
                                        <p:cTn id="94" dur="2000"/>
                                        <p:tgtEl>
                                          <p:spTgt spid="16"/>
                                        </p:tgtEl>
                                      </p:cBhvr>
                                    </p:animEffect>
                                  </p:childTnLst>
                                </p:cTn>
                              </p:par>
                              <p:par>
                                <p:cTn id="95" presetID="6" presetClass="entr" presetSubtype="16" fill="hold"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circle(in)">
                                      <p:cBhvr>
                                        <p:cTn id="97" dur="2000"/>
                                        <p:tgtEl>
                                          <p:spTgt spid="19"/>
                                        </p:tgtEl>
                                      </p:cBhvr>
                                    </p:animEffect>
                                  </p:childTnLst>
                                </p:cTn>
                              </p:par>
                              <p:par>
                                <p:cTn id="98" presetID="6" presetClass="entr" presetSubtype="16" fill="hold"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circle(in)">
                                      <p:cBhvr>
                                        <p:cTn id="100" dur="2000"/>
                                        <p:tgtEl>
                                          <p:spTgt spid="20"/>
                                        </p:tgtEl>
                                      </p:cBhvr>
                                    </p:animEffect>
                                  </p:childTnLst>
                                </p:cTn>
                              </p:par>
                              <p:par>
                                <p:cTn id="101" presetID="6" presetClass="entr" presetSubtype="16"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circle(in)">
                                      <p:cBhvr>
                                        <p:cTn id="103" dur="2000"/>
                                        <p:tgtEl>
                                          <p:spTgt spid="18"/>
                                        </p:tgtEl>
                                      </p:cBhvr>
                                    </p:animEffect>
                                  </p:childTnLst>
                                </p:cTn>
                              </p:par>
                              <p:par>
                                <p:cTn id="104" presetID="6" presetClass="entr" presetSubtype="16" fill="hold" nodeType="with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circle(in)">
                                      <p:cBhvr>
                                        <p:cTn id="106" dur="2000"/>
                                        <p:tgtEl>
                                          <p:spTgt spid="17"/>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circle(in)">
                                      <p:cBhvr>
                                        <p:cTn id="111" dur="2000"/>
                                        <p:tgtEl>
                                          <p:spTgt spid="22"/>
                                        </p:tgtEl>
                                      </p:cBhvr>
                                    </p:animEffect>
                                  </p:childTnLst>
                                </p:cTn>
                              </p:par>
                              <p:par>
                                <p:cTn id="112" presetID="6" presetClass="entr" presetSubtype="16" fill="hold" nodeType="with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circle(in)">
                                      <p:cBhvr>
                                        <p:cTn id="114" dur="2000"/>
                                        <p:tgtEl>
                                          <p:spTgt spid="24"/>
                                        </p:tgtEl>
                                      </p:cBhvr>
                                    </p:animEffect>
                                  </p:childTnLst>
                                </p:cTn>
                              </p:par>
                              <p:par>
                                <p:cTn id="115" presetID="6" presetClass="entr" presetSubtype="16" fill="hold"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circle(in)">
                                      <p:cBhvr>
                                        <p:cTn id="117" dur="2000"/>
                                        <p:tgtEl>
                                          <p:spTgt spid="25"/>
                                        </p:tgtEl>
                                      </p:cBhvr>
                                    </p:animEffect>
                                  </p:childTnLst>
                                </p:cTn>
                              </p:par>
                              <p:par>
                                <p:cTn id="118" presetID="6" presetClass="entr" presetSubtype="16" fill="hold" nodeType="with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circle(in)">
                                      <p:cBhvr>
                                        <p:cTn id="120" dur="2000"/>
                                        <p:tgtEl>
                                          <p:spTgt spid="23"/>
                                        </p:tgtEl>
                                      </p:cBhvr>
                                    </p:animEffect>
                                  </p:childTnLst>
                                </p:cTn>
                              </p:par>
                              <p:par>
                                <p:cTn id="121" presetID="6" presetClass="entr" presetSubtype="16" fill="hold" grpId="0"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circle(in)">
                                      <p:cBhvr>
                                        <p:cTn id="12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13" grpId="0" animBg="1"/>
      <p:bldP spid="13" grpId="1" animBg="1"/>
      <p:bldP spid="14" grpId="0" animBg="1"/>
      <p:bldP spid="14" grpId="1" animBg="1"/>
      <p:bldP spid="16"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5B8B05-A2EC-4FE2-9110-A85FE8C14EE8}"/>
              </a:ext>
            </a:extLst>
          </p:cNvPr>
          <p:cNvSpPr/>
          <p:nvPr/>
        </p:nvSpPr>
        <p:spPr>
          <a:xfrm>
            <a:off x="919123" y="927361"/>
            <a:ext cx="11272877" cy="6845144"/>
          </a:xfrm>
          <a:prstGeom prst="rect">
            <a:avLst/>
          </a:prstGeom>
        </p:spPr>
        <p:txBody>
          <a:bodyPr wrap="square">
            <a:spAutoFit/>
          </a:bodyPr>
          <a:lstStyle/>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1. When Queen Victoria got the title ‘Empress of India’.</a:t>
            </a:r>
          </a:p>
          <a:p>
            <a:pPr marL="571500" indent="-571500" algn="just">
              <a:lnSpc>
                <a:spcPct val="107000"/>
              </a:lnSpc>
              <a:buAutoNum type="romanLcParenBoth"/>
            </a:pPr>
            <a:r>
              <a:rPr lang="en-US" sz="2800" dirty="0">
                <a:latin typeface="Times New Roman" panose="02020603050405020304" pitchFamily="18" charset="0"/>
                <a:ea typeface="Calibri" panose="020F0502020204030204" pitchFamily="34" charset="0"/>
                <a:cs typeface="Times New Roman" panose="02020603050405020304" pitchFamily="18" charset="0"/>
              </a:rPr>
              <a:t>India declared its freedom                (ii) The British declared India free </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(iii) The East India Company left India (iv) India lost its emancipation</a:t>
            </a: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2. The word ‘coincide’ stands for __.</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i</a:t>
            </a:r>
            <a:r>
              <a:rPr lang="en-US" sz="2800" dirty="0">
                <a:latin typeface="Times New Roman" panose="02020603050405020304" pitchFamily="18" charset="0"/>
                <a:ea typeface="Calibri" panose="020F0502020204030204" pitchFamily="34" charset="0"/>
                <a:cs typeface="Times New Roman" panose="02020603050405020304" pitchFamily="18" charset="0"/>
              </a:rPr>
              <a:t>) supreme (ii) concur (iii) explore (iv) freedom </a:t>
            </a: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3. The word ‘victor’ refers to __.</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latin typeface="Times New Roman" panose="02020603050405020304" pitchFamily="18" charset="0"/>
                <a:ea typeface="Calibri" panose="020F0502020204030204" pitchFamily="34" charset="0"/>
                <a:cs typeface="Times New Roman" panose="02020603050405020304" pitchFamily="18" charset="0"/>
              </a:rPr>
              <a:t>i</a:t>
            </a:r>
            <a:r>
              <a:rPr lang="en-US" sz="2800" dirty="0">
                <a:latin typeface="Times New Roman" panose="02020603050405020304" pitchFamily="18" charset="0"/>
                <a:ea typeface="Calibri" panose="020F0502020204030204" pitchFamily="34" charset="0"/>
                <a:cs typeface="Times New Roman" panose="02020603050405020304" pitchFamily="18" charset="0"/>
              </a:rPr>
              <a:t>) hero (ii) conqueror (iii) peer (iv) medalist </a:t>
            </a: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4. By reading the passage, we came to know about.</a:t>
            </a:r>
          </a:p>
          <a:p>
            <a:pPr marL="571500" indent="-571500" algn="just">
              <a:lnSpc>
                <a:spcPct val="107000"/>
              </a:lnSpc>
              <a:buAutoNum type="romanLcParenBoth"/>
            </a:pPr>
            <a:r>
              <a:rPr lang="en-US" sz="2800" dirty="0">
                <a:latin typeface="Times New Roman" panose="02020603050405020304" pitchFamily="18" charset="0"/>
                <a:ea typeface="Calibri" panose="020F0502020204030204" pitchFamily="34" charset="0"/>
                <a:cs typeface="Times New Roman" panose="02020603050405020304" pitchFamily="18" charset="0"/>
              </a:rPr>
              <a:t>People to India                      (ii) the heritage of India </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(iii) India in general              (iv) the ceremony of India</a:t>
            </a: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5. Which is the following is a tourist attraction of India?</a:t>
            </a:r>
          </a:p>
          <a:p>
            <a:pPr marL="571500" indent="-571500" algn="just">
              <a:lnSpc>
                <a:spcPct val="107000"/>
              </a:lnSpc>
              <a:buAutoNum type="romanLcParenBoth"/>
            </a:pPr>
            <a:r>
              <a:rPr lang="en-US" sz="2800" dirty="0">
                <a:latin typeface="Times New Roman" panose="02020603050405020304" pitchFamily="18" charset="0"/>
                <a:ea typeface="Calibri" panose="020F0502020204030204" pitchFamily="34" charset="0"/>
                <a:cs typeface="Times New Roman" panose="02020603050405020304" pitchFamily="18" charset="0"/>
              </a:rPr>
              <a:t>The Taj Mahal                       (ii) East India Company</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(iii) Mughal Empire                     (iv) victors</a:t>
            </a:r>
          </a:p>
          <a:p>
            <a:pPr algn="just">
              <a:lnSpc>
                <a:spcPct val="107000"/>
              </a:lnSpc>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216057F-04C0-48B3-8C1A-F3F74CE7C2AB}"/>
              </a:ext>
            </a:extLst>
          </p:cNvPr>
          <p:cNvSpPr txBox="1"/>
          <p:nvPr/>
        </p:nvSpPr>
        <p:spPr>
          <a:xfrm>
            <a:off x="2214796" y="330357"/>
            <a:ext cx="6198432" cy="523220"/>
          </a:xfrm>
          <a:prstGeom prst="rect">
            <a:avLst/>
          </a:prstGeom>
          <a:noFill/>
        </p:spPr>
        <p:txBody>
          <a:bodyPr wrap="square">
            <a:spAutoFit/>
          </a:bodyPr>
          <a:lstStyle/>
          <a:p>
            <a:pPr algn="ctr"/>
            <a:r>
              <a:rPr lang="en-US" sz="2800" b="1" cap="none" spc="0" dirty="0">
                <a:ln w="0"/>
                <a:solidFill>
                  <a:schemeClr val="tx1"/>
                </a:solidFill>
                <a:latin typeface="Times New Roman" panose="02020603050405020304" pitchFamily="18" charset="0"/>
                <a:cs typeface="Times New Roman" panose="02020603050405020304" pitchFamily="18" charset="0"/>
              </a:rPr>
              <a:t>Choos</a:t>
            </a:r>
            <a:r>
              <a:rPr lang="en-US" sz="2800" b="1" dirty="0">
                <a:ln w="0"/>
                <a:latin typeface="Times New Roman" panose="02020603050405020304" pitchFamily="18" charset="0"/>
                <a:cs typeface="Times New Roman" panose="02020603050405020304" pitchFamily="18" charset="0"/>
              </a:rPr>
              <a:t>e the best answer</a:t>
            </a:r>
            <a:endParaRPr lang="en-US" sz="2800" b="1" cap="none" spc="0" dirty="0">
              <a:ln w="0"/>
              <a:solidFill>
                <a:schemeClr val="tx1"/>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06827B11-130E-432A-99A4-136F201FC923}"/>
              </a:ext>
            </a:extLst>
          </p:cNvPr>
          <p:cNvSpPr/>
          <p:nvPr/>
        </p:nvSpPr>
        <p:spPr>
          <a:xfrm>
            <a:off x="6629400" y="19812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09BA588-048C-4F93-AACE-B7EBC58FDE59}"/>
              </a:ext>
            </a:extLst>
          </p:cNvPr>
          <p:cNvSpPr/>
          <p:nvPr/>
        </p:nvSpPr>
        <p:spPr>
          <a:xfrm>
            <a:off x="2138596" y="3927922"/>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8838E73-D083-44A1-9E80-F9C2AB42067D}"/>
              </a:ext>
            </a:extLst>
          </p:cNvPr>
          <p:cNvSpPr/>
          <p:nvPr/>
        </p:nvSpPr>
        <p:spPr>
          <a:xfrm>
            <a:off x="2667000" y="2930079"/>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E17C925-496E-4C31-A7C0-3DC5A5041BA4}"/>
              </a:ext>
            </a:extLst>
          </p:cNvPr>
          <p:cNvSpPr/>
          <p:nvPr/>
        </p:nvSpPr>
        <p:spPr>
          <a:xfrm>
            <a:off x="1052746" y="5334000"/>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C9F0B37-1AFB-467A-83B6-3A005D6BF1A6}"/>
              </a:ext>
            </a:extLst>
          </p:cNvPr>
          <p:cNvSpPr/>
          <p:nvPr/>
        </p:nvSpPr>
        <p:spPr>
          <a:xfrm>
            <a:off x="938173" y="6324652"/>
            <a:ext cx="457200" cy="457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0799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6796" y="536026"/>
            <a:ext cx="12379153" cy="461665"/>
          </a:xfrm>
          <a:prstGeom prst="rect">
            <a:avLst/>
          </a:prstGeom>
          <a:solidFill>
            <a:schemeClr val="accent4">
              <a:lumMod val="20000"/>
              <a:lumOff val="80000"/>
            </a:schemeClr>
          </a:solidFill>
          <a:ln w="6350">
            <a:solidFill>
              <a:schemeClr val="tx1"/>
            </a:solidFill>
          </a:ln>
        </p:spPr>
        <p:txBody>
          <a:bodyPr wrap="square" rtlCol="0">
            <a:spAutoFit/>
          </a:bodyPr>
          <a:lstStyle/>
          <a:p>
            <a:r>
              <a:rPr lang="en-US" dirty="0">
                <a:solidFill>
                  <a:schemeClr val="tx1">
                    <a:lumMod val="75000"/>
                    <a:lumOff val="25000"/>
                  </a:schemeClr>
                </a:solidFill>
                <a:latin typeface="Times New Roman" pitchFamily="18" charset="0"/>
                <a:cs typeface="Times New Roman" pitchFamily="18" charset="0"/>
              </a:rPr>
              <a:t>C. Complete the flow chare below to show the history of India. Use one word to fill in each gap.</a:t>
            </a:r>
          </a:p>
        </p:txBody>
      </p:sp>
      <p:sp>
        <p:nvSpPr>
          <p:cNvPr id="6" name="Callout: Down Arrow 5">
            <a:extLst>
              <a:ext uri="{FF2B5EF4-FFF2-40B4-BE49-F238E27FC236}">
                <a16:creationId xmlns:a16="http://schemas.microsoft.com/office/drawing/2014/main" id="{34A9292B-171A-4537-AB68-6FA88CAA7A0A}"/>
              </a:ext>
            </a:extLst>
          </p:cNvPr>
          <p:cNvSpPr/>
          <p:nvPr/>
        </p:nvSpPr>
        <p:spPr>
          <a:xfrm>
            <a:off x="955846" y="1274450"/>
            <a:ext cx="12379154" cy="837105"/>
          </a:xfrm>
          <a:prstGeom prst="downArrowCallout">
            <a:avLst>
              <a:gd name="adj1" fmla="val 25000"/>
              <a:gd name="adj2" fmla="val 25000"/>
              <a:gd name="adj3" fmla="val 25000"/>
              <a:gd name="adj4" fmla="val 62009"/>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Indus Valley Civilization and the coming of the Aryans.</a:t>
            </a:r>
          </a:p>
        </p:txBody>
      </p:sp>
      <p:sp>
        <p:nvSpPr>
          <p:cNvPr id="8" name="Callout: Down Arrow 7">
            <a:extLst>
              <a:ext uri="{FF2B5EF4-FFF2-40B4-BE49-F238E27FC236}">
                <a16:creationId xmlns:a16="http://schemas.microsoft.com/office/drawing/2014/main" id="{0F03DFC3-7BB7-4BA2-9A6B-BF25B3F059E5}"/>
              </a:ext>
            </a:extLst>
          </p:cNvPr>
          <p:cNvSpPr/>
          <p:nvPr/>
        </p:nvSpPr>
        <p:spPr>
          <a:xfrm>
            <a:off x="955846" y="2125433"/>
            <a:ext cx="12379154" cy="837105"/>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a:solidFill>
                  <a:schemeClr val="tx1"/>
                </a:solidFill>
                <a:latin typeface="Times New Roman" pitchFamily="18" charset="0"/>
                <a:cs typeface="Times New Roman" pitchFamily="18" charset="0"/>
              </a:rPr>
              <a:t>8</a:t>
            </a:r>
            <a:r>
              <a:rPr lang="en-US" sz="2400" baseline="30000" dirty="0">
                <a:solidFill>
                  <a:schemeClr val="tx1"/>
                </a:solidFill>
                <a:latin typeface="Times New Roman" pitchFamily="18" charset="0"/>
                <a:cs typeface="Times New Roman" pitchFamily="18" charset="0"/>
              </a:rPr>
              <a:t>th</a:t>
            </a:r>
            <a:r>
              <a:rPr lang="en-US" sz="2400" baseline="0" dirty="0">
                <a:solidFill>
                  <a:schemeClr val="tx1"/>
                </a:solidFill>
                <a:latin typeface="Times New Roman" pitchFamily="18" charset="0"/>
                <a:cs typeface="Times New Roman" pitchFamily="18" charset="0"/>
              </a:rPr>
              <a:t> Century..............came to India for the first time.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Callout: Down Arrow 8">
            <a:extLst>
              <a:ext uri="{FF2B5EF4-FFF2-40B4-BE49-F238E27FC236}">
                <a16:creationId xmlns:a16="http://schemas.microsoft.com/office/drawing/2014/main" id="{5427989A-F925-4BC2-A75C-0E26320A3DC0}"/>
              </a:ext>
            </a:extLst>
          </p:cNvPr>
          <p:cNvSpPr/>
          <p:nvPr/>
        </p:nvSpPr>
        <p:spPr>
          <a:xfrm>
            <a:off x="955846" y="2927836"/>
            <a:ext cx="12379154" cy="773434"/>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1206: Establishment of the Delhi Sultanate by.................</a:t>
            </a:r>
          </a:p>
        </p:txBody>
      </p:sp>
      <p:sp>
        <p:nvSpPr>
          <p:cNvPr id="14" name="Callout: Down Arrow 13">
            <a:extLst>
              <a:ext uri="{FF2B5EF4-FFF2-40B4-BE49-F238E27FC236}">
                <a16:creationId xmlns:a16="http://schemas.microsoft.com/office/drawing/2014/main" id="{2F7281B6-2DE8-41A9-AF95-56A46E783944}"/>
              </a:ext>
            </a:extLst>
          </p:cNvPr>
          <p:cNvSpPr/>
          <p:nvPr/>
        </p:nvSpPr>
        <p:spPr>
          <a:xfrm>
            <a:off x="955846" y="3657600"/>
            <a:ext cx="12379154" cy="836995"/>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15</a:t>
            </a:r>
            <a:r>
              <a:rPr lang="en-US" baseline="30000" dirty="0">
                <a:solidFill>
                  <a:schemeClr val="tx1"/>
                </a:solidFill>
                <a:latin typeface="Times New Roman" panose="02020603050405020304" pitchFamily="18" charset="0"/>
                <a:cs typeface="Times New Roman" panose="02020603050405020304" pitchFamily="18" charset="0"/>
              </a:rPr>
              <a:t>th</a:t>
            </a:r>
            <a:r>
              <a:rPr lang="en-US" dirty="0">
                <a:solidFill>
                  <a:schemeClr val="tx1"/>
                </a:solidFill>
                <a:latin typeface="Times New Roman" panose="02020603050405020304" pitchFamily="18" charset="0"/>
                <a:cs typeface="Times New Roman" panose="02020603050405020304" pitchFamily="18" charset="0"/>
              </a:rPr>
              <a:t> Century: The .......................of India under Ashoka and spread of Buddhism.</a:t>
            </a:r>
          </a:p>
        </p:txBody>
      </p:sp>
      <p:sp>
        <p:nvSpPr>
          <p:cNvPr id="15" name="Callout: Down Arrow 14">
            <a:extLst>
              <a:ext uri="{FF2B5EF4-FFF2-40B4-BE49-F238E27FC236}">
                <a16:creationId xmlns:a16="http://schemas.microsoft.com/office/drawing/2014/main" id="{5C26A52A-857D-4048-9CFF-C01132F5D1D6}"/>
              </a:ext>
            </a:extLst>
          </p:cNvPr>
          <p:cNvSpPr/>
          <p:nvPr/>
        </p:nvSpPr>
        <p:spPr>
          <a:xfrm>
            <a:off x="955846" y="4528790"/>
            <a:ext cx="12379154" cy="718525"/>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1526: Beginning of the.......................Dynasty.</a:t>
            </a:r>
          </a:p>
        </p:txBody>
      </p:sp>
      <p:sp>
        <p:nvSpPr>
          <p:cNvPr id="16" name="Callout: Down Arrow 15">
            <a:extLst>
              <a:ext uri="{FF2B5EF4-FFF2-40B4-BE49-F238E27FC236}">
                <a16:creationId xmlns:a16="http://schemas.microsoft.com/office/drawing/2014/main" id="{82B3444B-2695-4E79-BD53-2A36C6951F1E}"/>
              </a:ext>
            </a:extLst>
          </p:cNvPr>
          <p:cNvSpPr/>
          <p:nvPr/>
        </p:nvSpPr>
        <p:spPr>
          <a:xfrm>
            <a:off x="936796" y="5281510"/>
            <a:ext cx="12472348" cy="836995"/>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1774: Warren </a:t>
            </a:r>
            <a:r>
              <a:rPr lang="en-US" dirty="0" err="1">
                <a:solidFill>
                  <a:schemeClr val="tx1"/>
                </a:solidFill>
                <a:latin typeface="Times New Roman" panose="02020603050405020304" pitchFamily="18" charset="0"/>
                <a:cs typeface="Times New Roman" panose="02020603050405020304" pitchFamily="18" charset="0"/>
              </a:rPr>
              <a:t>Hestings</a:t>
            </a:r>
            <a:r>
              <a:rPr lang="en-US" dirty="0">
                <a:solidFill>
                  <a:schemeClr val="tx1"/>
                </a:solidFill>
                <a:latin typeface="Times New Roman" panose="02020603050405020304" pitchFamily="18" charset="0"/>
                <a:cs typeface="Times New Roman" panose="02020603050405020304" pitchFamily="18" charset="0"/>
              </a:rPr>
              <a:t> was.................the first Governor General of India by the East India Company</a:t>
            </a:r>
          </a:p>
        </p:txBody>
      </p:sp>
      <p:sp>
        <p:nvSpPr>
          <p:cNvPr id="17" name="Callout: Down Arrow 16">
            <a:extLst>
              <a:ext uri="{FF2B5EF4-FFF2-40B4-BE49-F238E27FC236}">
                <a16:creationId xmlns:a16="http://schemas.microsoft.com/office/drawing/2014/main" id="{DE7D52E0-B154-4A3F-A6CA-36CB0BECB55C}"/>
              </a:ext>
            </a:extLst>
          </p:cNvPr>
          <p:cNvSpPr/>
          <p:nvPr/>
        </p:nvSpPr>
        <p:spPr>
          <a:xfrm>
            <a:off x="955846" y="6154686"/>
            <a:ext cx="12379154" cy="658881"/>
          </a:xfrm>
          <a:prstGeom prst="downArrow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In 1876 Queen Victoria was given the title. ‘Empress of India, by the British........................</a:t>
            </a:r>
          </a:p>
        </p:txBody>
      </p:sp>
      <p:sp>
        <p:nvSpPr>
          <p:cNvPr id="19" name="Rectangle 18">
            <a:extLst>
              <a:ext uri="{FF2B5EF4-FFF2-40B4-BE49-F238E27FC236}">
                <a16:creationId xmlns:a16="http://schemas.microsoft.com/office/drawing/2014/main" id="{FE30DFE2-960A-49E2-A13A-C0B7DED7B620}"/>
              </a:ext>
            </a:extLst>
          </p:cNvPr>
          <p:cNvSpPr/>
          <p:nvPr/>
        </p:nvSpPr>
        <p:spPr>
          <a:xfrm>
            <a:off x="936796" y="6905420"/>
            <a:ext cx="12379154" cy="5109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solidFill>
                  <a:schemeClr val="tx1"/>
                </a:solidFill>
                <a:latin typeface="Times New Roman" panose="02020603050405020304" pitchFamily="18" charset="0"/>
                <a:cs typeface="Times New Roman" panose="02020603050405020304" pitchFamily="18" charset="0"/>
              </a:rPr>
              <a:t>1947: India achieved its.....................</a:t>
            </a:r>
          </a:p>
        </p:txBody>
      </p:sp>
      <p:sp>
        <p:nvSpPr>
          <p:cNvPr id="20" name="Rectangle 19">
            <a:extLst>
              <a:ext uri="{FF2B5EF4-FFF2-40B4-BE49-F238E27FC236}">
                <a16:creationId xmlns:a16="http://schemas.microsoft.com/office/drawing/2014/main" id="{26E8E9FC-5396-4FB7-8817-6448BC1E40EC}"/>
              </a:ext>
            </a:extLst>
          </p:cNvPr>
          <p:cNvSpPr/>
          <p:nvPr/>
        </p:nvSpPr>
        <p:spPr>
          <a:xfrm>
            <a:off x="2438400" y="2125433"/>
            <a:ext cx="952500" cy="370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Islam</a:t>
            </a:r>
          </a:p>
        </p:txBody>
      </p:sp>
      <p:sp>
        <p:nvSpPr>
          <p:cNvPr id="21" name="Rectangle 20">
            <a:extLst>
              <a:ext uri="{FF2B5EF4-FFF2-40B4-BE49-F238E27FC236}">
                <a16:creationId xmlns:a16="http://schemas.microsoft.com/office/drawing/2014/main" id="{13300603-3572-4932-8061-B87E0558DD37}"/>
              </a:ext>
            </a:extLst>
          </p:cNvPr>
          <p:cNvSpPr/>
          <p:nvPr/>
        </p:nvSpPr>
        <p:spPr>
          <a:xfrm>
            <a:off x="6553200" y="2898470"/>
            <a:ext cx="2819400" cy="418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Qutbuddin </a:t>
            </a:r>
            <a:r>
              <a:rPr lang="en-US" b="1" dirty="0" err="1">
                <a:solidFill>
                  <a:srgbClr val="FF0000"/>
                </a:solidFill>
                <a:latin typeface="Times New Roman" panose="02020603050405020304" pitchFamily="18" charset="0"/>
                <a:cs typeface="Times New Roman" panose="02020603050405020304" pitchFamily="18" charset="0"/>
              </a:rPr>
              <a:t>Aybek</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5329CF19-E390-40C8-844B-2FF99269C72E}"/>
              </a:ext>
            </a:extLst>
          </p:cNvPr>
          <p:cNvSpPr/>
          <p:nvPr/>
        </p:nvSpPr>
        <p:spPr>
          <a:xfrm>
            <a:off x="2667000" y="3555736"/>
            <a:ext cx="2819400" cy="576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unification</a:t>
            </a:r>
          </a:p>
        </p:txBody>
      </p:sp>
      <p:sp>
        <p:nvSpPr>
          <p:cNvPr id="23" name="Rectangle 22">
            <a:extLst>
              <a:ext uri="{FF2B5EF4-FFF2-40B4-BE49-F238E27FC236}">
                <a16:creationId xmlns:a16="http://schemas.microsoft.com/office/drawing/2014/main" id="{05159709-C113-4A9F-BFED-CE4368A7F8A8}"/>
              </a:ext>
            </a:extLst>
          </p:cNvPr>
          <p:cNvSpPr/>
          <p:nvPr/>
        </p:nvSpPr>
        <p:spPr>
          <a:xfrm>
            <a:off x="3676650" y="4375173"/>
            <a:ext cx="1828800" cy="585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Mughal</a:t>
            </a:r>
          </a:p>
        </p:txBody>
      </p:sp>
      <p:sp>
        <p:nvSpPr>
          <p:cNvPr id="24" name="Rectangle 23">
            <a:extLst>
              <a:ext uri="{FF2B5EF4-FFF2-40B4-BE49-F238E27FC236}">
                <a16:creationId xmlns:a16="http://schemas.microsoft.com/office/drawing/2014/main" id="{8E01BFC1-BD81-49EF-A3EE-C939274C7D78}"/>
              </a:ext>
            </a:extLst>
          </p:cNvPr>
          <p:cNvSpPr/>
          <p:nvPr/>
        </p:nvSpPr>
        <p:spPr>
          <a:xfrm>
            <a:off x="4076700" y="5183702"/>
            <a:ext cx="1962150" cy="593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appointed</a:t>
            </a:r>
          </a:p>
        </p:txBody>
      </p:sp>
      <p:sp>
        <p:nvSpPr>
          <p:cNvPr id="25" name="Rectangle 24">
            <a:extLst>
              <a:ext uri="{FF2B5EF4-FFF2-40B4-BE49-F238E27FC236}">
                <a16:creationId xmlns:a16="http://schemas.microsoft.com/office/drawing/2014/main" id="{979E0171-5A06-4B26-A8E1-AD8B732FEDDA}"/>
              </a:ext>
            </a:extLst>
          </p:cNvPr>
          <p:cNvSpPr/>
          <p:nvPr/>
        </p:nvSpPr>
        <p:spPr>
          <a:xfrm>
            <a:off x="9940754" y="5982984"/>
            <a:ext cx="2819400" cy="658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Parliament</a:t>
            </a:r>
          </a:p>
        </p:txBody>
      </p:sp>
      <p:sp>
        <p:nvSpPr>
          <p:cNvPr id="26" name="Rectangle 25">
            <a:extLst>
              <a:ext uri="{FF2B5EF4-FFF2-40B4-BE49-F238E27FC236}">
                <a16:creationId xmlns:a16="http://schemas.microsoft.com/office/drawing/2014/main" id="{B045504B-0918-4750-94D5-07DE8F8C2458}"/>
              </a:ext>
            </a:extLst>
          </p:cNvPr>
          <p:cNvSpPr/>
          <p:nvPr/>
        </p:nvSpPr>
        <p:spPr>
          <a:xfrm>
            <a:off x="3505200" y="6824201"/>
            <a:ext cx="2819400" cy="529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independence</a:t>
            </a:r>
          </a:p>
        </p:txBody>
      </p:sp>
    </p:spTree>
    <p:extLst>
      <p:ext uri="{BB962C8B-B14F-4D97-AF65-F5344CB8AC3E}">
        <p14:creationId xmlns:p14="http://schemas.microsoft.com/office/powerpoint/2010/main" val="39228333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ircle(in)">
                                      <p:cBhvr>
                                        <p:cTn id="26" dur="2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circle(in)">
                                      <p:cBhvr>
                                        <p:cTn id="38" dur="20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circle(in)">
                                      <p:cBhvr>
                                        <p:cTn id="50" dur="20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circle(in)">
                                      <p:cBhvr>
                                        <p:cTn id="62" dur="20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circle(in)">
                                      <p:cBhvr>
                                        <p:cTn id="74" dur="2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47"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circle(in)">
                                      <p:cBhvr>
                                        <p:cTn id="86" dur="20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6" presetClass="entr" presetSubtype="16"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circle(in)">
                                      <p:cBhvr>
                                        <p:cTn id="98"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4" grpId="0" animBg="1"/>
      <p:bldP spid="15" grpId="0" animBg="1"/>
      <p:bldP spid="16" grpId="0" animBg="1"/>
      <p:bldP spid="17" grpId="0" animBg="1"/>
      <p:bldP spid="19" grpId="0" animBg="1"/>
      <p:bldP spid="20" grpId="0"/>
      <p:bldP spid="21"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2486C6-ACE4-4291-AFD9-4E7066B451B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3659" b="97561" l="15044" r="100000">
                        <a14:foregroundMark x1="50442" y1="16667" x2="53982" y2="4065"/>
                        <a14:foregroundMark x1="87611" y1="25203" x2="87611" y2="28049"/>
                        <a14:foregroundMark x1="68142" y1="23171" x2="72566" y2="27236"/>
                        <a14:foregroundMark x1="30088" y1="92683" x2="25664" y2="97967"/>
                        <a14:foregroundMark x1="23894" y1="24390" x2="18584" y2="31707"/>
                        <a14:foregroundMark x1="18584" y1="31707" x2="18584" y2="31707"/>
                        <a14:foregroundMark x1="25664" y1="21951" x2="24779" y2="22358"/>
                        <a14:foregroundMark x1="22124" y1="23984" x2="17699" y2="31301"/>
                        <a14:foregroundMark x1="17699" y1="31301" x2="17699" y2="31301"/>
                      </a14:backgroundRemoval>
                    </a14:imgEffect>
                  </a14:imgLayer>
                </a14:imgProps>
              </a:ext>
              <a:ext uri="{28A0092B-C50C-407E-A947-70E740481C1C}">
                <a14:useLocalDpi xmlns:a14="http://schemas.microsoft.com/office/drawing/2010/main"/>
              </a:ext>
            </a:extLst>
          </a:blip>
          <a:srcRect/>
          <a:stretch/>
        </p:blipFill>
        <p:spPr>
          <a:xfrm>
            <a:off x="9761755" y="1351788"/>
            <a:ext cx="3787875" cy="6466332"/>
          </a:xfrm>
          <a:prstGeom prst="rect">
            <a:avLst/>
          </a:prstGeom>
        </p:spPr>
      </p:pic>
      <p:pic>
        <p:nvPicPr>
          <p:cNvPr id="7" name="Picture 6">
            <a:extLst>
              <a:ext uri="{FF2B5EF4-FFF2-40B4-BE49-F238E27FC236}">
                <a16:creationId xmlns:a16="http://schemas.microsoft.com/office/drawing/2014/main" id="{C479DA48-427E-4824-AFA2-40BDDC202E26}"/>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3659" b="97561" l="0" r="85567">
                        <a14:foregroundMark x1="41237" y1="5691" x2="73196" y2="70325"/>
                        <a14:foregroundMark x1="44330" y1="89024" x2="50515" y2="96748"/>
                        <a14:foregroundMark x1="38144" y1="19919" x2="38144" y2="37398"/>
                        <a14:foregroundMark x1="41237" y1="17886" x2="41237" y2="3659"/>
                        <a14:foregroundMark x1="21649" y1="37805" x2="21649" y2="37805"/>
                        <a14:foregroundMark x1="17526" y1="34553" x2="17526" y2="34553"/>
                        <a14:foregroundMark x1="12371" y1="32114" x2="12371" y2="32114"/>
                        <a14:foregroundMark x1="82474" y1="31707" x2="82474" y2="31707"/>
                        <a14:foregroundMark x1="80412" y1="30894" x2="80412" y2="30894"/>
                        <a14:foregroundMark x1="78351" y1="30081" x2="78351" y2="30081"/>
                        <a14:foregroundMark x1="78351" y1="28455" x2="78351" y2="28455"/>
                        <a14:foregroundMark x1="80412" y1="29268" x2="80412" y2="29268"/>
                        <a14:foregroundMark x1="81443" y1="29675" x2="81443" y2="29675"/>
                        <a14:foregroundMark x1="79381" y1="27642" x2="79381" y2="27642"/>
                        <a14:foregroundMark x1="84536" y1="32520" x2="84536" y2="32520"/>
                        <a14:foregroundMark x1="85567" y1="33333" x2="85567" y2="33333"/>
                      </a14:backgroundRemoval>
                    </a14:imgEffect>
                  </a14:imgLayer>
                </a14:imgProps>
              </a:ext>
              <a:ext uri="{28A0092B-C50C-407E-A947-70E740481C1C}">
                <a14:useLocalDpi xmlns:a14="http://schemas.microsoft.com/office/drawing/2010/main"/>
              </a:ext>
            </a:extLst>
          </a:blip>
          <a:srcRect/>
          <a:stretch/>
        </p:blipFill>
        <p:spPr>
          <a:xfrm>
            <a:off x="471170" y="1160372"/>
            <a:ext cx="3377886" cy="6764428"/>
          </a:xfrm>
          <a:prstGeom prst="rect">
            <a:avLst/>
          </a:prstGeom>
        </p:spPr>
      </p:pic>
      <p:sp>
        <p:nvSpPr>
          <p:cNvPr id="8" name="Star: 12 Points 7">
            <a:extLst>
              <a:ext uri="{FF2B5EF4-FFF2-40B4-BE49-F238E27FC236}">
                <a16:creationId xmlns:a16="http://schemas.microsoft.com/office/drawing/2014/main" id="{0BBEC2D4-6029-4900-A117-2DCD6BA0314B}"/>
              </a:ext>
            </a:extLst>
          </p:cNvPr>
          <p:cNvSpPr/>
          <p:nvPr/>
        </p:nvSpPr>
        <p:spPr>
          <a:xfrm>
            <a:off x="3048000" y="1306068"/>
            <a:ext cx="7467600" cy="5305960"/>
          </a:xfrm>
          <a:prstGeom prst="star12">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dirty="0">
                <a:solidFill>
                  <a:schemeClr val="tx2"/>
                </a:solidFill>
                <a:latin typeface="Times New Roman" pitchFamily="18" charset="0"/>
                <a:cs typeface="Times New Roman" pitchFamily="18" charset="0"/>
              </a:rPr>
              <a:t>Now, make a dialogue between you and your partner about  history, culture and tourist attraction of India. </a:t>
            </a:r>
          </a:p>
        </p:txBody>
      </p:sp>
      <p:sp>
        <p:nvSpPr>
          <p:cNvPr id="9" name="Rectangle: Rounded Corners 8">
            <a:extLst>
              <a:ext uri="{FF2B5EF4-FFF2-40B4-BE49-F238E27FC236}">
                <a16:creationId xmlns:a16="http://schemas.microsoft.com/office/drawing/2014/main" id="{1F2E04C3-22F6-4A8D-9A05-29AF12B86416}"/>
              </a:ext>
            </a:extLst>
          </p:cNvPr>
          <p:cNvSpPr/>
          <p:nvPr/>
        </p:nvSpPr>
        <p:spPr>
          <a:xfrm>
            <a:off x="5576704" y="327500"/>
            <a:ext cx="2667000" cy="9144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solidFill>
                  <a:schemeClr val="tx2"/>
                </a:solidFill>
                <a:latin typeface="Times New Roman" pitchFamily="18" charset="0"/>
                <a:cs typeface="Times New Roman" pitchFamily="18" charset="0"/>
              </a:rPr>
              <a:t>Pair Work</a:t>
            </a:r>
            <a:endParaRPr lang="en-US" sz="3200" dirty="0"/>
          </a:p>
        </p:txBody>
      </p:sp>
    </p:spTree>
    <p:extLst>
      <p:ext uri="{BB962C8B-B14F-4D97-AF65-F5344CB8AC3E}">
        <p14:creationId xmlns:p14="http://schemas.microsoft.com/office/powerpoint/2010/main" val="2899774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0" y="1371600"/>
            <a:ext cx="5008880" cy="859787"/>
          </a:xfrm>
          <a:prstGeom prst="rect">
            <a:avLst/>
          </a:prstGeom>
          <a:solidFill>
            <a:schemeClr val="accent6">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27" dirty="0">
                <a:latin typeface="Franklin Gothic Demi Cond" pitchFamily="34" charset="0"/>
              </a:rPr>
              <a:t>              </a:t>
            </a:r>
            <a:r>
              <a:rPr lang="en-US" sz="4987" dirty="0">
                <a:latin typeface="Times New Roman" pitchFamily="18" charset="0"/>
                <a:cs typeface="Times New Roman" pitchFamily="18" charset="0"/>
              </a:rPr>
              <a:t>Evaluation</a:t>
            </a:r>
          </a:p>
        </p:txBody>
      </p:sp>
      <p:sp>
        <p:nvSpPr>
          <p:cNvPr id="6" name="TextBox 5"/>
          <p:cNvSpPr txBox="1"/>
          <p:nvPr/>
        </p:nvSpPr>
        <p:spPr>
          <a:xfrm>
            <a:off x="1534160" y="2723702"/>
            <a:ext cx="10322560" cy="2324995"/>
          </a:xfrm>
          <a:prstGeom prst="rect">
            <a:avLst/>
          </a:prstGeom>
          <a:solidFill>
            <a:schemeClr val="accent6">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582913" indent="-582913">
              <a:buAutoNum type="alphaLcParenR"/>
            </a:pPr>
            <a:r>
              <a:rPr lang="en-US" sz="3627" dirty="0">
                <a:latin typeface="Times New Roman" pitchFamily="18" charset="0"/>
                <a:cs typeface="Times New Roman" pitchFamily="18" charset="0"/>
              </a:rPr>
              <a:t>When did India gain its independence?</a:t>
            </a:r>
          </a:p>
          <a:p>
            <a:pPr marL="582913" indent="-582913">
              <a:buAutoNum type="alphaLcParenR"/>
            </a:pPr>
            <a:r>
              <a:rPr lang="en-US" sz="3627" dirty="0">
                <a:latin typeface="Times New Roman" pitchFamily="18" charset="0"/>
                <a:cs typeface="Times New Roman" pitchFamily="18" charset="0"/>
              </a:rPr>
              <a:t>Who founded </a:t>
            </a:r>
            <a:r>
              <a:rPr lang="en-US" sz="3627" dirty="0" err="1">
                <a:latin typeface="Times New Roman" pitchFamily="18" charset="0"/>
                <a:cs typeface="Times New Roman" pitchFamily="18" charset="0"/>
              </a:rPr>
              <a:t>Qutb</a:t>
            </a:r>
            <a:r>
              <a:rPr lang="en-US" sz="3627" dirty="0">
                <a:latin typeface="Times New Roman" pitchFamily="18" charset="0"/>
                <a:cs typeface="Times New Roman" pitchFamily="18" charset="0"/>
              </a:rPr>
              <a:t> </a:t>
            </a:r>
            <a:r>
              <a:rPr lang="en-US" sz="3627" dirty="0" err="1">
                <a:latin typeface="Times New Roman" pitchFamily="18" charset="0"/>
                <a:cs typeface="Times New Roman" pitchFamily="18" charset="0"/>
              </a:rPr>
              <a:t>Minar</a:t>
            </a:r>
            <a:r>
              <a:rPr lang="en-US" sz="3627" dirty="0">
                <a:latin typeface="Times New Roman" pitchFamily="18" charset="0"/>
                <a:cs typeface="Times New Roman" pitchFamily="18" charset="0"/>
              </a:rPr>
              <a:t>?</a:t>
            </a:r>
          </a:p>
          <a:p>
            <a:pPr marL="582913" indent="-582913">
              <a:buAutoNum type="alphaLcParenR"/>
            </a:pPr>
            <a:r>
              <a:rPr lang="en-US" sz="3627" dirty="0">
                <a:latin typeface="Times New Roman" pitchFamily="18" charset="0"/>
                <a:cs typeface="Times New Roman" pitchFamily="18" charset="0"/>
              </a:rPr>
              <a:t>How many years  did the British rule India?</a:t>
            </a:r>
          </a:p>
          <a:p>
            <a:pPr marL="582913" indent="-582913">
              <a:buAutoNum type="alphaLcParenR"/>
            </a:pPr>
            <a:r>
              <a:rPr lang="en-US" sz="3627" dirty="0">
                <a:latin typeface="Times New Roman" pitchFamily="18" charset="0"/>
                <a:cs typeface="Times New Roman" pitchFamily="18" charset="0"/>
              </a:rPr>
              <a:t>What are some of the tourist attractions in India?</a:t>
            </a:r>
          </a:p>
        </p:txBody>
      </p:sp>
    </p:spTree>
    <p:extLst>
      <p:ext uri="{BB962C8B-B14F-4D97-AF65-F5344CB8AC3E}">
        <p14:creationId xmlns:p14="http://schemas.microsoft.com/office/powerpoint/2010/main" val="11287598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4182" y="1988030"/>
            <a:ext cx="5257800" cy="3130593"/>
          </a:xfrm>
          <a:prstGeom prst="rect">
            <a:avLst/>
          </a:prstGeom>
        </p:spPr>
      </p:pic>
      <p:sp>
        <p:nvSpPr>
          <p:cNvPr id="2" name="TextBox 1"/>
          <p:cNvSpPr txBox="1"/>
          <p:nvPr/>
        </p:nvSpPr>
        <p:spPr>
          <a:xfrm>
            <a:off x="2096763" y="457200"/>
            <a:ext cx="8666481" cy="1208664"/>
          </a:xfrm>
          <a:prstGeom prst="rect">
            <a:avLst/>
          </a:prstGeom>
          <a:noFill/>
          <a:ln>
            <a:noFill/>
          </a:ln>
        </p:spPr>
        <p:txBody>
          <a:bodyPr wrap="square" rtlCol="0">
            <a:spAutoFit/>
          </a:bodyPr>
          <a:lstStyle/>
          <a:p>
            <a:r>
              <a:rPr lang="en-US" sz="3627" dirty="0">
                <a:solidFill>
                  <a:srgbClr val="002060"/>
                </a:solidFill>
                <a:latin typeface="Times New Roman" pitchFamily="18" charset="0"/>
                <a:cs typeface="Times New Roman" pitchFamily="18" charset="0"/>
              </a:rPr>
              <a:t>Which country do we remember when we see the pictures below?</a:t>
            </a:r>
            <a:endParaRPr lang="en-US" sz="4533" dirty="0">
              <a:solidFill>
                <a:srgbClr val="002060"/>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B10B2E79-8373-43CE-90A4-BBE7371352F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459" b="92793" l="5727" r="95595">
                        <a14:foregroundMark x1="19383" y1="70270" x2="17181" y2="92342"/>
                        <a14:foregroundMark x1="5727" y1="78829" x2="5727" y2="93243"/>
                        <a14:foregroundMark x1="93392" y1="87838" x2="95595" y2="93243"/>
                        <a14:foregroundMark x1="46696" y1="11712" x2="46696" y2="11712"/>
                        <a14:foregroundMark x1="67401" y1="10360" x2="67401" y2="10360"/>
                        <a14:foregroundMark x1="66079" y1="9459" x2="66079" y2="9459"/>
                      </a14:backgroundRemoval>
                    </a14:imgEffect>
                  </a14:imgLayer>
                </a14:imgProps>
              </a:ext>
            </a:extLst>
          </a:blip>
          <a:stretch>
            <a:fillRect/>
          </a:stretch>
        </p:blipFill>
        <p:spPr>
          <a:xfrm>
            <a:off x="469509" y="4191000"/>
            <a:ext cx="3572542" cy="3810000"/>
          </a:xfrm>
          <a:prstGeom prst="rect">
            <a:avLst/>
          </a:prstGeom>
        </p:spPr>
      </p:pic>
      <p:pic>
        <p:nvPicPr>
          <p:cNvPr id="7" name="Picture 6">
            <a:extLst>
              <a:ext uri="{FF2B5EF4-FFF2-40B4-BE49-F238E27FC236}">
                <a16:creationId xmlns:a16="http://schemas.microsoft.com/office/drawing/2014/main" id="{8069F9C0-13B8-4774-98A9-A68EC00D3824}"/>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223" b="97554" l="4783" r="98696">
                        <a14:foregroundMark x1="26087" y1="51784" x2="36196" y2="98063"/>
                        <a14:foregroundMark x1="22391" y1="36290" x2="25870" y2="54944"/>
                        <a14:foregroundMark x1="33587" y1="40877" x2="66413" y2="59021"/>
                        <a14:foregroundMark x1="41304" y1="48930" x2="43587" y2="67788"/>
                        <a14:foregroundMark x1="43587" y1="67788" x2="43696" y2="67890"/>
                        <a14:foregroundMark x1="20768" y1="55161" x2="25435" y2="72273"/>
                        <a14:foregroundMark x1="18152" y1="45566" x2="19862" y2="51838"/>
                        <a14:foregroundMark x1="18587" y1="45770" x2="12717" y2="55352"/>
                        <a14:foregroundMark x1="11630" y1="48522" x2="4783" y2="46075"/>
                        <a14:foregroundMark x1="34891" y1="9684" x2="30109" y2="2650"/>
                        <a14:foregroundMark x1="55435" y1="54536" x2="55435" y2="65036"/>
                        <a14:foregroundMark x1="90652" y1="34455" x2="93478" y2="28440"/>
                        <a14:foregroundMark x1="93478" y1="28440" x2="98696" y2="29562"/>
                        <a14:foregroundMark x1="60000" y1="57594" x2="52717" y2="68807"/>
                        <a14:foregroundMark x1="52717" y1="68807" x2="51413" y2="69929"/>
                        <a14:foregroundMark x1="36739" y1="45770" x2="36739" y2="66463"/>
                        <a14:foregroundMark x1="26522" y1="5607" x2="27174" y2="1223"/>
                        <a14:foregroundMark x1="15543" y1="50357" x2="21522" y2="55148"/>
                        <a14:foregroundMark x1="21522" y1="55148" x2="21522" y2="55148"/>
                        <a14:foregroundMark x1="21957" y1="49949" x2="22826" y2="55148"/>
                        <a14:foregroundMark x1="85326" y1="42712" x2="85870" y2="48828"/>
                        <a14:foregroundMark x1="85870" y1="48828" x2="85978" y2="48930"/>
                      </a14:backgroundRemoval>
                    </a14:imgEffect>
                  </a14:imgLayer>
                </a14:imgProps>
              </a:ext>
              <a:ext uri="{28A0092B-C50C-407E-A947-70E740481C1C}">
                <a14:useLocalDpi xmlns:a14="http://schemas.microsoft.com/office/drawing/2010/main"/>
              </a:ext>
            </a:extLst>
          </a:blip>
          <a:stretch>
            <a:fillRect/>
          </a:stretch>
        </p:blipFill>
        <p:spPr>
          <a:xfrm>
            <a:off x="8801982" y="3553327"/>
            <a:ext cx="3922523" cy="4219073"/>
          </a:xfrm>
          <a:prstGeom prst="rect">
            <a:avLst/>
          </a:prstGeom>
        </p:spPr>
      </p:pic>
    </p:spTree>
    <p:extLst>
      <p:ext uri="{BB962C8B-B14F-4D97-AF65-F5344CB8AC3E}">
        <p14:creationId xmlns:p14="http://schemas.microsoft.com/office/powerpoint/2010/main" val="39285608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6745069"/>
            <a:ext cx="11506200"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srgbClr val="FF0066"/>
                </a:solidFill>
                <a:latin typeface="Franklin Gothic Demi Cond" pitchFamily="34" charset="0"/>
              </a:rPr>
              <a:t>  </a:t>
            </a:r>
            <a:r>
              <a:rPr lang="en-US" sz="3600" dirty="0">
                <a:solidFill>
                  <a:schemeClr val="tx2"/>
                </a:solidFill>
                <a:latin typeface="Times New Roman" pitchFamily="18" charset="0"/>
                <a:cs typeface="Times New Roman" pitchFamily="18" charset="0"/>
              </a:rPr>
              <a:t>Write a paragraph on about “Diversity of Indian history.</a:t>
            </a:r>
            <a:endParaRPr lang="en-US" sz="4400" dirty="0">
              <a:solidFill>
                <a:srgbClr val="C00000"/>
              </a:solidFill>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3164CC15-37C2-4083-9C8F-BA16A5B457F6}"/>
              </a:ext>
            </a:extLst>
          </p:cNvPr>
          <p:cNvSpPr/>
          <p:nvPr/>
        </p:nvSpPr>
        <p:spPr>
          <a:xfrm>
            <a:off x="4572000" y="609600"/>
            <a:ext cx="51054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a:solidFill>
                  <a:schemeClr val="tx1"/>
                </a:solidFill>
                <a:latin typeface="Times New Roman" panose="02020603050405020304" pitchFamily="18" charset="0"/>
                <a:cs typeface="Times New Roman" panose="02020603050405020304" pitchFamily="18" charset="0"/>
              </a:rPr>
              <a:t>Home work</a:t>
            </a:r>
          </a:p>
        </p:txBody>
      </p:sp>
      <p:pic>
        <p:nvPicPr>
          <p:cNvPr id="3" name="Picture 2">
            <a:extLst>
              <a:ext uri="{FF2B5EF4-FFF2-40B4-BE49-F238E27FC236}">
                <a16:creationId xmlns:a16="http://schemas.microsoft.com/office/drawing/2014/main" id="{235BBF71-33D7-4D96-9BEF-17B13A2EBF6D}"/>
              </a:ext>
            </a:extLst>
          </p:cNvPr>
          <p:cNvPicPr>
            <a:picLocks noChangeAspect="1"/>
          </p:cNvPicPr>
          <p:nvPr/>
        </p:nvPicPr>
        <p:blipFill>
          <a:blip r:embed="rId2"/>
          <a:stretch>
            <a:fillRect/>
          </a:stretch>
        </p:blipFill>
        <p:spPr>
          <a:xfrm>
            <a:off x="3124200" y="1676399"/>
            <a:ext cx="8001000" cy="5068669"/>
          </a:xfrm>
          <a:prstGeom prst="rect">
            <a:avLst/>
          </a:prstGeom>
        </p:spPr>
      </p:pic>
    </p:spTree>
    <p:extLst>
      <p:ext uri="{BB962C8B-B14F-4D97-AF65-F5344CB8AC3E}">
        <p14:creationId xmlns:p14="http://schemas.microsoft.com/office/powerpoint/2010/main" val="20932643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C9A76-CDBE-4214-A18A-ECD54DFAFB30}"/>
              </a:ext>
            </a:extLst>
          </p:cNvPr>
          <p:cNvSpPr>
            <a:spLocks noGrp="1"/>
          </p:cNvSpPr>
          <p:nvPr>
            <p:ph type="title"/>
          </p:nvPr>
        </p:nvSpPr>
        <p:spPr>
          <a:xfrm>
            <a:off x="2286000" y="3505200"/>
            <a:ext cx="9601200" cy="1295400"/>
          </a:xfrm>
          <a:solidFill>
            <a:srgbClr val="3333FF"/>
          </a:solidFill>
        </p:spPr>
        <p:style>
          <a:lnRef idx="1">
            <a:schemeClr val="accent2"/>
          </a:lnRef>
          <a:fillRef idx="2">
            <a:schemeClr val="accent2"/>
          </a:fillRef>
          <a:effectRef idx="1">
            <a:schemeClr val="accent2"/>
          </a:effectRef>
          <a:fontRef idx="minor">
            <a:schemeClr val="dk1"/>
          </a:fontRef>
        </p:style>
        <p:txBody>
          <a:bodyPr/>
          <a:lstStyle/>
          <a:p>
            <a:r>
              <a:rPr lang="en-US" dirty="0">
                <a:solidFill>
                  <a:schemeClr val="bg1"/>
                </a:solidFill>
                <a:latin typeface="Times New Roman" panose="02020603050405020304" pitchFamily="18" charset="0"/>
                <a:cs typeface="Times New Roman" panose="02020603050405020304" pitchFamily="18" charset="0"/>
              </a:rPr>
              <a:t>Thank you all for joining me</a:t>
            </a:r>
          </a:p>
        </p:txBody>
      </p:sp>
    </p:spTree>
    <p:extLst>
      <p:ext uri="{BB962C8B-B14F-4D97-AF65-F5344CB8AC3E}">
        <p14:creationId xmlns:p14="http://schemas.microsoft.com/office/powerpoint/2010/main" val="42667289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5E214F-F123-48A0-A680-6B68DFFE393A}"/>
              </a:ext>
            </a:extLst>
          </p:cNvPr>
          <p:cNvSpPr/>
          <p:nvPr/>
        </p:nvSpPr>
        <p:spPr>
          <a:xfrm>
            <a:off x="3048000" y="24063"/>
            <a:ext cx="6858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Times New Roman" panose="02020603050405020304" pitchFamily="18" charset="0"/>
                <a:cs typeface="Times New Roman" panose="02020603050405020304" pitchFamily="18" charset="0"/>
              </a:rPr>
              <a:t>Today we will discuss about</a:t>
            </a:r>
          </a:p>
        </p:txBody>
      </p:sp>
      <p:sp>
        <p:nvSpPr>
          <p:cNvPr id="4" name="Rectangle 3">
            <a:extLst>
              <a:ext uri="{FF2B5EF4-FFF2-40B4-BE49-F238E27FC236}">
                <a16:creationId xmlns:a16="http://schemas.microsoft.com/office/drawing/2014/main" id="{2500B7FC-79F5-4156-950D-DA33918CF04B}"/>
              </a:ext>
            </a:extLst>
          </p:cNvPr>
          <p:cNvSpPr/>
          <p:nvPr/>
        </p:nvSpPr>
        <p:spPr>
          <a:xfrm>
            <a:off x="3886200" y="1102892"/>
            <a:ext cx="5562600" cy="4852737"/>
          </a:xfrm>
          <a:prstGeom prst="rect">
            <a:avLst/>
          </a:prstGeom>
          <a:blipFill dpi="0" rotWithShape="1">
            <a:blip r:embed="rId2">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00BCB5-3D5C-493D-925D-84A4CC784DF9}"/>
              </a:ext>
            </a:extLst>
          </p:cNvPr>
          <p:cNvSpPr/>
          <p:nvPr/>
        </p:nvSpPr>
        <p:spPr>
          <a:xfrm>
            <a:off x="2895600" y="6661484"/>
            <a:ext cx="6858000" cy="9144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a:solidFill>
                  <a:srgbClr val="002060"/>
                </a:solidFill>
                <a:latin typeface="Times New Roman" panose="02020603050405020304" pitchFamily="18" charset="0"/>
                <a:cs typeface="Times New Roman" panose="02020603050405020304" pitchFamily="18" charset="0"/>
              </a:rPr>
              <a:t>Unit: 6          Lesson: 4</a:t>
            </a:r>
          </a:p>
        </p:txBody>
      </p:sp>
      <p:sp>
        <p:nvSpPr>
          <p:cNvPr id="7" name="Rectangle 6">
            <a:extLst>
              <a:ext uri="{FF2B5EF4-FFF2-40B4-BE49-F238E27FC236}">
                <a16:creationId xmlns:a16="http://schemas.microsoft.com/office/drawing/2014/main" id="{F5491242-2187-4B73-AC4C-D00F9E08004F}"/>
              </a:ext>
            </a:extLst>
          </p:cNvPr>
          <p:cNvSpPr/>
          <p:nvPr/>
        </p:nvSpPr>
        <p:spPr>
          <a:xfrm>
            <a:off x="3048000" y="5931567"/>
            <a:ext cx="6858000" cy="9144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dirty="0">
                <a:solidFill>
                  <a:srgbClr val="002060"/>
                </a:solidFill>
                <a:latin typeface="Times New Roman" panose="02020603050405020304" pitchFamily="18" charset="0"/>
                <a:cs typeface="Times New Roman" panose="02020603050405020304" pitchFamily="18" charset="0"/>
              </a:rPr>
              <a:t>India: Unity in Diversity</a:t>
            </a:r>
          </a:p>
        </p:txBody>
      </p:sp>
    </p:spTree>
    <p:extLst>
      <p:ext uri="{BB962C8B-B14F-4D97-AF65-F5344CB8AC3E}">
        <p14:creationId xmlns:p14="http://schemas.microsoft.com/office/powerpoint/2010/main" val="39605109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8200" y="690880"/>
            <a:ext cx="9672320" cy="64633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dirty="0">
                <a:latin typeface="Franklin Gothic Demi Cond" pitchFamily="34" charset="0"/>
              </a:rPr>
              <a:t>                      </a:t>
            </a:r>
            <a:r>
              <a:rPr lang="en-US" sz="3600" dirty="0">
                <a:latin typeface="Times New Roman" pitchFamily="18" charset="0"/>
                <a:cs typeface="Times New Roman" pitchFamily="18" charset="0"/>
              </a:rPr>
              <a:t>Learning Outcomes</a:t>
            </a:r>
          </a:p>
        </p:txBody>
      </p:sp>
      <p:sp>
        <p:nvSpPr>
          <p:cNvPr id="3" name="TextBox 2"/>
          <p:cNvSpPr txBox="1"/>
          <p:nvPr/>
        </p:nvSpPr>
        <p:spPr>
          <a:xfrm>
            <a:off x="2108200" y="1600200"/>
            <a:ext cx="9550400" cy="501675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srgbClr val="C00000"/>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By the end of the lesson students will be able to:</a:t>
            </a:r>
          </a:p>
          <a:p>
            <a:pPr marL="647681" indent="-647681">
              <a:buFont typeface="Wingdings" pitchFamily="2" charset="2"/>
              <a:buChar char="v"/>
            </a:pPr>
            <a:r>
              <a:rPr lang="en-US" sz="3200" dirty="0">
                <a:solidFill>
                  <a:srgbClr val="002060"/>
                </a:solidFill>
                <a:latin typeface="Times New Roman" pitchFamily="18" charset="0"/>
                <a:cs typeface="Times New Roman" pitchFamily="18" charset="0"/>
              </a:rPr>
              <a:t>introduce with some key words</a:t>
            </a:r>
            <a:r>
              <a:rPr lang="en-US" sz="3200" dirty="0">
                <a:latin typeface="Times New Roman" pitchFamily="18" charset="0"/>
                <a:cs typeface="Times New Roman" pitchFamily="18" charset="0"/>
              </a:rPr>
              <a:t> </a:t>
            </a:r>
          </a:p>
          <a:p>
            <a:pPr marL="647681" indent="-647681">
              <a:buFont typeface="Wingdings" pitchFamily="2" charset="2"/>
              <a:buChar char="v"/>
            </a:pPr>
            <a:r>
              <a:rPr lang="en-US" sz="3200" dirty="0">
                <a:solidFill>
                  <a:srgbClr val="002060"/>
                </a:solidFill>
                <a:latin typeface="Times New Roman" pitchFamily="18" charset="0"/>
                <a:cs typeface="Times New Roman" pitchFamily="18" charset="0"/>
              </a:rPr>
              <a:t>read, comprehend and </a:t>
            </a:r>
            <a:r>
              <a:rPr lang="en-US" sz="3200" dirty="0" err="1">
                <a:solidFill>
                  <a:srgbClr val="002060"/>
                </a:solidFill>
                <a:latin typeface="Times New Roman" pitchFamily="18" charset="0"/>
                <a:cs typeface="Times New Roman" pitchFamily="18" charset="0"/>
              </a:rPr>
              <a:t>summarise</a:t>
            </a:r>
            <a:r>
              <a:rPr lang="en-US" sz="3200" dirty="0">
                <a:solidFill>
                  <a:srgbClr val="002060"/>
                </a:solidFill>
                <a:latin typeface="Times New Roman" pitchFamily="18" charset="0"/>
                <a:cs typeface="Times New Roman" pitchFamily="18" charset="0"/>
              </a:rPr>
              <a:t> texts</a:t>
            </a:r>
          </a:p>
          <a:p>
            <a:pPr marL="647681" indent="-647681">
              <a:buFont typeface="Wingdings" pitchFamily="2" charset="2"/>
              <a:buChar char="v"/>
            </a:pPr>
            <a:r>
              <a:rPr lang="en-US" sz="3200" dirty="0">
                <a:solidFill>
                  <a:srgbClr val="002060"/>
                </a:solidFill>
                <a:latin typeface="Times New Roman" pitchFamily="18" charset="0"/>
                <a:cs typeface="Times New Roman" pitchFamily="18" charset="0"/>
              </a:rPr>
              <a:t>ask and answer questions</a:t>
            </a:r>
          </a:p>
          <a:p>
            <a:pPr marL="647681" indent="-647681">
              <a:buFont typeface="Wingdings" pitchFamily="2" charset="2"/>
              <a:buChar char="v"/>
            </a:pPr>
            <a:r>
              <a:rPr lang="en-US" sz="3200" dirty="0">
                <a:solidFill>
                  <a:srgbClr val="002060"/>
                </a:solidFill>
                <a:latin typeface="Times New Roman" pitchFamily="18" charset="0"/>
                <a:cs typeface="Times New Roman" pitchFamily="18" charset="0"/>
              </a:rPr>
              <a:t>choose the best answer</a:t>
            </a:r>
          </a:p>
          <a:p>
            <a:pPr marL="647681" indent="-647681">
              <a:buFont typeface="Wingdings" pitchFamily="2" charset="2"/>
              <a:buChar char="v"/>
            </a:pPr>
            <a:r>
              <a:rPr lang="en-US" sz="3200" dirty="0">
                <a:solidFill>
                  <a:srgbClr val="002060"/>
                </a:solidFill>
                <a:latin typeface="Times New Roman" pitchFamily="18" charset="0"/>
                <a:cs typeface="Times New Roman" pitchFamily="18" charset="0"/>
              </a:rPr>
              <a:t>complete a flow chart</a:t>
            </a:r>
          </a:p>
          <a:p>
            <a:pPr marL="647681" indent="-647681">
              <a:buFont typeface="Wingdings" pitchFamily="2" charset="2"/>
              <a:buChar char="v"/>
            </a:pPr>
            <a:r>
              <a:rPr lang="en-US" sz="3200" dirty="0">
                <a:solidFill>
                  <a:srgbClr val="002060"/>
                </a:solidFill>
                <a:latin typeface="Times New Roman" pitchFamily="18" charset="0"/>
                <a:cs typeface="Times New Roman" pitchFamily="18" charset="0"/>
              </a:rPr>
              <a:t>write a dialogue</a:t>
            </a:r>
          </a:p>
          <a:p>
            <a:pPr marL="647681" indent="-647681">
              <a:buFont typeface="Wingdings" pitchFamily="2" charset="2"/>
              <a:buChar char="v"/>
            </a:pPr>
            <a:r>
              <a:rPr lang="en-US" sz="3200" dirty="0">
                <a:solidFill>
                  <a:srgbClr val="002060"/>
                </a:solidFill>
                <a:latin typeface="Times New Roman" pitchFamily="18" charset="0"/>
                <a:cs typeface="Times New Roman" pitchFamily="18" charset="0"/>
              </a:rPr>
              <a:t>describe the history India</a:t>
            </a:r>
          </a:p>
          <a:p>
            <a:pPr marL="647681" indent="-647681">
              <a:buFont typeface="Wingdings" pitchFamily="2" charset="2"/>
              <a:buChar char="v"/>
            </a:pPr>
            <a:r>
              <a:rPr lang="en-US" sz="3200" dirty="0">
                <a:solidFill>
                  <a:srgbClr val="002060"/>
                </a:solidFill>
                <a:latin typeface="Times New Roman" pitchFamily="18" charset="0"/>
                <a:cs typeface="Times New Roman" pitchFamily="18" charset="0"/>
              </a:rPr>
              <a:t>w</a:t>
            </a:r>
            <a:r>
              <a:rPr lang="en-US" sz="3200">
                <a:solidFill>
                  <a:srgbClr val="002060"/>
                </a:solidFill>
                <a:latin typeface="Times New Roman" pitchFamily="18" charset="0"/>
                <a:cs typeface="Times New Roman" pitchFamily="18" charset="0"/>
              </a:rPr>
              <a:t>rite </a:t>
            </a:r>
            <a:r>
              <a:rPr lang="en-US" sz="3200" dirty="0">
                <a:solidFill>
                  <a:srgbClr val="002060"/>
                </a:solidFill>
                <a:latin typeface="Times New Roman" pitchFamily="18" charset="0"/>
                <a:cs typeface="Times New Roman" pitchFamily="18" charset="0"/>
              </a:rPr>
              <a:t>a paragraph about diversity of </a:t>
            </a:r>
            <a:r>
              <a:rPr lang="en-US" sz="3200">
                <a:solidFill>
                  <a:srgbClr val="002060"/>
                </a:solidFill>
                <a:latin typeface="Times New Roman" pitchFamily="18" charset="0"/>
                <a:cs typeface="Times New Roman" pitchFamily="18" charset="0"/>
              </a:rPr>
              <a:t>India history</a:t>
            </a:r>
            <a:endParaRPr lang="en-US" sz="3200" dirty="0">
              <a:solidFill>
                <a:srgbClr val="002060"/>
              </a:solidFill>
              <a:latin typeface="Times New Roman" pitchFamily="18" charset="0"/>
              <a:cs typeface="Times New Roman" pitchFamily="18" charset="0"/>
            </a:endParaRPr>
          </a:p>
          <a:p>
            <a:pPr marL="647681" indent="-647681">
              <a:buFont typeface="Wingdings" pitchFamily="2" charset="2"/>
              <a:buChar char="v"/>
            </a:pPr>
            <a:endParaRPr lang="en-US" sz="3200" dirty="0">
              <a:latin typeface="Franklin Gothic Demi Cond" pitchFamily="34" charset="0"/>
            </a:endParaRPr>
          </a:p>
        </p:txBody>
      </p:sp>
    </p:spTree>
    <p:extLst>
      <p:ext uri="{BB962C8B-B14F-4D97-AF65-F5344CB8AC3E}">
        <p14:creationId xmlns:p14="http://schemas.microsoft.com/office/powerpoint/2010/main" val="41033790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0585FC-B251-4E4E-9B15-CC57EBE1B67A}"/>
              </a:ext>
            </a:extLst>
          </p:cNvPr>
          <p:cNvSpPr/>
          <p:nvPr/>
        </p:nvSpPr>
        <p:spPr>
          <a:xfrm>
            <a:off x="2895600" y="1524000"/>
            <a:ext cx="8686800" cy="609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anose="02020603050405020304" pitchFamily="18" charset="0"/>
                <a:cs typeface="Times New Roman" panose="02020603050405020304" pitchFamily="18" charset="0"/>
              </a:rPr>
              <a:t>B. Discuss the following questions in pairs</a:t>
            </a:r>
          </a:p>
        </p:txBody>
      </p:sp>
      <p:sp>
        <p:nvSpPr>
          <p:cNvPr id="4" name="Rectangle 3">
            <a:extLst>
              <a:ext uri="{FF2B5EF4-FFF2-40B4-BE49-F238E27FC236}">
                <a16:creationId xmlns:a16="http://schemas.microsoft.com/office/drawing/2014/main" id="{D073C0EF-40F2-4530-ACD8-30F6E8A51975}"/>
              </a:ext>
            </a:extLst>
          </p:cNvPr>
          <p:cNvSpPr/>
          <p:nvPr/>
        </p:nvSpPr>
        <p:spPr>
          <a:xfrm>
            <a:off x="1828800" y="2362200"/>
            <a:ext cx="11506200" cy="270509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742950" indent="-742950">
              <a:buAutoNum type="arabicPeriod"/>
            </a:pPr>
            <a:r>
              <a:rPr lang="en-US" sz="2800" dirty="0">
                <a:solidFill>
                  <a:schemeClr val="tx1"/>
                </a:solidFill>
                <a:latin typeface="Times New Roman" panose="02020603050405020304" pitchFamily="18" charset="0"/>
                <a:cs typeface="Times New Roman" panose="02020603050405020304" pitchFamily="18" charset="0"/>
              </a:rPr>
              <a:t>What do you know about the population and geographical area of India?</a:t>
            </a:r>
          </a:p>
          <a:p>
            <a:pPr marL="742950" indent="-742950">
              <a:buAutoNum type="arabicPeriod"/>
            </a:pPr>
            <a:r>
              <a:rPr lang="en-US" sz="2800" dirty="0">
                <a:solidFill>
                  <a:schemeClr val="tx1"/>
                </a:solidFill>
                <a:latin typeface="Times New Roman" panose="02020603050405020304" pitchFamily="18" charset="0"/>
                <a:cs typeface="Times New Roman" panose="02020603050405020304" pitchFamily="18" charset="0"/>
              </a:rPr>
              <a:t>When did Buddhism spread in India?</a:t>
            </a:r>
          </a:p>
          <a:p>
            <a:pPr marL="742950" indent="-742950">
              <a:buAutoNum type="arabicPeriod"/>
            </a:pPr>
            <a:r>
              <a:rPr lang="en-US" sz="2800" dirty="0">
                <a:solidFill>
                  <a:schemeClr val="tx1"/>
                </a:solidFill>
                <a:latin typeface="Times New Roman" panose="02020603050405020304" pitchFamily="18" charset="0"/>
                <a:cs typeface="Times New Roman" panose="02020603050405020304" pitchFamily="18" charset="0"/>
              </a:rPr>
              <a:t>What happened to India during Mughal Empire?</a:t>
            </a:r>
          </a:p>
          <a:p>
            <a:pPr marL="742950" indent="-742950">
              <a:buAutoNum type="arabicPeriod"/>
            </a:pPr>
            <a:r>
              <a:rPr lang="en-US" sz="2800" dirty="0">
                <a:solidFill>
                  <a:schemeClr val="tx1"/>
                </a:solidFill>
                <a:latin typeface="Times New Roman" panose="02020603050405020304" pitchFamily="18" charset="0"/>
                <a:cs typeface="Times New Roman" panose="02020603050405020304" pitchFamily="18" charset="0"/>
              </a:rPr>
              <a:t>What are some of the tourist attractions in India?</a:t>
            </a:r>
          </a:p>
        </p:txBody>
      </p:sp>
    </p:spTree>
    <p:extLst>
      <p:ext uri="{BB962C8B-B14F-4D97-AF65-F5344CB8AC3E}">
        <p14:creationId xmlns:p14="http://schemas.microsoft.com/office/powerpoint/2010/main" val="408749410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802052-4CF4-4947-91B1-3D4CD87AB305}"/>
              </a:ext>
            </a:extLst>
          </p:cNvPr>
          <p:cNvSpPr/>
          <p:nvPr/>
        </p:nvSpPr>
        <p:spPr>
          <a:xfrm>
            <a:off x="3351040" y="457200"/>
            <a:ext cx="6344529"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Let's introduce with some key words</a:t>
            </a:r>
          </a:p>
        </p:txBody>
      </p:sp>
      <p:sp>
        <p:nvSpPr>
          <p:cNvPr id="6" name="Rectangle 5">
            <a:extLst>
              <a:ext uri="{FF2B5EF4-FFF2-40B4-BE49-F238E27FC236}">
                <a16:creationId xmlns:a16="http://schemas.microsoft.com/office/drawing/2014/main" id="{FF4B81D7-6C8C-40F6-9FD6-B939573920C4}"/>
              </a:ext>
            </a:extLst>
          </p:cNvPr>
          <p:cNvSpPr/>
          <p:nvPr/>
        </p:nvSpPr>
        <p:spPr>
          <a:xfrm>
            <a:off x="1693983" y="5420300"/>
            <a:ext cx="9658642" cy="108183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Meaning: </a:t>
            </a:r>
            <a:r>
              <a:rPr lang="en-US" sz="2800" dirty="0">
                <a:latin typeface="Times New Roman" panose="02020603050405020304" pitchFamily="18" charset="0"/>
                <a:cs typeface="Times New Roman" panose="02020603050405020304" pitchFamily="18" charset="0"/>
              </a:rPr>
              <a:t>the stage of human social and cultural development and organization that is considered most advanced.</a:t>
            </a:r>
          </a:p>
          <a:p>
            <a:br>
              <a:rPr lang="en-US" sz="2800" dirty="0">
                <a:latin typeface="Times New Roman" panose="02020603050405020304" pitchFamily="18" charset="0"/>
                <a:cs typeface="Times New Roman" panose="02020603050405020304" pitchFamily="18" charset="0"/>
              </a:rPr>
            </a:b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42253F2-5593-4496-BED4-79AB0680FA84}"/>
              </a:ext>
            </a:extLst>
          </p:cNvPr>
          <p:cNvSpPr/>
          <p:nvPr/>
        </p:nvSpPr>
        <p:spPr>
          <a:xfrm>
            <a:off x="1971233" y="5552570"/>
            <a:ext cx="9658642" cy="78431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Sentence: He went to study the civilization of the Arab world.</a:t>
            </a:r>
          </a:p>
        </p:txBody>
      </p:sp>
      <p:sp>
        <p:nvSpPr>
          <p:cNvPr id="8" name="Rectangle 7">
            <a:extLst>
              <a:ext uri="{FF2B5EF4-FFF2-40B4-BE49-F238E27FC236}">
                <a16:creationId xmlns:a16="http://schemas.microsoft.com/office/drawing/2014/main" id="{33E41408-0775-4253-9C43-586C14D1559D}"/>
              </a:ext>
            </a:extLst>
          </p:cNvPr>
          <p:cNvSpPr/>
          <p:nvPr/>
        </p:nvSpPr>
        <p:spPr>
          <a:xfrm>
            <a:off x="703970" y="1411943"/>
            <a:ext cx="2534529"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Word</a:t>
            </a:r>
          </a:p>
        </p:txBody>
      </p:sp>
      <p:sp>
        <p:nvSpPr>
          <p:cNvPr id="10" name="Rectangle 9">
            <a:extLst>
              <a:ext uri="{FF2B5EF4-FFF2-40B4-BE49-F238E27FC236}">
                <a16:creationId xmlns:a16="http://schemas.microsoft.com/office/drawing/2014/main" id="{76F1138D-82FA-481C-9B68-5F82ED8665CF}"/>
              </a:ext>
            </a:extLst>
          </p:cNvPr>
          <p:cNvSpPr/>
          <p:nvPr/>
        </p:nvSpPr>
        <p:spPr>
          <a:xfrm>
            <a:off x="9657471" y="1886930"/>
            <a:ext cx="2534529"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Progress</a:t>
            </a:r>
          </a:p>
        </p:txBody>
      </p:sp>
      <p:sp>
        <p:nvSpPr>
          <p:cNvPr id="11" name="Rectangle 10">
            <a:extLst>
              <a:ext uri="{FF2B5EF4-FFF2-40B4-BE49-F238E27FC236}">
                <a16:creationId xmlns:a16="http://schemas.microsoft.com/office/drawing/2014/main" id="{C3E73B25-9742-423E-9029-6BA1C83192F5}"/>
              </a:ext>
            </a:extLst>
          </p:cNvPr>
          <p:cNvSpPr/>
          <p:nvPr/>
        </p:nvSpPr>
        <p:spPr>
          <a:xfrm>
            <a:off x="9657470" y="2488307"/>
            <a:ext cx="2534529"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Refinement</a:t>
            </a:r>
          </a:p>
        </p:txBody>
      </p:sp>
      <p:sp>
        <p:nvSpPr>
          <p:cNvPr id="12" name="Rectangle 11">
            <a:extLst>
              <a:ext uri="{FF2B5EF4-FFF2-40B4-BE49-F238E27FC236}">
                <a16:creationId xmlns:a16="http://schemas.microsoft.com/office/drawing/2014/main" id="{81F93AB0-4F1A-4866-A49A-B5827C3FEAC6}"/>
              </a:ext>
            </a:extLst>
          </p:cNvPr>
          <p:cNvSpPr/>
          <p:nvPr/>
        </p:nvSpPr>
        <p:spPr>
          <a:xfrm>
            <a:off x="9657470" y="3065826"/>
            <a:ext cx="2534529"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Advancement</a:t>
            </a:r>
          </a:p>
        </p:txBody>
      </p:sp>
      <p:sp>
        <p:nvSpPr>
          <p:cNvPr id="13" name="Rectangle 12">
            <a:extLst>
              <a:ext uri="{FF2B5EF4-FFF2-40B4-BE49-F238E27FC236}">
                <a16:creationId xmlns:a16="http://schemas.microsoft.com/office/drawing/2014/main" id="{12F35B5A-CC67-4E21-ADFC-12C1E3DF3C53}"/>
              </a:ext>
            </a:extLst>
          </p:cNvPr>
          <p:cNvSpPr/>
          <p:nvPr/>
        </p:nvSpPr>
        <p:spPr>
          <a:xfrm>
            <a:off x="9657470" y="3711246"/>
            <a:ext cx="2534529"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Development</a:t>
            </a:r>
          </a:p>
        </p:txBody>
      </p:sp>
      <p:sp>
        <p:nvSpPr>
          <p:cNvPr id="14" name="Rectangle 13">
            <a:extLst>
              <a:ext uri="{FF2B5EF4-FFF2-40B4-BE49-F238E27FC236}">
                <a16:creationId xmlns:a16="http://schemas.microsoft.com/office/drawing/2014/main" id="{9B87BB7B-EA72-41B6-9B9D-D0A3CCEDFD54}"/>
              </a:ext>
            </a:extLst>
          </p:cNvPr>
          <p:cNvSpPr/>
          <p:nvPr/>
        </p:nvSpPr>
        <p:spPr>
          <a:xfrm>
            <a:off x="703969" y="2048239"/>
            <a:ext cx="2534529"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Civilization</a:t>
            </a:r>
          </a:p>
        </p:txBody>
      </p:sp>
      <p:sp>
        <p:nvSpPr>
          <p:cNvPr id="15" name="Rectangle 14">
            <a:extLst>
              <a:ext uri="{FF2B5EF4-FFF2-40B4-BE49-F238E27FC236}">
                <a16:creationId xmlns:a16="http://schemas.microsoft.com/office/drawing/2014/main" id="{38597372-9CE0-4542-803E-2320F49EA091}"/>
              </a:ext>
            </a:extLst>
          </p:cNvPr>
          <p:cNvSpPr/>
          <p:nvPr/>
        </p:nvSpPr>
        <p:spPr>
          <a:xfrm>
            <a:off x="9657471" y="1240285"/>
            <a:ext cx="2534529" cy="63629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Synonym</a:t>
            </a:r>
          </a:p>
        </p:txBody>
      </p:sp>
      <p:pic>
        <p:nvPicPr>
          <p:cNvPr id="2" name="Picture 1">
            <a:extLst>
              <a:ext uri="{FF2B5EF4-FFF2-40B4-BE49-F238E27FC236}">
                <a16:creationId xmlns:a16="http://schemas.microsoft.com/office/drawing/2014/main" id="{2472FB0F-4CBD-4DDC-9CB4-393C4296D007}"/>
              </a:ext>
            </a:extLst>
          </p:cNvPr>
          <p:cNvPicPr>
            <a:picLocks noChangeAspect="1"/>
          </p:cNvPicPr>
          <p:nvPr/>
        </p:nvPicPr>
        <p:blipFill>
          <a:blip r:embed="rId2"/>
          <a:stretch>
            <a:fillRect/>
          </a:stretch>
        </p:blipFill>
        <p:spPr>
          <a:xfrm>
            <a:off x="3523958" y="1380774"/>
            <a:ext cx="5848642" cy="3986432"/>
          </a:xfrm>
          <a:prstGeom prst="rect">
            <a:avLst/>
          </a:prstGeom>
        </p:spPr>
      </p:pic>
    </p:spTree>
    <p:extLst>
      <p:ext uri="{BB962C8B-B14F-4D97-AF65-F5344CB8AC3E}">
        <p14:creationId xmlns:p14="http://schemas.microsoft.com/office/powerpoint/2010/main" val="16562943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par>
                                <p:cTn id="19" presetID="6"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802052-4CF4-4947-91B1-3D4CD87AB305}"/>
              </a:ext>
            </a:extLst>
          </p:cNvPr>
          <p:cNvSpPr/>
          <p:nvPr/>
        </p:nvSpPr>
        <p:spPr>
          <a:xfrm>
            <a:off x="3351040" y="457200"/>
            <a:ext cx="6344529" cy="63629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Let's introduce with some key words</a:t>
            </a:r>
          </a:p>
        </p:txBody>
      </p:sp>
      <p:sp>
        <p:nvSpPr>
          <p:cNvPr id="6" name="Rectangle 5">
            <a:extLst>
              <a:ext uri="{FF2B5EF4-FFF2-40B4-BE49-F238E27FC236}">
                <a16:creationId xmlns:a16="http://schemas.microsoft.com/office/drawing/2014/main" id="{FF4B81D7-6C8C-40F6-9FD6-B939573920C4}"/>
              </a:ext>
            </a:extLst>
          </p:cNvPr>
          <p:cNvSpPr/>
          <p:nvPr/>
        </p:nvSpPr>
        <p:spPr>
          <a:xfrm>
            <a:off x="2826563" y="5659540"/>
            <a:ext cx="6797040" cy="63629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Meaning: </a:t>
            </a:r>
            <a:r>
              <a:rPr lang="en-US" sz="2800" dirty="0">
                <a:latin typeface="Times New Roman" panose="02020603050405020304" pitchFamily="18" charset="0"/>
                <a:cs typeface="Times New Roman" panose="02020603050405020304" pitchFamily="18" charset="0"/>
              </a:rPr>
              <a:t>the state of being diverse; variety.</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42253F2-5593-4496-BED4-79AB0680FA84}"/>
              </a:ext>
            </a:extLst>
          </p:cNvPr>
          <p:cNvSpPr/>
          <p:nvPr/>
        </p:nvSpPr>
        <p:spPr>
          <a:xfrm>
            <a:off x="2703470" y="5576147"/>
            <a:ext cx="7043226" cy="78431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Sentence: T</a:t>
            </a:r>
            <a:r>
              <a:rPr lang="en-US" sz="2800" dirty="0">
                <a:latin typeface="Times New Roman" panose="02020603050405020304" pitchFamily="18" charset="0"/>
                <a:cs typeface="Times New Roman" panose="02020603050405020304" pitchFamily="18" charset="0"/>
              </a:rPr>
              <a:t>here was considerable diversity in the style of the reports</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8" name="Rectangle 7">
            <a:extLst>
              <a:ext uri="{FF2B5EF4-FFF2-40B4-BE49-F238E27FC236}">
                <a16:creationId xmlns:a16="http://schemas.microsoft.com/office/drawing/2014/main" id="{33E41408-0775-4253-9C43-586C14D1559D}"/>
              </a:ext>
            </a:extLst>
          </p:cNvPr>
          <p:cNvSpPr/>
          <p:nvPr/>
        </p:nvSpPr>
        <p:spPr>
          <a:xfrm>
            <a:off x="703970" y="1411943"/>
            <a:ext cx="2534529" cy="63629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Word</a:t>
            </a:r>
          </a:p>
        </p:txBody>
      </p:sp>
      <p:sp>
        <p:nvSpPr>
          <p:cNvPr id="10" name="Rectangle 9">
            <a:extLst>
              <a:ext uri="{FF2B5EF4-FFF2-40B4-BE49-F238E27FC236}">
                <a16:creationId xmlns:a16="http://schemas.microsoft.com/office/drawing/2014/main" id="{76F1138D-82FA-481C-9B68-5F82ED8665CF}"/>
              </a:ext>
            </a:extLst>
          </p:cNvPr>
          <p:cNvSpPr/>
          <p:nvPr/>
        </p:nvSpPr>
        <p:spPr>
          <a:xfrm>
            <a:off x="9657471" y="1886930"/>
            <a:ext cx="2534529" cy="63629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Variety</a:t>
            </a:r>
          </a:p>
        </p:txBody>
      </p:sp>
      <p:sp>
        <p:nvSpPr>
          <p:cNvPr id="11" name="Rectangle 10">
            <a:extLst>
              <a:ext uri="{FF2B5EF4-FFF2-40B4-BE49-F238E27FC236}">
                <a16:creationId xmlns:a16="http://schemas.microsoft.com/office/drawing/2014/main" id="{C3E73B25-9742-423E-9029-6BA1C83192F5}"/>
              </a:ext>
            </a:extLst>
          </p:cNvPr>
          <p:cNvSpPr/>
          <p:nvPr/>
        </p:nvSpPr>
        <p:spPr>
          <a:xfrm>
            <a:off x="9657470" y="2488307"/>
            <a:ext cx="2534529" cy="63629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Assortment</a:t>
            </a:r>
          </a:p>
        </p:txBody>
      </p:sp>
      <p:sp>
        <p:nvSpPr>
          <p:cNvPr id="12" name="Rectangle 11">
            <a:extLst>
              <a:ext uri="{FF2B5EF4-FFF2-40B4-BE49-F238E27FC236}">
                <a16:creationId xmlns:a16="http://schemas.microsoft.com/office/drawing/2014/main" id="{81F93AB0-4F1A-4866-A49A-B5827C3FEAC6}"/>
              </a:ext>
            </a:extLst>
          </p:cNvPr>
          <p:cNvSpPr/>
          <p:nvPr/>
        </p:nvSpPr>
        <p:spPr>
          <a:xfrm>
            <a:off x="9657470" y="3065826"/>
            <a:ext cx="2534529" cy="63629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Multiplicity</a:t>
            </a:r>
          </a:p>
        </p:txBody>
      </p:sp>
      <p:sp>
        <p:nvSpPr>
          <p:cNvPr id="13" name="Rectangle 12">
            <a:extLst>
              <a:ext uri="{FF2B5EF4-FFF2-40B4-BE49-F238E27FC236}">
                <a16:creationId xmlns:a16="http://schemas.microsoft.com/office/drawing/2014/main" id="{12F35B5A-CC67-4E21-ADFC-12C1E3DF3C53}"/>
              </a:ext>
            </a:extLst>
          </p:cNvPr>
          <p:cNvSpPr/>
          <p:nvPr/>
        </p:nvSpPr>
        <p:spPr>
          <a:xfrm>
            <a:off x="9657470" y="3711246"/>
            <a:ext cx="2534529" cy="63629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Miscellany</a:t>
            </a:r>
          </a:p>
        </p:txBody>
      </p:sp>
      <p:sp>
        <p:nvSpPr>
          <p:cNvPr id="14" name="Rectangle 13">
            <a:extLst>
              <a:ext uri="{FF2B5EF4-FFF2-40B4-BE49-F238E27FC236}">
                <a16:creationId xmlns:a16="http://schemas.microsoft.com/office/drawing/2014/main" id="{9B87BB7B-EA72-41B6-9B9D-D0A3CCEDFD54}"/>
              </a:ext>
            </a:extLst>
          </p:cNvPr>
          <p:cNvSpPr/>
          <p:nvPr/>
        </p:nvSpPr>
        <p:spPr>
          <a:xfrm>
            <a:off x="703969" y="2048239"/>
            <a:ext cx="2534529" cy="63629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Diversity</a:t>
            </a:r>
          </a:p>
        </p:txBody>
      </p:sp>
      <p:sp>
        <p:nvSpPr>
          <p:cNvPr id="15" name="Rectangle 14">
            <a:extLst>
              <a:ext uri="{FF2B5EF4-FFF2-40B4-BE49-F238E27FC236}">
                <a16:creationId xmlns:a16="http://schemas.microsoft.com/office/drawing/2014/main" id="{38597372-9CE0-4542-803E-2320F49EA091}"/>
              </a:ext>
            </a:extLst>
          </p:cNvPr>
          <p:cNvSpPr/>
          <p:nvPr/>
        </p:nvSpPr>
        <p:spPr>
          <a:xfrm>
            <a:off x="9657471" y="1240285"/>
            <a:ext cx="2534529" cy="63629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Synonym</a:t>
            </a:r>
          </a:p>
        </p:txBody>
      </p:sp>
      <p:pic>
        <p:nvPicPr>
          <p:cNvPr id="2" name="Picture 1">
            <a:extLst>
              <a:ext uri="{FF2B5EF4-FFF2-40B4-BE49-F238E27FC236}">
                <a16:creationId xmlns:a16="http://schemas.microsoft.com/office/drawing/2014/main" id="{ED6947F9-97AB-4121-9D83-328CAC996332}"/>
              </a:ext>
            </a:extLst>
          </p:cNvPr>
          <p:cNvPicPr>
            <a:picLocks noChangeAspect="1"/>
          </p:cNvPicPr>
          <p:nvPr/>
        </p:nvPicPr>
        <p:blipFill>
          <a:blip r:embed="rId2"/>
          <a:stretch>
            <a:fillRect/>
          </a:stretch>
        </p:blipFill>
        <p:spPr>
          <a:xfrm>
            <a:off x="3238499" y="1244354"/>
            <a:ext cx="6057902" cy="4242046"/>
          </a:xfrm>
          <a:prstGeom prst="rect">
            <a:avLst/>
          </a:prstGeom>
        </p:spPr>
      </p:pic>
    </p:spTree>
    <p:extLst>
      <p:ext uri="{BB962C8B-B14F-4D97-AF65-F5344CB8AC3E}">
        <p14:creationId xmlns:p14="http://schemas.microsoft.com/office/powerpoint/2010/main" val="4854975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par>
                                <p:cTn id="19" presetID="6"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802052-4CF4-4947-91B1-3D4CD87AB305}"/>
              </a:ext>
            </a:extLst>
          </p:cNvPr>
          <p:cNvSpPr/>
          <p:nvPr/>
        </p:nvSpPr>
        <p:spPr>
          <a:xfrm>
            <a:off x="3351040" y="457200"/>
            <a:ext cx="6344529" cy="63629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Let's introduce with some key words</a:t>
            </a:r>
          </a:p>
        </p:txBody>
      </p:sp>
      <p:sp>
        <p:nvSpPr>
          <p:cNvPr id="6" name="Rectangle 5">
            <a:extLst>
              <a:ext uri="{FF2B5EF4-FFF2-40B4-BE49-F238E27FC236}">
                <a16:creationId xmlns:a16="http://schemas.microsoft.com/office/drawing/2014/main" id="{FF4B81D7-6C8C-40F6-9FD6-B939573920C4}"/>
              </a:ext>
            </a:extLst>
          </p:cNvPr>
          <p:cNvSpPr/>
          <p:nvPr/>
        </p:nvSpPr>
        <p:spPr>
          <a:xfrm>
            <a:off x="3523958" y="5674570"/>
            <a:ext cx="6797040" cy="92589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Meaning: </a:t>
            </a:r>
            <a:r>
              <a:rPr lang="en-US" sz="2800" dirty="0">
                <a:latin typeface="Times New Roman" panose="02020603050405020304" pitchFamily="18" charset="0"/>
                <a:cs typeface="Times New Roman" panose="02020603050405020304" pitchFamily="18" charset="0"/>
              </a:rPr>
              <a:t>an instance of invading a country or region with an armed force.</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42253F2-5593-4496-BED4-79AB0680FA84}"/>
              </a:ext>
            </a:extLst>
          </p:cNvPr>
          <p:cNvSpPr/>
          <p:nvPr/>
        </p:nvSpPr>
        <p:spPr>
          <a:xfrm>
            <a:off x="3303040" y="5693886"/>
            <a:ext cx="7043226" cy="118481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Sentence: Napoleon could not have commanded an invasion of Russia and never did so.</a:t>
            </a:r>
          </a:p>
        </p:txBody>
      </p:sp>
      <p:sp>
        <p:nvSpPr>
          <p:cNvPr id="8" name="Rectangle 7">
            <a:extLst>
              <a:ext uri="{FF2B5EF4-FFF2-40B4-BE49-F238E27FC236}">
                <a16:creationId xmlns:a16="http://schemas.microsoft.com/office/drawing/2014/main" id="{33E41408-0775-4253-9C43-586C14D1559D}"/>
              </a:ext>
            </a:extLst>
          </p:cNvPr>
          <p:cNvSpPr/>
          <p:nvPr/>
        </p:nvSpPr>
        <p:spPr>
          <a:xfrm>
            <a:off x="703970" y="1411943"/>
            <a:ext cx="2534529" cy="63629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Word</a:t>
            </a:r>
          </a:p>
        </p:txBody>
      </p:sp>
      <p:sp>
        <p:nvSpPr>
          <p:cNvPr id="10" name="Rectangle 9">
            <a:extLst>
              <a:ext uri="{FF2B5EF4-FFF2-40B4-BE49-F238E27FC236}">
                <a16:creationId xmlns:a16="http://schemas.microsoft.com/office/drawing/2014/main" id="{76F1138D-82FA-481C-9B68-5F82ED8665CF}"/>
              </a:ext>
            </a:extLst>
          </p:cNvPr>
          <p:cNvSpPr/>
          <p:nvPr/>
        </p:nvSpPr>
        <p:spPr>
          <a:xfrm>
            <a:off x="9657471" y="1886930"/>
            <a:ext cx="2534529" cy="63629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Attack</a:t>
            </a:r>
          </a:p>
        </p:txBody>
      </p:sp>
      <p:sp>
        <p:nvSpPr>
          <p:cNvPr id="11" name="Rectangle 10">
            <a:extLst>
              <a:ext uri="{FF2B5EF4-FFF2-40B4-BE49-F238E27FC236}">
                <a16:creationId xmlns:a16="http://schemas.microsoft.com/office/drawing/2014/main" id="{C3E73B25-9742-423E-9029-6BA1C83192F5}"/>
              </a:ext>
            </a:extLst>
          </p:cNvPr>
          <p:cNvSpPr/>
          <p:nvPr/>
        </p:nvSpPr>
        <p:spPr>
          <a:xfrm>
            <a:off x="9657470" y="2488307"/>
            <a:ext cx="2534529" cy="63629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Assault</a:t>
            </a:r>
          </a:p>
        </p:txBody>
      </p:sp>
      <p:sp>
        <p:nvSpPr>
          <p:cNvPr id="12" name="Rectangle 11">
            <a:extLst>
              <a:ext uri="{FF2B5EF4-FFF2-40B4-BE49-F238E27FC236}">
                <a16:creationId xmlns:a16="http://schemas.microsoft.com/office/drawing/2014/main" id="{81F93AB0-4F1A-4866-A49A-B5827C3FEAC6}"/>
              </a:ext>
            </a:extLst>
          </p:cNvPr>
          <p:cNvSpPr/>
          <p:nvPr/>
        </p:nvSpPr>
        <p:spPr>
          <a:xfrm>
            <a:off x="9657470" y="3065826"/>
            <a:ext cx="2534529" cy="63629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Raid</a:t>
            </a:r>
          </a:p>
        </p:txBody>
      </p:sp>
      <p:sp>
        <p:nvSpPr>
          <p:cNvPr id="13" name="Rectangle 12">
            <a:extLst>
              <a:ext uri="{FF2B5EF4-FFF2-40B4-BE49-F238E27FC236}">
                <a16:creationId xmlns:a16="http://schemas.microsoft.com/office/drawing/2014/main" id="{12F35B5A-CC67-4E21-ADFC-12C1E3DF3C53}"/>
              </a:ext>
            </a:extLst>
          </p:cNvPr>
          <p:cNvSpPr/>
          <p:nvPr/>
        </p:nvSpPr>
        <p:spPr>
          <a:xfrm>
            <a:off x="9657470" y="3711246"/>
            <a:ext cx="2534529" cy="63629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Offensive</a:t>
            </a:r>
          </a:p>
        </p:txBody>
      </p:sp>
      <p:sp>
        <p:nvSpPr>
          <p:cNvPr id="14" name="Rectangle 13">
            <a:extLst>
              <a:ext uri="{FF2B5EF4-FFF2-40B4-BE49-F238E27FC236}">
                <a16:creationId xmlns:a16="http://schemas.microsoft.com/office/drawing/2014/main" id="{9B87BB7B-EA72-41B6-9B9D-D0A3CCEDFD54}"/>
              </a:ext>
            </a:extLst>
          </p:cNvPr>
          <p:cNvSpPr/>
          <p:nvPr/>
        </p:nvSpPr>
        <p:spPr>
          <a:xfrm>
            <a:off x="703969" y="2048239"/>
            <a:ext cx="2534529" cy="63629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Invasion</a:t>
            </a:r>
          </a:p>
        </p:txBody>
      </p:sp>
      <p:sp>
        <p:nvSpPr>
          <p:cNvPr id="15" name="Rectangle 14">
            <a:extLst>
              <a:ext uri="{FF2B5EF4-FFF2-40B4-BE49-F238E27FC236}">
                <a16:creationId xmlns:a16="http://schemas.microsoft.com/office/drawing/2014/main" id="{38597372-9CE0-4542-803E-2320F49EA091}"/>
              </a:ext>
            </a:extLst>
          </p:cNvPr>
          <p:cNvSpPr/>
          <p:nvPr/>
        </p:nvSpPr>
        <p:spPr>
          <a:xfrm>
            <a:off x="9657471" y="1240285"/>
            <a:ext cx="2534529" cy="63629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Synonym</a:t>
            </a:r>
          </a:p>
        </p:txBody>
      </p:sp>
      <p:pic>
        <p:nvPicPr>
          <p:cNvPr id="2" name="Picture 1">
            <a:extLst>
              <a:ext uri="{FF2B5EF4-FFF2-40B4-BE49-F238E27FC236}">
                <a16:creationId xmlns:a16="http://schemas.microsoft.com/office/drawing/2014/main" id="{FA5FC262-3BC8-447B-93CC-96BA4E84C325}"/>
              </a:ext>
            </a:extLst>
          </p:cNvPr>
          <p:cNvPicPr>
            <a:picLocks noChangeAspect="1"/>
          </p:cNvPicPr>
          <p:nvPr/>
        </p:nvPicPr>
        <p:blipFill>
          <a:blip r:embed="rId2"/>
          <a:stretch>
            <a:fillRect/>
          </a:stretch>
        </p:blipFill>
        <p:spPr>
          <a:xfrm>
            <a:off x="3451768" y="1171938"/>
            <a:ext cx="5997031" cy="4502631"/>
          </a:xfrm>
          <a:prstGeom prst="rect">
            <a:avLst/>
          </a:prstGeom>
        </p:spPr>
      </p:pic>
      <p:sp>
        <p:nvSpPr>
          <p:cNvPr id="17" name="TextBox 16">
            <a:extLst>
              <a:ext uri="{FF2B5EF4-FFF2-40B4-BE49-F238E27FC236}">
                <a16:creationId xmlns:a16="http://schemas.microsoft.com/office/drawing/2014/main" id="{D4728655-71A6-4C4C-9499-7DE119ED2DF3}"/>
              </a:ext>
            </a:extLst>
          </p:cNvPr>
          <p:cNvSpPr txBox="1"/>
          <p:nvPr/>
        </p:nvSpPr>
        <p:spPr>
          <a:xfrm>
            <a:off x="3369734" y="3081235"/>
            <a:ext cx="6976532"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5F6368"/>
                </a:solidFill>
                <a:effectLst/>
                <a:latin typeface="Times New Roman" panose="02020603050405020304" pitchFamily="18" charset="0"/>
                <a:cs typeface="Times New Roman" panose="02020603050405020304" pitchFamily="18" charset="0"/>
              </a:rPr>
              <a:t>in 1546 England had to be defended from invasion</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6443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par>
                                <p:cTn id="19" presetID="6"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grpId="1" nodeType="clickEffect">
                                  <p:stCondLst>
                                    <p:cond delay="0"/>
                                  </p:stCondLst>
                                  <p:childTnLst>
                                    <p:animEffect transition="out" filter="barn(inVertical)">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8"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1114</TotalTime>
  <Words>1465</Words>
  <Application>Microsoft Office PowerPoint</Application>
  <PresentationFormat>Custom</PresentationFormat>
  <Paragraphs>206</Paragraphs>
  <Slides>31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Algerian</vt:lpstr>
      <vt:lpstr>Arial</vt:lpstr>
      <vt:lpstr>Book Antiqua</vt:lpstr>
      <vt:lpstr>Calibri</vt:lpstr>
      <vt:lpstr>Franklin Gothic Demi Cond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all for joining me</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Afsar Ali</cp:lastModifiedBy>
  <cp:revision>148</cp:revision>
  <dcterms:created xsi:type="dcterms:W3CDTF">2015-10-21T08:13:05Z</dcterms:created>
  <dcterms:modified xsi:type="dcterms:W3CDTF">2021-07-19T17:32:27Z</dcterms:modified>
</cp:coreProperties>
</file>