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6" r:id="rId9"/>
    <p:sldId id="263" r:id="rId10"/>
    <p:sldId id="269" r:id="rId11"/>
    <p:sldId id="264" r:id="rId12"/>
    <p:sldId id="265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76" b="83887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31" b="16825"/>
          <a:stretch/>
        </p:blipFill>
        <p:spPr>
          <a:xfrm>
            <a:off x="152400" y="-2241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743200"/>
            <a:ext cx="4419600" cy="92333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7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7951" y="762000"/>
            <a:ext cx="4068097" cy="6463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1905000"/>
            <a:ext cx="6248400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49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694402"/>
            <a:ext cx="3390900" cy="68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860" y="2269639"/>
            <a:ext cx="4191000" cy="5715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 and </a:t>
            </a: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anwser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65737" y="3298761"/>
            <a:ext cx="6812526" cy="2833841"/>
            <a:chOff x="477480" y="3187188"/>
            <a:chExt cx="8153400" cy="2833841"/>
          </a:xfrm>
        </p:grpSpPr>
        <p:sp>
          <p:nvSpPr>
            <p:cNvPr id="6" name="Rectangle 5"/>
            <p:cNvSpPr/>
            <p:nvPr/>
          </p:nvSpPr>
          <p:spPr>
            <a:xfrm>
              <a:off x="477480" y="3187188"/>
              <a:ext cx="8153400" cy="28338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6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What light means slow down?</a:t>
              </a:r>
            </a:p>
            <a:p>
              <a:pPr algn="just"/>
              <a:r>
                <a:rPr lang="en-US" sz="36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What light means go?</a:t>
              </a:r>
            </a:p>
            <a:p>
              <a:pPr algn="just"/>
              <a:r>
                <a:rPr lang="en-US" sz="36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What light means stop?</a:t>
              </a:r>
              <a:endParaRPr 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572729" y="3790951"/>
              <a:ext cx="477786" cy="481931"/>
            </a:xfrm>
            <a:prstGeom prst="star5">
              <a:avLst>
                <a:gd name="adj" fmla="val 16320"/>
                <a:gd name="hf" fmla="val 105146"/>
                <a:gd name="vf" fmla="val 11055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11597" y="4363142"/>
              <a:ext cx="477786" cy="481931"/>
            </a:xfrm>
            <a:prstGeom prst="star5">
              <a:avLst>
                <a:gd name="adj" fmla="val 16320"/>
                <a:gd name="hf" fmla="val 105146"/>
                <a:gd name="vf" fmla="val 11055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611597" y="4935333"/>
              <a:ext cx="477786" cy="481931"/>
            </a:xfrm>
            <a:prstGeom prst="star5">
              <a:avLst>
                <a:gd name="adj" fmla="val 16320"/>
                <a:gd name="hf" fmla="val 105146"/>
                <a:gd name="vf" fmla="val 11055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14" y="384303"/>
            <a:ext cx="1780867" cy="1997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59148"/>
            <a:ext cx="2674999" cy="88806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Pair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work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9699" y="2038605"/>
            <a:ext cx="6324600" cy="5920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Rearrange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word &amp; sentences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1855" y="3128190"/>
            <a:ext cx="7660289" cy="32000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anesgltri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stop and/right/I/ </a:t>
            </a:r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stop.say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/away.</a:t>
            </a:r>
          </a:p>
          <a:p>
            <a:pPr algn="ctr"/>
            <a:endParaRPr lang="en-US" sz="36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3. you/what/say/do.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"/>
            <a:ext cx="1883785" cy="1436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87120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9" y="409575"/>
            <a:ext cx="30480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71625"/>
            <a:ext cx="6172200" cy="3695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Bevel 3"/>
          <p:cNvSpPr/>
          <p:nvPr/>
        </p:nvSpPr>
        <p:spPr>
          <a:xfrm>
            <a:off x="564122" y="5476875"/>
            <a:ext cx="8015751" cy="685800"/>
          </a:xfrm>
          <a:prstGeom prst="beve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 about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8" y="-1143001"/>
            <a:ext cx="6858000" cy="9144003"/>
          </a:xfrm>
          <a:prstGeom prst="frame">
            <a:avLst>
              <a:gd name="adj1" fmla="val 21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9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8" y="-1143001"/>
            <a:ext cx="6858000" cy="9144003"/>
          </a:xfrm>
          <a:prstGeom prst="frame">
            <a:avLst>
              <a:gd name="adj1" fmla="val 21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5" y="228600"/>
            <a:ext cx="8633368" cy="6400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5400000">
            <a:off x="6109049" y="1379782"/>
            <a:ext cx="1549521" cy="1575619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ound Single Corner Rectangle 3"/>
          <p:cNvSpPr/>
          <p:nvPr/>
        </p:nvSpPr>
        <p:spPr>
          <a:xfrm>
            <a:off x="1682253" y="1532679"/>
            <a:ext cx="4022622" cy="1148529"/>
          </a:xfrm>
          <a:prstGeom prst="round1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IDENTIFICATION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2253" y="3429000"/>
            <a:ext cx="5768463" cy="193899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SHAMPA RANI DAS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SATKORAKANDI GOVT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PRIMARY 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SCHOOL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BARLEKHA 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,MOULVIBAZAR.</a:t>
            </a:r>
          </a:p>
        </p:txBody>
      </p:sp>
    </p:spTree>
    <p:extLst>
      <p:ext uri="{BB962C8B-B14F-4D97-AF65-F5344CB8AC3E}">
        <p14:creationId xmlns:p14="http://schemas.microsoft.com/office/powerpoint/2010/main" val="286809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571500" y="1847850"/>
            <a:ext cx="4076700" cy="4191000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Four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unit: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lights.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minutes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.07.2021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2303821" y="819150"/>
            <a:ext cx="4764958" cy="685800"/>
          </a:xfrm>
          <a:prstGeom prst="round1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Identification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06" y="1932911"/>
            <a:ext cx="2944521" cy="4020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7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6683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Students will be able to………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934929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Recognize sound differences in the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contect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words.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2.1.1 To repeat after the teacher and say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sentences with proper sounds, stress and intonation.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 Read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in the text.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675620"/>
            <a:ext cx="3810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2514600" y="609600"/>
            <a:ext cx="43434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Lets see a picture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8" y="-1143001"/>
            <a:ext cx="6858000" cy="9144003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8" y="1752600"/>
            <a:ext cx="6019800" cy="407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077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990600"/>
            <a:ext cx="5029200" cy="6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LETS WATCH  A VIDEO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338542"/>
              </p:ext>
            </p:extLst>
          </p:nvPr>
        </p:nvGraphicFramePr>
        <p:xfrm>
          <a:off x="3099594" y="3184525"/>
          <a:ext cx="2792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4" imgW="4215600" imgH="488520" progId="Package">
                  <p:embed/>
                </p:oleObj>
              </mc:Choice>
              <mc:Fallback>
                <p:oleObj name="Packager Shell Object" showAsIcon="1" r:id="rId4" imgW="42156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9594" y="3184525"/>
                        <a:ext cx="279241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2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685800"/>
            <a:ext cx="4743452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 Declarations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3153215" cy="4143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loud 3"/>
          <p:cNvSpPr/>
          <p:nvPr/>
        </p:nvSpPr>
        <p:spPr>
          <a:xfrm>
            <a:off x="990600" y="2514600"/>
            <a:ext cx="3962400" cy="23622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Traffic lights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07" y="1600200"/>
            <a:ext cx="3200400" cy="430585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3153215" cy="430585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2998" y="-1143001"/>
            <a:ext cx="6858000" cy="9144003"/>
          </a:xfrm>
          <a:prstGeom prst="frame">
            <a:avLst>
              <a:gd name="adj1" fmla="val 212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496459" y="479393"/>
            <a:ext cx="4151077" cy="64633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at page -16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2753" y="580012"/>
            <a:ext cx="4012791" cy="5343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Teachers reading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8" y="1524000"/>
            <a:ext cx="7162800" cy="4343400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50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165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59</cp:revision>
  <dcterms:created xsi:type="dcterms:W3CDTF">2006-08-16T00:00:00Z</dcterms:created>
  <dcterms:modified xsi:type="dcterms:W3CDTF">2021-07-19T15:40:08Z</dcterms:modified>
</cp:coreProperties>
</file>