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4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0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33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81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693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1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4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3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0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8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27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45F049-1D9C-452B-BF46-2D16ADCA090C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E1106-A2FC-4383-AA76-3601763B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10" y="630620"/>
            <a:ext cx="11083157" cy="585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400" b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mvRv‡ev †Zvgvq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†Zvgvq mvRv‡ev Avwg bZzb mv‡R,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bqb Zvivi dzj w`e †Lvcvi gv‡S|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Kv‡b w`e iRbxMÜ¨v,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†`Lv‡ebv g›`v|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nv‡Z w`e kvcjv Pzwo,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cv‡q P›`b ¸wo|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AbvwgKvq _vKzK Kiex Avi †ewj,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†Kvg‡i w`e UMi, KvV†ewj|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wUc n‡e i³ Rev,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Kcv‡j †Zvgvi †c‡jv †kvfv|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Aai ivOv‡ev GB dz‡j‡ZB,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†`Lvq g‡bv‡jvfv,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†Zvgvq mvRv‡ev Avwg bZyb mv‡R 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nvmbv-†nbv wk_xi gv‡S,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wUKjx n‡e `viæb mv‡R|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Muv`v, i½b w`‡q Mvu_‡ev gvjv,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Mjvq civ‡ev GB gvjv|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†Mvjv‡ci myMÜ,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†`‡e †Zvgvq Avb›`,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Av‡iv †`‡e Q›`|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Mv‡Q WvK‡Q cvwcqv,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cv‡qj n‡e Wvwjqv|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cÙ, wUDwjc Av‡iv MÜivR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†`Lv‡e †Zvgvq m`¨ ZvRv,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cwic~Y© n‡jv †Zvgvi mvR|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P›`ªgwjøKv, AcivwRZv 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Iiv _vKzK †Zvgvi wgZv|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Av‡iv Av‡Q m~h©¨gyLx,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971800" algn="ctr"/>
                <a:tab pos="3968115" algn="l"/>
                <a:tab pos="4600575" algn="l"/>
              </a:tabLst>
            </a:pPr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Kwi‡e †Zvgvq myLx|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971800" algn="ctr"/>
                <a:tab pos="3968115" algn="l"/>
                <a:tab pos="4600575" algn="l"/>
              </a:tabLst>
            </a:pPr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†Zvgvq mvRv‡ev Avwg bZzb mv‡R,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10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Avgvq †`L‡e †Zvgvi gv‡S||</a:t>
            </a:r>
            <a:endParaRPr lang="en-US" sz="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51" y="911877"/>
            <a:ext cx="7012608" cy="53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20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193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Garamond</vt:lpstr>
      <vt:lpstr>SutonnyMJ</vt:lpstr>
      <vt:lpstr>Times New Roman</vt:lpstr>
      <vt:lpstr>Organic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2021-07-19T17:53:31Z</dcterms:created>
  <dcterms:modified xsi:type="dcterms:W3CDTF">2021-07-19T17:56:07Z</dcterms:modified>
</cp:coreProperties>
</file>