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0" r:id="rId3"/>
    <p:sldId id="286" r:id="rId4"/>
    <p:sldId id="261" r:id="rId5"/>
    <p:sldId id="256" r:id="rId6"/>
    <p:sldId id="278" r:id="rId7"/>
    <p:sldId id="279" r:id="rId8"/>
    <p:sldId id="280" r:id="rId9"/>
    <p:sldId id="281" r:id="rId10"/>
    <p:sldId id="282" r:id="rId11"/>
    <p:sldId id="285" r:id="rId12"/>
    <p:sldId id="283" r:id="rId13"/>
    <p:sldId id="287" r:id="rId14"/>
    <p:sldId id="284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66D7"/>
    <a:srgbClr val="D46E6E"/>
    <a:srgbClr val="FF87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0C857-3C48-42C1-AA81-DFDC63FCA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41A0F-F8EF-4533-8C09-D4F73D5EA7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74989-25AD-4416-98A7-618995122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FE090-2692-4A70-A4B7-FB83FF661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145BB-2024-4C18-9F20-48831D438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9B0F5-4F6A-4765-B5FC-33B5C9E95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007E8E-3AD0-464B-81D6-D2D418167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ED02-C356-4111-B914-1B85E316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F9B30-2E53-4282-9BAC-9BB75474C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0C5F8-077A-4DDB-9F9F-CAA0F06E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62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E91C9-8B45-49FB-90E0-B67C37AD6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3AA73-0A5C-4B51-9CE7-57E91E17C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F4F96E-44FF-49F1-BBE7-C9F5E084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66110D-32D4-4E0D-8020-A7EA90DA7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0888-D2A5-4674-AA0D-79A9F2DA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E9DE9-972D-4298-AC7F-44E273124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AFA60-2E82-4E9C-BF06-D3121E3EF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DEB35-FA5C-4CC4-A844-D4B112A0B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25FBC-F813-4E45-9C61-357AC085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429A-F5C1-4AED-B2C4-5B7CD6E9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0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E1A33-014B-4DC5-8D53-A801A3AB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96A1E-50AB-47A0-ADFA-8818176C9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3ABD2-1D50-449F-94B0-66D05479B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C80AE-CEB2-467F-AC49-D7508E7ED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7B110-5A4A-4B5D-8EB8-73848F51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4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3A440-F1DD-421E-9ECC-0B60680D7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77A3E-70DF-441A-B370-2B369F63D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4CD1A-FC16-47F6-82CC-A2B4F0E8E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BACF9-A781-4F87-AE3E-C19C434C2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2070C-EA29-4651-903E-FB82EBF1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31A235-7A44-4F9C-9777-D1B09BA75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3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B07F-7466-4840-819F-DDACEDB4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FA8A7-B35D-4DDE-A3F0-001F5D193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C1FDC6-125C-47A7-98CD-A5D7A30B5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3F515-9425-472F-A02F-8305AF7B9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45BED7-0D85-4AA4-826B-6A3ABB540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053194-E7B2-46A4-BB01-086D5A80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8517A3-7A12-4D59-9AFA-D230C058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7C1F9-918D-4438-859C-84C654B9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8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DE0F5-F941-4201-92BE-71AFC916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3C6702-3741-4638-A047-AF1CA160D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22F5F-D0E7-40AA-A9BD-3462C57C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F2628-5858-4A98-AF23-F4539D304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2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3AD05D-17B6-474B-BC3F-92226C9A1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63BE38-A233-48DE-91BE-6EF209D3E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CBF42-1B8F-45CA-B71A-E3A0DAD6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09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A5101-0C2B-45DA-B4B2-F899DE0F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7DF79-8B85-40FA-9C70-4D68B8805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C1778-19C7-443C-929C-F9106B0C7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B6D31A-C020-4AFA-800F-02A0B002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4ACB1-C401-429B-8D0A-B808D9746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B006B-8F9A-4A53-80E4-0DC4A42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2F24-A1E2-45F8-9981-9076CB6F6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2E6721-D6C9-4544-AF9B-B72C4209C2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B8A273-AB46-4054-B5E6-1A9147C45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62518-F701-4DC8-A146-CD2B828B5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AF82F-00B6-4F04-A72C-A8656624A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83A6A2-EA30-4845-8FB8-04B9CB8CC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4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47562-D1D7-4829-99E1-D49A4881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6020F-A9FE-4C36-A991-51DC50BE4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DCD47-EEDB-44EE-9DEC-364E42A9B0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E10CA-F1BF-48D7-A76C-79E822D852B8}" type="datetimeFigureOut">
              <a:rPr lang="en-US" smtClean="0"/>
              <a:t>7/14/2021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C808C-3153-4E2F-B556-092E21E284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9E116-DC45-4CA5-B719-55B100275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618CF-2146-4D36-A6EE-FAA900B2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65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iris.peabody.vanderbilt.edu/module/palsk1/cresource/q2/p05/" TargetMode="Externa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openxmlformats.org/officeDocument/2006/relationships/hyperlink" Target="https://pixabay.com/ko/%EA%B3%A8%EB%93%9C-%EC%95%A1%EC%9E%90-%EB%9D%BC%EC%9A%B4%EB%93%9C-%EA%B2%BD%EA%B3%84-%EC%9E%A5%EC%8B%9D-%EC%9E%A5%EC%8B%9D%EC%9D%98-%ED%99%94%EB%A0%A4%ED%95%9C-%EA%B3%A0%EB%8C%80%EC%9D%98-%EB%A6%AC%EA%B0%88-3136305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561EE8-C0C7-45F7-873C-5E96A096A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3" y="179882"/>
            <a:ext cx="11812248" cy="6574535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A345C4DC-E676-4BB0-8946-B6C3B936721E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C87962-9614-48D4-ACA4-5AE640D64F8D}"/>
              </a:ext>
            </a:extLst>
          </p:cNvPr>
          <p:cNvSpPr/>
          <p:nvPr/>
        </p:nvSpPr>
        <p:spPr>
          <a:xfrm>
            <a:off x="738555" y="4283612"/>
            <a:ext cx="9059592" cy="1955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>
                <a:gd name="adj1" fmla="val 12500"/>
                <a:gd name="adj2" fmla="val -992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0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4000" dirty="0">
                <a:solidFill>
                  <a:srgbClr val="FF00FF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C5EF2D-71E7-4E48-8180-878477E84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0183" y="2587358"/>
            <a:ext cx="3810000" cy="381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5A8D3C-9DB7-4AE1-AE09-B562EA99C6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29" y="1003583"/>
            <a:ext cx="2857500" cy="2857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8A8F8D-6DA7-4D15-8E70-EE3CF1D71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560" y="1220604"/>
            <a:ext cx="1714500" cy="1905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7F46EE-68AB-4B9B-8C2B-2A5EAA3BF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435" y="2373921"/>
            <a:ext cx="1714500" cy="1905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5260783-6A44-4949-8C53-8271C8EC9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1" y="1336171"/>
            <a:ext cx="1714500" cy="1905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F63E4E-10A2-48DA-985D-5A4D9451A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336" y="-117984"/>
            <a:ext cx="3810000" cy="381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6134831-D11F-446A-9574-53FD711F9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080" y="397412"/>
            <a:ext cx="3810000" cy="381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C8AE746-22CA-49CD-BD6E-7870D6FF3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111" y="-61050"/>
            <a:ext cx="3810000" cy="381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31E322-5A78-49CA-97D7-F0247242C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95" y="-483579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44530" y="-26526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60" y="-656762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8119C3-F215-4A0E-A2E6-86340B4D7816}"/>
              </a:ext>
            </a:extLst>
          </p:cNvPr>
          <p:cNvSpPr/>
          <p:nvPr/>
        </p:nvSpPr>
        <p:spPr>
          <a:xfrm>
            <a:off x="1682305" y="330489"/>
            <a:ext cx="9184361" cy="1425485"/>
          </a:xfrm>
          <a:prstGeom prst="rect">
            <a:avLst/>
          </a:prstGeom>
          <a:solidFill>
            <a:srgbClr val="E066D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সংখ্যাটি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F99896-8712-4F80-B471-9AE142E45B52}"/>
              </a:ext>
            </a:extLst>
          </p:cNvPr>
          <p:cNvSpPr/>
          <p:nvPr/>
        </p:nvSpPr>
        <p:spPr>
          <a:xfrm>
            <a:off x="-81072" y="1545024"/>
            <a:ext cx="2153781" cy="1004007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15BB50-E611-4DEF-9FEB-6A719331137D}"/>
              </a:ext>
            </a:extLst>
          </p:cNvPr>
          <p:cNvSpPr/>
          <p:nvPr/>
        </p:nvSpPr>
        <p:spPr>
          <a:xfrm>
            <a:off x="-152195" y="3028902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 = ২ × ২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730ACC-8AB8-489E-9B31-2FDF7357C4D8}"/>
              </a:ext>
            </a:extLst>
          </p:cNvPr>
          <p:cNvSpPr/>
          <p:nvPr/>
        </p:nvSpPr>
        <p:spPr>
          <a:xfrm>
            <a:off x="2340965" y="3085305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  = ৩ × ২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762F0D-6948-451D-9DD6-E3EE52175807}"/>
              </a:ext>
            </a:extLst>
          </p:cNvPr>
          <p:cNvSpPr/>
          <p:nvPr/>
        </p:nvSpPr>
        <p:spPr>
          <a:xfrm>
            <a:off x="5143410" y="2813591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= ৪ × ২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F192E4-6C41-4F40-99B3-EA02D4367BA0}"/>
              </a:ext>
            </a:extLst>
          </p:cNvPr>
          <p:cNvSpPr/>
          <p:nvPr/>
        </p:nvSpPr>
        <p:spPr>
          <a:xfrm>
            <a:off x="5112921" y="3410970"/>
            <a:ext cx="428455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২ × ২ × ২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78B932-47A6-415B-B89C-80314B7C371A}"/>
              </a:ext>
            </a:extLst>
          </p:cNvPr>
          <p:cNvSpPr/>
          <p:nvPr/>
        </p:nvSpPr>
        <p:spPr>
          <a:xfrm>
            <a:off x="182880" y="2449978"/>
            <a:ext cx="11816862" cy="241410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F3ADC9-1634-4019-A8C2-548C7AE65D12}"/>
              </a:ext>
            </a:extLst>
          </p:cNvPr>
          <p:cNvSpPr/>
          <p:nvPr/>
        </p:nvSpPr>
        <p:spPr>
          <a:xfrm>
            <a:off x="2595483" y="2478021"/>
            <a:ext cx="45719" cy="24141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52EDE5D-9CB7-4697-83DC-3479DC72C654}"/>
              </a:ext>
            </a:extLst>
          </p:cNvPr>
          <p:cNvSpPr/>
          <p:nvPr/>
        </p:nvSpPr>
        <p:spPr>
          <a:xfrm>
            <a:off x="5228855" y="2463999"/>
            <a:ext cx="45719" cy="24141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51AD02-397A-4090-9028-9F8305B9FE9F}"/>
              </a:ext>
            </a:extLst>
          </p:cNvPr>
          <p:cNvSpPr/>
          <p:nvPr/>
        </p:nvSpPr>
        <p:spPr>
          <a:xfrm>
            <a:off x="8677802" y="2449408"/>
            <a:ext cx="45719" cy="24141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271192-CB57-4AD5-824C-8353660B5D9A}"/>
              </a:ext>
            </a:extLst>
          </p:cNvPr>
          <p:cNvSpPr/>
          <p:nvPr/>
        </p:nvSpPr>
        <p:spPr>
          <a:xfrm>
            <a:off x="8392155" y="2519095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২৪ = ২ × ১২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B72F14-2B7C-4D82-8904-B77FDBFBC4C0}"/>
              </a:ext>
            </a:extLst>
          </p:cNvPr>
          <p:cNvSpPr/>
          <p:nvPr/>
        </p:nvSpPr>
        <p:spPr>
          <a:xfrm>
            <a:off x="8846875" y="3121870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২×২×৬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A36C5E-753D-4456-A03C-A193FE7BBEEE}"/>
              </a:ext>
            </a:extLst>
          </p:cNvPr>
          <p:cNvSpPr/>
          <p:nvPr/>
        </p:nvSpPr>
        <p:spPr>
          <a:xfrm>
            <a:off x="8455386" y="3795810"/>
            <a:ext cx="4608090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২× ২×২×৩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F37D8A-EC91-47B7-8015-09C282F637A2}"/>
              </a:ext>
            </a:extLst>
          </p:cNvPr>
          <p:cNvSpPr/>
          <p:nvPr/>
        </p:nvSpPr>
        <p:spPr>
          <a:xfrm>
            <a:off x="858128" y="5108943"/>
            <a:ext cx="10719581" cy="1337341"/>
          </a:xfrm>
          <a:prstGeom prst="rect">
            <a:avLst/>
          </a:prstGeom>
          <a:solidFill>
            <a:srgbClr val="E066D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89362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60" y="-656762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1E108-9596-49E2-A465-74C6D9675FA8}"/>
              </a:ext>
            </a:extLst>
          </p:cNvPr>
          <p:cNvSpPr/>
          <p:nvPr/>
        </p:nvSpPr>
        <p:spPr>
          <a:xfrm>
            <a:off x="-693114" y="146698"/>
            <a:ext cx="12761742" cy="2382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ংখ্যাগু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4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4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A59482-9859-413B-9388-E619F5A12DC8}"/>
              </a:ext>
            </a:extLst>
          </p:cNvPr>
          <p:cNvSpPr/>
          <p:nvPr/>
        </p:nvSpPr>
        <p:spPr>
          <a:xfrm>
            <a:off x="2847239" y="129518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7581E-FAA8-4D4D-A428-65A4CF83A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52829" y="0"/>
            <a:ext cx="1334788" cy="1420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CAE364F-1F13-4F2E-AB6F-8F77F1B75367}"/>
              </a:ext>
            </a:extLst>
          </p:cNvPr>
          <p:cNvSpPr/>
          <p:nvPr/>
        </p:nvSpPr>
        <p:spPr>
          <a:xfrm>
            <a:off x="500430" y="1992828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D41A0-AD58-4880-9C54-29DFE970524B}"/>
              </a:ext>
            </a:extLst>
          </p:cNvPr>
          <p:cNvSpPr/>
          <p:nvPr/>
        </p:nvSpPr>
        <p:spPr>
          <a:xfrm>
            <a:off x="500430" y="2991308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 = ২ × ৬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5A756E-C9AC-40C4-BD9F-C36457B5D328}"/>
              </a:ext>
            </a:extLst>
          </p:cNvPr>
          <p:cNvSpPr/>
          <p:nvPr/>
        </p:nvSpPr>
        <p:spPr>
          <a:xfrm>
            <a:off x="1086070" y="3674744"/>
            <a:ext cx="456628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২ × ২ × ৩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60427-A32B-4215-8B7D-E98A7813D94F}"/>
              </a:ext>
            </a:extLst>
          </p:cNvPr>
          <p:cNvSpPr/>
          <p:nvPr/>
        </p:nvSpPr>
        <p:spPr>
          <a:xfrm>
            <a:off x="4912482" y="1992828"/>
            <a:ext cx="2540347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286B2C-0617-497E-A40A-7CA7C3DED5D9}"/>
              </a:ext>
            </a:extLst>
          </p:cNvPr>
          <p:cNvSpPr/>
          <p:nvPr/>
        </p:nvSpPr>
        <p:spPr>
          <a:xfrm>
            <a:off x="5597014" y="1846130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৪৫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956519-23DC-41C0-9BFB-5233010D9D22}"/>
              </a:ext>
            </a:extLst>
          </p:cNvPr>
          <p:cNvSpPr/>
          <p:nvPr/>
        </p:nvSpPr>
        <p:spPr>
          <a:xfrm>
            <a:off x="5748995" y="2550985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৪৫  = ৫ × ৯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11257D-3150-44CB-BD33-A802533B3DF4}"/>
              </a:ext>
            </a:extLst>
          </p:cNvPr>
          <p:cNvSpPr/>
          <p:nvPr/>
        </p:nvSpPr>
        <p:spPr>
          <a:xfrm>
            <a:off x="6442639" y="3246487"/>
            <a:ext cx="456628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৫ × ৩ × ৩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5C12E6-5139-4DC9-B174-FA87EB92582A}"/>
              </a:ext>
            </a:extLst>
          </p:cNvPr>
          <p:cNvSpPr/>
          <p:nvPr/>
        </p:nvSpPr>
        <p:spPr>
          <a:xfrm>
            <a:off x="5398941" y="4637282"/>
            <a:ext cx="1567426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৩৫ 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9FCB0A-C26B-4086-8054-676C2173F23E}"/>
              </a:ext>
            </a:extLst>
          </p:cNvPr>
          <p:cNvSpPr/>
          <p:nvPr/>
        </p:nvSpPr>
        <p:spPr>
          <a:xfrm>
            <a:off x="5448402" y="5294044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৩৫  = ৫ × ৭ </a:t>
            </a:r>
          </a:p>
        </p:txBody>
      </p:sp>
    </p:spTree>
    <p:extLst>
      <p:ext uri="{BB962C8B-B14F-4D97-AF65-F5344CB8AC3E}">
        <p14:creationId xmlns:p14="http://schemas.microsoft.com/office/powerpoint/2010/main" val="5558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903" y="5636269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641" y="-650578"/>
            <a:ext cx="1865376" cy="18653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2DF881A-0D69-4D4F-81AA-4436C541422F}"/>
              </a:ext>
            </a:extLst>
          </p:cNvPr>
          <p:cNvSpPr/>
          <p:nvPr/>
        </p:nvSpPr>
        <p:spPr>
          <a:xfrm>
            <a:off x="2837818" y="204363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242639-2FD9-4B42-8400-96CCFBF307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575" y="-91959"/>
            <a:ext cx="2505075" cy="18192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414B88-CB55-4A61-AE04-8E1E072584BC}"/>
              </a:ext>
            </a:extLst>
          </p:cNvPr>
          <p:cNvSpPr/>
          <p:nvPr/>
        </p:nvSpPr>
        <p:spPr>
          <a:xfrm>
            <a:off x="-80213" y="1372320"/>
            <a:ext cx="9640166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F28A15-7FB9-4549-BCCA-090895A4A954}"/>
              </a:ext>
            </a:extLst>
          </p:cNvPr>
          <p:cNvSpPr/>
          <p:nvPr/>
        </p:nvSpPr>
        <p:spPr>
          <a:xfrm>
            <a:off x="2480341" y="2540277"/>
            <a:ext cx="159199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24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41224-4E15-42BB-8CD1-EB86206E2A4C}"/>
              </a:ext>
            </a:extLst>
          </p:cNvPr>
          <p:cNvSpPr/>
          <p:nvPr/>
        </p:nvSpPr>
        <p:spPr>
          <a:xfrm>
            <a:off x="5441503" y="2615088"/>
            <a:ext cx="159199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26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67E925-A6B4-4028-BBDA-61431D987574}"/>
              </a:ext>
            </a:extLst>
          </p:cNvPr>
          <p:cNvSpPr/>
          <p:nvPr/>
        </p:nvSpPr>
        <p:spPr>
          <a:xfrm>
            <a:off x="264942" y="3538757"/>
            <a:ext cx="3913163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24  = ২ × 12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DB184-D990-4422-924D-8DE1F5E18544}"/>
              </a:ext>
            </a:extLst>
          </p:cNvPr>
          <p:cNvSpPr/>
          <p:nvPr/>
        </p:nvSpPr>
        <p:spPr>
          <a:xfrm>
            <a:off x="969583" y="4242912"/>
            <a:ext cx="4566284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২ × ২ × 6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9F450B-9D83-451A-938D-03C3EF2E1196}"/>
              </a:ext>
            </a:extLst>
          </p:cNvPr>
          <p:cNvSpPr/>
          <p:nvPr/>
        </p:nvSpPr>
        <p:spPr>
          <a:xfrm>
            <a:off x="963973" y="4922489"/>
            <a:ext cx="5338668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২ × ২ × 2 × 3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499F15-26D7-4C79-B912-7055A86DA179}"/>
              </a:ext>
            </a:extLst>
          </p:cNvPr>
          <p:cNvSpPr/>
          <p:nvPr/>
        </p:nvSpPr>
        <p:spPr>
          <a:xfrm>
            <a:off x="5517112" y="3389665"/>
            <a:ext cx="3922542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26  = ২ × 13 </a:t>
            </a:r>
          </a:p>
        </p:txBody>
      </p:sp>
    </p:spTree>
    <p:extLst>
      <p:ext uri="{BB962C8B-B14F-4D97-AF65-F5344CB8AC3E}">
        <p14:creationId xmlns:p14="http://schemas.microsoft.com/office/powerpoint/2010/main" val="249825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60" y="-656762"/>
            <a:ext cx="1865376" cy="186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59482-9859-413B-9388-E619F5A12DC8}"/>
              </a:ext>
            </a:extLst>
          </p:cNvPr>
          <p:cNvSpPr/>
          <p:nvPr/>
        </p:nvSpPr>
        <p:spPr>
          <a:xfrm>
            <a:off x="1665552" y="264135"/>
            <a:ext cx="998671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B60427-A32B-4215-8B7D-E98A7813D94F}"/>
              </a:ext>
            </a:extLst>
          </p:cNvPr>
          <p:cNvSpPr/>
          <p:nvPr/>
        </p:nvSpPr>
        <p:spPr>
          <a:xfrm>
            <a:off x="2535042" y="2183064"/>
            <a:ext cx="2540347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286B2C-0617-497E-A40A-7CA7C3DED5D9}"/>
              </a:ext>
            </a:extLst>
          </p:cNvPr>
          <p:cNvSpPr/>
          <p:nvPr/>
        </p:nvSpPr>
        <p:spPr>
          <a:xfrm>
            <a:off x="2535042" y="2183064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৪৫ 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2CC194-8B43-4203-9026-10443DDF2A5C}"/>
              </a:ext>
            </a:extLst>
          </p:cNvPr>
          <p:cNvGrpSpPr/>
          <p:nvPr/>
        </p:nvGrpSpPr>
        <p:grpSpPr>
          <a:xfrm>
            <a:off x="2793351" y="2296823"/>
            <a:ext cx="1825943" cy="569677"/>
            <a:chOff x="3311898" y="2331020"/>
            <a:chExt cx="3441029" cy="56967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7485355-FC29-4C58-AFF7-BBF2DD5DB549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Moon 18">
              <a:extLst>
                <a:ext uri="{FF2B5EF4-FFF2-40B4-BE49-F238E27FC236}">
                  <a16:creationId xmlns:a16="http://schemas.microsoft.com/office/drawing/2014/main" id="{A5FB5F9A-F8B1-42DC-99FC-D4E1BFAA2E6F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132004C-7DAB-4396-8411-9D2AD31CA5F6}"/>
              </a:ext>
            </a:extLst>
          </p:cNvPr>
          <p:cNvSpPr/>
          <p:nvPr/>
        </p:nvSpPr>
        <p:spPr>
          <a:xfrm>
            <a:off x="1949401" y="2244341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8129CF-6B8B-4756-9382-785A0370383D}"/>
              </a:ext>
            </a:extLst>
          </p:cNvPr>
          <p:cNvSpPr/>
          <p:nvPr/>
        </p:nvSpPr>
        <p:spPr>
          <a:xfrm>
            <a:off x="2633933" y="2772089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১৫ 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E0C9C6-924C-4FF1-9AFC-A8A7040845C7}"/>
              </a:ext>
            </a:extLst>
          </p:cNvPr>
          <p:cNvGrpSpPr/>
          <p:nvPr/>
        </p:nvGrpSpPr>
        <p:grpSpPr>
          <a:xfrm>
            <a:off x="2873172" y="2845536"/>
            <a:ext cx="1825943" cy="569677"/>
            <a:chOff x="3311898" y="2331020"/>
            <a:chExt cx="3441029" cy="56967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86CBE1C-BEE0-44BB-A36E-5386847895E1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Moon 23">
              <a:extLst>
                <a:ext uri="{FF2B5EF4-FFF2-40B4-BE49-F238E27FC236}">
                  <a16:creationId xmlns:a16="http://schemas.microsoft.com/office/drawing/2014/main" id="{CB7C6B99-4C57-4022-B732-7B7F2B03D2F2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9C402477-4617-400A-8CDD-C38BD1407BED}"/>
              </a:ext>
            </a:extLst>
          </p:cNvPr>
          <p:cNvSpPr/>
          <p:nvPr/>
        </p:nvSpPr>
        <p:spPr>
          <a:xfrm>
            <a:off x="2060180" y="2802728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972323D-3617-4ED6-B5B6-2F35DC4AA1C2}"/>
              </a:ext>
            </a:extLst>
          </p:cNvPr>
          <p:cNvSpPr/>
          <p:nvPr/>
        </p:nvSpPr>
        <p:spPr>
          <a:xfrm>
            <a:off x="2695267" y="3317855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 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E1C567-2DB3-4657-A89C-C91757BB9C72}"/>
              </a:ext>
            </a:extLst>
          </p:cNvPr>
          <p:cNvSpPr/>
          <p:nvPr/>
        </p:nvSpPr>
        <p:spPr>
          <a:xfrm>
            <a:off x="250567" y="4645632"/>
            <a:ext cx="5338668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৪৫ = ৩ × ৩ × ৫ 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62B0FB-A1BF-44F9-9BF7-D8BA989216A0}"/>
              </a:ext>
            </a:extLst>
          </p:cNvPr>
          <p:cNvSpPr/>
          <p:nvPr/>
        </p:nvSpPr>
        <p:spPr>
          <a:xfrm>
            <a:off x="7900038" y="2086566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২৪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A72355-F1F1-43B6-81BF-B0504671DE9A}"/>
              </a:ext>
            </a:extLst>
          </p:cNvPr>
          <p:cNvGrpSpPr/>
          <p:nvPr/>
        </p:nvGrpSpPr>
        <p:grpSpPr>
          <a:xfrm>
            <a:off x="8158347" y="2143445"/>
            <a:ext cx="1825943" cy="569677"/>
            <a:chOff x="3311898" y="2331020"/>
            <a:chExt cx="3441029" cy="56967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31787D-6C2C-4AA4-B057-81616A083141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oon 30">
              <a:extLst>
                <a:ext uri="{FF2B5EF4-FFF2-40B4-BE49-F238E27FC236}">
                  <a16:creationId xmlns:a16="http://schemas.microsoft.com/office/drawing/2014/main" id="{FA62DCF5-3060-4EC8-AF28-C988C62544DD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583F0C0-B7C2-4942-B67F-2570E40DD15D}"/>
              </a:ext>
            </a:extLst>
          </p:cNvPr>
          <p:cNvSpPr/>
          <p:nvPr/>
        </p:nvSpPr>
        <p:spPr>
          <a:xfrm>
            <a:off x="7301286" y="2086566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B9A36A5-BE8F-4F06-933C-054F9DE9AD2A}"/>
              </a:ext>
            </a:extLst>
          </p:cNvPr>
          <p:cNvSpPr/>
          <p:nvPr/>
        </p:nvSpPr>
        <p:spPr>
          <a:xfrm>
            <a:off x="7970695" y="2702273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১২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B4C4491-081F-460B-9708-C5373A684036}"/>
              </a:ext>
            </a:extLst>
          </p:cNvPr>
          <p:cNvGrpSpPr/>
          <p:nvPr/>
        </p:nvGrpSpPr>
        <p:grpSpPr>
          <a:xfrm>
            <a:off x="8238168" y="2746235"/>
            <a:ext cx="1825943" cy="569677"/>
            <a:chOff x="3311898" y="2331020"/>
            <a:chExt cx="3441029" cy="56967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EAB2711-BD2B-4E0E-98B1-A14BD79A3676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C248BA2F-42C2-4D14-9B90-4D3A423DC6E8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BBC2381-733C-483B-8BD4-5DC160F08DFE}"/>
              </a:ext>
            </a:extLst>
          </p:cNvPr>
          <p:cNvSpPr/>
          <p:nvPr/>
        </p:nvSpPr>
        <p:spPr>
          <a:xfrm>
            <a:off x="7436580" y="2630347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CA881A-E1A3-4421-AC5C-0D01F0144506}"/>
              </a:ext>
            </a:extLst>
          </p:cNvPr>
          <p:cNvSpPr/>
          <p:nvPr/>
        </p:nvSpPr>
        <p:spPr>
          <a:xfrm>
            <a:off x="8049441" y="3249325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  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CC2E7C-77DA-442C-848F-4AD463FCE553}"/>
              </a:ext>
            </a:extLst>
          </p:cNvPr>
          <p:cNvGrpSpPr/>
          <p:nvPr/>
        </p:nvGrpSpPr>
        <p:grpSpPr>
          <a:xfrm>
            <a:off x="8278078" y="3306205"/>
            <a:ext cx="1825943" cy="569677"/>
            <a:chOff x="3311898" y="2331020"/>
            <a:chExt cx="3441029" cy="56967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4B8173A-32FF-4FDC-A7BA-A40E9B03887E}"/>
                </a:ext>
              </a:extLst>
            </p:cNvPr>
            <p:cNvSpPr/>
            <p:nvPr/>
          </p:nvSpPr>
          <p:spPr>
            <a:xfrm rot="5400000" flipH="1">
              <a:off x="5040514" y="1188284"/>
              <a:ext cx="59009" cy="33658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2446DB90-6237-43F3-84D6-053EDB1B306A}"/>
                </a:ext>
              </a:extLst>
            </p:cNvPr>
            <p:cNvSpPr/>
            <p:nvPr/>
          </p:nvSpPr>
          <p:spPr>
            <a:xfrm flipH="1">
              <a:off x="3311898" y="2331020"/>
              <a:ext cx="150424" cy="569677"/>
            </a:xfrm>
            <a:prstGeom prst="moon">
              <a:avLst>
                <a:gd name="adj" fmla="val 25192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A64FEA43-B88F-43C8-A899-FD20CBAB6BE9}"/>
              </a:ext>
            </a:extLst>
          </p:cNvPr>
          <p:cNvSpPr/>
          <p:nvPr/>
        </p:nvSpPr>
        <p:spPr>
          <a:xfrm>
            <a:off x="7463800" y="3231948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 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5F6416F-C0E8-4BA4-B92F-DAF82E23CE7E}"/>
              </a:ext>
            </a:extLst>
          </p:cNvPr>
          <p:cNvSpPr/>
          <p:nvPr/>
        </p:nvSpPr>
        <p:spPr>
          <a:xfrm>
            <a:off x="8180982" y="3838555"/>
            <a:ext cx="117128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  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264D958-7F84-4957-BC7E-F3F2B6AE4265}"/>
              </a:ext>
            </a:extLst>
          </p:cNvPr>
          <p:cNvSpPr/>
          <p:nvPr/>
        </p:nvSpPr>
        <p:spPr>
          <a:xfrm>
            <a:off x="6110396" y="4785573"/>
            <a:ext cx="5831037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২৪ = ২ × ২ × 2 × 3 </a:t>
            </a:r>
          </a:p>
        </p:txBody>
      </p:sp>
    </p:spTree>
    <p:extLst>
      <p:ext uri="{BB962C8B-B14F-4D97-AF65-F5344CB8AC3E}">
        <p14:creationId xmlns:p14="http://schemas.microsoft.com/office/powerpoint/2010/main" val="236245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  <p:bldP spid="21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3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68" y="5632099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002" y="-586424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1E108-9596-49E2-A465-74C6D9675FA8}"/>
              </a:ext>
            </a:extLst>
          </p:cNvPr>
          <p:cNvSpPr/>
          <p:nvPr/>
        </p:nvSpPr>
        <p:spPr>
          <a:xfrm>
            <a:off x="4041886" y="494999"/>
            <a:ext cx="588879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9240CC-ABB6-430A-8F9C-32AD155C2676}"/>
              </a:ext>
            </a:extLst>
          </p:cNvPr>
          <p:cNvSpPr/>
          <p:nvPr/>
        </p:nvSpPr>
        <p:spPr>
          <a:xfrm>
            <a:off x="3511966" y="550710"/>
            <a:ext cx="1693751" cy="90608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8100000" scaled="1"/>
            <a:tileRect/>
          </a:gradFill>
          <a:ln w="57150">
            <a:solidFill>
              <a:srgbClr val="AB111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endParaRPr lang="en-US" sz="4800" b="1" dirty="0">
              <a:solidFill>
                <a:sysClr val="windowText" lastClr="00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89E080-4076-4ED0-8316-591FEAD5056E}"/>
              </a:ext>
            </a:extLst>
          </p:cNvPr>
          <p:cNvSpPr/>
          <p:nvPr/>
        </p:nvSpPr>
        <p:spPr>
          <a:xfrm>
            <a:off x="4162994" y="659479"/>
            <a:ext cx="446488" cy="7668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7D45838-E36D-41F3-BF1B-8E115E50C03C}"/>
              </a:ext>
            </a:extLst>
          </p:cNvPr>
          <p:cNvSpPr/>
          <p:nvPr/>
        </p:nvSpPr>
        <p:spPr>
          <a:xfrm>
            <a:off x="3185960" y="-213281"/>
            <a:ext cx="2400555" cy="800766"/>
          </a:xfrm>
          <a:prstGeom prst="triangle">
            <a:avLst/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2F7730-EB79-47A3-AEBF-2DB9D6C69E00}"/>
              </a:ext>
            </a:extLst>
          </p:cNvPr>
          <p:cNvSpPr/>
          <p:nvPr/>
        </p:nvSpPr>
        <p:spPr>
          <a:xfrm>
            <a:off x="1197968" y="1911138"/>
            <a:ext cx="8045616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পাদক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835BA5-1F7B-4392-ACD9-31F4EE1E4492}"/>
              </a:ext>
            </a:extLst>
          </p:cNvPr>
          <p:cNvSpPr/>
          <p:nvPr/>
        </p:nvSpPr>
        <p:spPr>
          <a:xfrm>
            <a:off x="2008459" y="2951816"/>
            <a:ext cx="1960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৪৫,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239432-318A-4A0C-8BB5-7A8A26D33801}"/>
              </a:ext>
            </a:extLst>
          </p:cNvPr>
          <p:cNvSpPr/>
          <p:nvPr/>
        </p:nvSpPr>
        <p:spPr>
          <a:xfrm>
            <a:off x="4135686" y="2969909"/>
            <a:ext cx="1960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৬০,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27246-0BDF-4491-80A3-3ADF7E4ACFBE}"/>
              </a:ext>
            </a:extLst>
          </p:cNvPr>
          <p:cNvSpPr/>
          <p:nvPr/>
        </p:nvSpPr>
        <p:spPr>
          <a:xfrm>
            <a:off x="6332994" y="2969909"/>
            <a:ext cx="196031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৩৬</a:t>
            </a:r>
          </a:p>
        </p:txBody>
      </p:sp>
    </p:spTree>
    <p:extLst>
      <p:ext uri="{BB962C8B-B14F-4D97-AF65-F5344CB8AC3E}">
        <p14:creationId xmlns:p14="http://schemas.microsoft.com/office/powerpoint/2010/main" val="202926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3E8C3E-01FF-452A-8512-222A8F166B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7" y="-56156"/>
            <a:ext cx="3810000" cy="31527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506364-E04A-426F-8152-64D1B63AE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78" y="-56155"/>
            <a:ext cx="3810000" cy="3152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5EF871-1E08-4D6B-8E23-158E2E884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59" y="4004127"/>
            <a:ext cx="3810000" cy="31527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707DD7-7312-4138-9E79-A21F1D66C9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9" y="4067765"/>
            <a:ext cx="3810000" cy="3152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B29942-0C54-4307-97A0-D1A0ADBB1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359" y="-36952"/>
            <a:ext cx="3810000" cy="3152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619E24-5400-4A7B-B98A-B6681F9A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619" y="3821914"/>
            <a:ext cx="3810000" cy="3152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AFE56-5F4F-466B-8FA8-DF1A072BE7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16" y="-56155"/>
            <a:ext cx="3810000" cy="31527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6E2CDB-92FE-4725-8185-65A3A7C20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278" y="4067765"/>
            <a:ext cx="3810000" cy="31527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EEC7C0-82F7-4C7E-9DD8-AB86677478F9}"/>
              </a:ext>
            </a:extLst>
          </p:cNvPr>
          <p:cNvSpPr/>
          <p:nvPr/>
        </p:nvSpPr>
        <p:spPr>
          <a:xfrm>
            <a:off x="1237957" y="2464692"/>
            <a:ext cx="10185009" cy="13674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10287"/>
                <a:gd name="adj2" fmla="val -498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5400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আন্তরিক</a:t>
            </a:r>
            <a:r>
              <a:rPr lang="en-US" sz="5400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5400" dirty="0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5400" dirty="0"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513EF33C-9193-4136-A7C8-9F5EF3B492A6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70422-BBB2-4863-A5F0-F60532199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" y="-22629"/>
            <a:ext cx="12192000" cy="685800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9278ADD-7C11-4F3E-8573-5C4602B329B1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C2BA84-1460-4AB5-9D2C-C3E0635D762C}"/>
              </a:ext>
            </a:extLst>
          </p:cNvPr>
          <p:cNvGrpSpPr/>
          <p:nvPr/>
        </p:nvGrpSpPr>
        <p:grpSpPr>
          <a:xfrm>
            <a:off x="1736335" y="1162253"/>
            <a:ext cx="2041545" cy="2084414"/>
            <a:chOff x="2362313" y="1490538"/>
            <a:chExt cx="2308324" cy="23083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BB207EB-C56E-432B-BADC-0E5534D2A1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858"/>
            <a:stretch/>
          </p:blipFill>
          <p:spPr>
            <a:xfrm>
              <a:off x="2435667" y="1537850"/>
              <a:ext cx="2161617" cy="221369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EC49AFF-84E2-4004-9453-1EFEF129B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62313" y="1490538"/>
              <a:ext cx="2308324" cy="2308324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C461D23-A403-45D8-8C9F-6A9D4B230F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358" y="1392816"/>
            <a:ext cx="1457325" cy="43030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ADC8EDB-F29F-43B7-AE82-8AF84BDDF18A}"/>
              </a:ext>
            </a:extLst>
          </p:cNvPr>
          <p:cNvGrpSpPr/>
          <p:nvPr/>
        </p:nvGrpSpPr>
        <p:grpSpPr>
          <a:xfrm>
            <a:off x="8583446" y="1701918"/>
            <a:ext cx="2790354" cy="3408905"/>
            <a:chOff x="8285871" y="1934702"/>
            <a:chExt cx="2790354" cy="34089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02DC991-63FF-4498-B2DA-4E65747A0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871" y="1934702"/>
              <a:ext cx="2790354" cy="340890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4B9CBA-4489-4C43-B455-6C8625C4E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2964" y="2100093"/>
              <a:ext cx="357294" cy="25962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11F5E4B-0C33-404C-A594-E99E60FA6CC8}"/>
              </a:ext>
            </a:extLst>
          </p:cNvPr>
          <p:cNvSpPr txBox="1"/>
          <p:nvPr/>
        </p:nvSpPr>
        <p:spPr>
          <a:xfrm>
            <a:off x="59283" y="3246667"/>
            <a:ext cx="5712280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3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 নূরানী বেগম</a:t>
            </a:r>
          </a:p>
          <a:p>
            <a:pPr algn="ctr"/>
            <a:r>
              <a:rPr lang="bn-IN" sz="3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তারাপুর সরকারি প্রাথমিক বিদ্যালয়</a:t>
            </a:r>
          </a:p>
          <a:p>
            <a:pPr algn="ctr"/>
            <a:r>
              <a:rPr lang="bn-IN" sz="3600" b="1" dirty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সুন্দরগঞ্জ,গাইবান্ধা ।</a:t>
            </a:r>
            <a:endParaRPr lang="en-US" sz="3600" b="1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75F34D-702D-4F6A-A90D-3A505C9C30D9}"/>
              </a:ext>
            </a:extLst>
          </p:cNvPr>
          <p:cNvSpPr/>
          <p:nvPr/>
        </p:nvSpPr>
        <p:spPr>
          <a:xfrm>
            <a:off x="3601330" y="196948"/>
            <a:ext cx="4684541" cy="811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>
                <a:gd name="adj1" fmla="val 0"/>
                <a:gd name="adj2" fmla="val 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ln>
                  <a:solidFill>
                    <a:schemeClr val="tx1"/>
                  </a:solidFill>
                </a:ln>
                <a:solidFill>
                  <a:srgbClr val="860000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860000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19D4DB-761E-4C6E-B225-03C1C78998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381" y="5350070"/>
            <a:ext cx="1865376" cy="18653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20BD47-EF19-4D4D-A6A1-EB6F4D66D1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16" y="-472560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78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30EE1-E26A-4F12-8566-E9099EC0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B1EB552-2367-489A-8689-EB71CED3EB3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3EF60-810D-4707-A370-3F265AC9C5DB}"/>
              </a:ext>
            </a:extLst>
          </p:cNvPr>
          <p:cNvSpPr/>
          <p:nvPr/>
        </p:nvSpPr>
        <p:spPr>
          <a:xfrm>
            <a:off x="1309171" y="194089"/>
            <a:ext cx="844743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া………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CE258-D54E-464E-AB96-E281E6CEE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203" y="5302817"/>
            <a:ext cx="1865376" cy="1865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DF18DF-4B6B-4422-9F5E-25CE75FB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579" y="-537620"/>
            <a:ext cx="1865376" cy="18653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A0EC9C-060D-4583-9412-C67423F3C878}"/>
              </a:ext>
            </a:extLst>
          </p:cNvPr>
          <p:cNvSpPr/>
          <p:nvPr/>
        </p:nvSpPr>
        <p:spPr>
          <a:xfrm>
            <a:off x="871967" y="1671620"/>
            <a:ext cx="9321845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(১)   ১২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কিকি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19E042-AE48-4677-BE40-19F0B1C5F339}"/>
              </a:ext>
            </a:extLst>
          </p:cNvPr>
          <p:cNvSpPr/>
          <p:nvPr/>
        </p:nvSpPr>
        <p:spPr>
          <a:xfrm>
            <a:off x="-286742" y="3049333"/>
            <a:ext cx="11929633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১২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১, ২, ৩, ৪, ৬, ১২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4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430EE1-E26A-4F12-8566-E9099EC02B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" y="-22629"/>
            <a:ext cx="12192000" cy="6858000"/>
          </a:xfrm>
          <a:prstGeom prst="rect">
            <a:avLst/>
          </a:prstGeom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BB1EB552-2367-489A-8689-EB71CED3EB39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03EF60-810D-4707-A370-3F265AC9C5DB}"/>
              </a:ext>
            </a:extLst>
          </p:cNvPr>
          <p:cNvSpPr/>
          <p:nvPr/>
        </p:nvSpPr>
        <p:spPr>
          <a:xfrm>
            <a:off x="1309172" y="194089"/>
            <a:ext cx="6639074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C6AD28-A587-45F2-BF48-17F91923DA6F}"/>
              </a:ext>
            </a:extLst>
          </p:cNvPr>
          <p:cNvSpPr/>
          <p:nvPr/>
        </p:nvSpPr>
        <p:spPr>
          <a:xfrm>
            <a:off x="2553953" y="1758461"/>
            <a:ext cx="7202658" cy="386861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CDA1D8-78DA-4F46-97DD-E373719075E9}"/>
              </a:ext>
            </a:extLst>
          </p:cNvPr>
          <p:cNvSpPr txBox="1"/>
          <p:nvPr/>
        </p:nvSpPr>
        <p:spPr>
          <a:xfrm>
            <a:off x="3004118" y="2697222"/>
            <a:ext cx="6302329" cy="141829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</a:t>
            </a:r>
            <a:r>
              <a:rPr lang="en-US" sz="4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8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9CE258-D54E-464E-AB96-E281E6CEE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542" y="5535750"/>
            <a:ext cx="1865376" cy="1865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DF18DF-4B6B-4422-9F5E-25CE75FB1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204" y="-565755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60" y="-656762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C1E108-9596-49E2-A465-74C6D9675FA8}"/>
              </a:ext>
            </a:extLst>
          </p:cNvPr>
          <p:cNvSpPr/>
          <p:nvPr/>
        </p:nvSpPr>
        <p:spPr>
          <a:xfrm>
            <a:off x="3156729" y="163384"/>
            <a:ext cx="5878542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F71646-D10D-46E8-B31D-8F46D1095EA0}"/>
              </a:ext>
            </a:extLst>
          </p:cNvPr>
          <p:cNvSpPr/>
          <p:nvPr/>
        </p:nvSpPr>
        <p:spPr>
          <a:xfrm>
            <a:off x="444708" y="1838850"/>
            <a:ext cx="11428424" cy="31802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খ্যাটিকে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১১, ১৩, ১৭, ১৯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ৌলিক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0182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460" y="-656762"/>
            <a:ext cx="1865376" cy="18653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ABC872-EF04-4A02-8306-AFF3BAEE6EE2}"/>
              </a:ext>
            </a:extLst>
          </p:cNvPr>
          <p:cNvSpPr/>
          <p:nvPr/>
        </p:nvSpPr>
        <p:spPr>
          <a:xfrm>
            <a:off x="2272370" y="149316"/>
            <a:ext cx="7647259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F23572-5D9D-4C5A-BE30-BFEBE65E1BA6}"/>
              </a:ext>
            </a:extLst>
          </p:cNvPr>
          <p:cNvSpPr/>
          <p:nvPr/>
        </p:nvSpPr>
        <p:spPr>
          <a:xfrm>
            <a:off x="3305798" y="1078485"/>
            <a:ext cx="5885754" cy="946553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 w="57150">
            <a:solidFill>
              <a:srgbClr val="7030A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6C9E45-7987-488C-ABB6-CEDC9CA382E4}"/>
              </a:ext>
            </a:extLst>
          </p:cNvPr>
          <p:cNvSpPr/>
          <p:nvPr/>
        </p:nvSpPr>
        <p:spPr>
          <a:xfrm>
            <a:off x="419684" y="2257761"/>
            <a:ext cx="11453447" cy="3372242"/>
          </a:xfrm>
          <a:prstGeom prst="rect">
            <a:avLst/>
          </a:prstGeom>
          <a:solidFill>
            <a:srgbClr val="FF8787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 তখনই মৌলিক সংখ্যা হবে যখন ঐ সংখ্যার শুধুমাত্র দুইটি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উৎপাদক থাকবে।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দুটির বেশি বা কম উৎপাদক হলে সংখ্যাটি মৌলিক সংখ্যা হবেনা।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এর উৎপাদক ১টি ।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 ১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নয় </a:t>
            </a:r>
            <a:r>
              <a:rPr lang="en-US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4003055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E740473-953E-46B4-AE8D-E06B5D464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26"/>
            <a:ext cx="12192000" cy="6911051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35" y="5512523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956" y="-705999"/>
            <a:ext cx="1865376" cy="18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1137" y="-603107"/>
            <a:ext cx="1865376" cy="186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CBEC14B-DCE0-4AC4-92C8-67CD1386C9F0}"/>
              </a:ext>
            </a:extLst>
          </p:cNvPr>
          <p:cNvSpPr/>
          <p:nvPr/>
        </p:nvSpPr>
        <p:spPr>
          <a:xfrm>
            <a:off x="-25579" y="811290"/>
            <a:ext cx="1206667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C2A510-BD31-477E-944F-CD9E428043DF}"/>
              </a:ext>
            </a:extLst>
          </p:cNvPr>
          <p:cNvSpPr/>
          <p:nvPr/>
        </p:nvSpPr>
        <p:spPr>
          <a:xfrm>
            <a:off x="661182" y="1913610"/>
            <a:ext cx="11113477" cy="590841"/>
          </a:xfrm>
          <a:prstGeom prst="rect">
            <a:avLst/>
          </a:prstGeom>
          <a:solidFill>
            <a:schemeClr val="bg1"/>
          </a:solidFill>
          <a:ln w="57150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৪,  ৯,  ২১,  ৩৩,  ৩৭,  ৪৩,  ৪৯,   ৫৭,  ৫৯,  ৬৩,   ৬৭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E2B60A-F3D6-47F7-9693-7C39E07BF95F}"/>
              </a:ext>
            </a:extLst>
          </p:cNvPr>
          <p:cNvSpPr/>
          <p:nvPr/>
        </p:nvSpPr>
        <p:spPr>
          <a:xfrm>
            <a:off x="2067952" y="0"/>
            <a:ext cx="7851678" cy="97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6000" b="1" dirty="0">
              <a:gradFill>
                <a:gsLst>
                  <a:gs pos="40000">
                    <a:srgbClr val="FF0000"/>
                  </a:gs>
                  <a:gs pos="77000">
                    <a:schemeClr val="tx1"/>
                  </a:gs>
                </a:gsLst>
                <a:lin ang="5400000" scaled="1"/>
              </a:gra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0D1D29-A74C-4F25-9DCE-E8F3157952C0}"/>
              </a:ext>
            </a:extLst>
          </p:cNvPr>
          <p:cNvSpPr/>
          <p:nvPr/>
        </p:nvSpPr>
        <p:spPr>
          <a:xfrm>
            <a:off x="-541137" y="3199196"/>
            <a:ext cx="490887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8F15FD5-72CA-4058-A0C4-8620B5D3F9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9623" y="1784050"/>
            <a:ext cx="858237" cy="882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9919C94-56D6-427F-AC46-601892435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4369" y="1804882"/>
            <a:ext cx="858237" cy="8823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45FAEB-C384-4D1F-9878-ED4E353DA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7092" y="1784050"/>
            <a:ext cx="858237" cy="8499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A41A1-EA2F-4A07-AB3E-4DD65E6AE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578" y="1826808"/>
            <a:ext cx="858237" cy="8499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57EEB3-2CB9-4819-AB89-EC6A58314CB5}"/>
              </a:ext>
            </a:extLst>
          </p:cNvPr>
          <p:cNvSpPr/>
          <p:nvPr/>
        </p:nvSpPr>
        <p:spPr>
          <a:xfrm>
            <a:off x="3999623" y="3269459"/>
            <a:ext cx="6406830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৩৭,  ৪৩,  ৫৯,   ৬৭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2F63C-C123-4268-B376-31B2E3EBC277}"/>
              </a:ext>
            </a:extLst>
          </p:cNvPr>
          <p:cNvSpPr/>
          <p:nvPr/>
        </p:nvSpPr>
        <p:spPr>
          <a:xfrm>
            <a:off x="-25579" y="4678273"/>
            <a:ext cx="4908877" cy="8273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4800" dirty="0">
              <a:solidFill>
                <a:schemeClr val="tx1"/>
              </a:solidFill>
              <a:effectLst>
                <a:reflection blurRad="6350" stA="55000" endA="300" endPos="455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4E2BF8-DD94-40A5-B661-7CB534598419}"/>
              </a:ext>
            </a:extLst>
          </p:cNvPr>
          <p:cNvSpPr/>
          <p:nvPr/>
        </p:nvSpPr>
        <p:spPr>
          <a:xfrm>
            <a:off x="4616020" y="4703957"/>
            <a:ext cx="7664838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৪,  ৯,  ২১,   ৩৩,  ৪৯,  ৫৭,  ৬৩ </a:t>
            </a:r>
          </a:p>
        </p:txBody>
      </p:sp>
    </p:spTree>
    <p:extLst>
      <p:ext uri="{BB962C8B-B14F-4D97-AF65-F5344CB8AC3E}">
        <p14:creationId xmlns:p14="http://schemas.microsoft.com/office/powerpoint/2010/main" val="377293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4" grpId="0" animBg="1"/>
      <p:bldP spid="15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257FC7C-C362-43A1-9E96-0D47126F7369}"/>
              </a:ext>
            </a:extLst>
          </p:cNvPr>
          <p:cNvSpPr/>
          <p:nvPr/>
        </p:nvSpPr>
        <p:spPr>
          <a:xfrm>
            <a:off x="563834" y="5235906"/>
            <a:ext cx="11013173" cy="1474996"/>
          </a:xfrm>
          <a:prstGeom prst="rect">
            <a:avLst/>
          </a:prstGeom>
          <a:solidFill>
            <a:srgbClr val="FF8787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সংখ্যাগুলোর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গুণনীয়ক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4800" dirty="0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6496418-695F-4BDB-B268-BD5DF304785D}"/>
              </a:ext>
            </a:extLst>
          </p:cNvPr>
          <p:cNvSpPr/>
          <p:nvPr/>
        </p:nvSpPr>
        <p:spPr>
          <a:xfrm>
            <a:off x="-25579" y="0"/>
            <a:ext cx="12192000" cy="6911051"/>
          </a:xfrm>
          <a:prstGeom prst="frame">
            <a:avLst>
              <a:gd name="adj1" fmla="val 1834"/>
            </a:avLst>
          </a:prstGeom>
          <a:solidFill>
            <a:schemeClr val="bg1"/>
          </a:solidFill>
          <a:ln w="76200">
            <a:solidFill>
              <a:srgbClr val="8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EA6497-EB95-462B-AEC0-4A1D56A1B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580" y="5751674"/>
            <a:ext cx="1865376" cy="18653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17A469-56A4-4948-A44C-585E2BE9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114" y="-444332"/>
            <a:ext cx="1865376" cy="18653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9582D75-17C5-4C90-B075-9D8CB45C3EAC}"/>
              </a:ext>
            </a:extLst>
          </p:cNvPr>
          <p:cNvSpPr/>
          <p:nvPr/>
        </p:nvSpPr>
        <p:spPr>
          <a:xfrm>
            <a:off x="134838" y="-1"/>
            <a:ext cx="11922324" cy="9767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ংখ্যা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b="1" dirty="0" err="1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1" dirty="0">
                <a:gradFill>
                  <a:gsLst>
                    <a:gs pos="40000">
                      <a:srgbClr val="FF0000"/>
                    </a:gs>
                    <a:gs pos="77000">
                      <a:schemeClr val="tx1"/>
                    </a:gs>
                  </a:gsLst>
                  <a:lin ang="5400000" scaled="1"/>
                </a:gradFill>
                <a:effectLst>
                  <a:reflection blurRad="6350" stA="55000" endA="300" endPos="455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3D4178-DE0E-41E0-AB8A-60E8C1539458}"/>
              </a:ext>
            </a:extLst>
          </p:cNvPr>
          <p:cNvSpPr/>
          <p:nvPr/>
        </p:nvSpPr>
        <p:spPr>
          <a:xfrm>
            <a:off x="1964205" y="976712"/>
            <a:ext cx="7664838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৪,  ৯,  ২১,   ৩৩,  ৪৯,  ৫৭,  ৬৩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8ABE05-C7EF-442D-A8DA-668E8A80FAC9}"/>
              </a:ext>
            </a:extLst>
          </p:cNvPr>
          <p:cNvSpPr/>
          <p:nvPr/>
        </p:nvSpPr>
        <p:spPr>
          <a:xfrm>
            <a:off x="516843" y="1822463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  = ২ × ২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66750C-EDB0-4E2E-AF34-0D3DC81459FD}"/>
              </a:ext>
            </a:extLst>
          </p:cNvPr>
          <p:cNvSpPr/>
          <p:nvPr/>
        </p:nvSpPr>
        <p:spPr>
          <a:xfrm>
            <a:off x="411848" y="2598466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৯  = ৩ × ৩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1964F3-561E-45B9-8807-0755F22E3763}"/>
              </a:ext>
            </a:extLst>
          </p:cNvPr>
          <p:cNvSpPr/>
          <p:nvPr/>
        </p:nvSpPr>
        <p:spPr>
          <a:xfrm>
            <a:off x="422254" y="3554460"/>
            <a:ext cx="3703465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২১  = ৩ × ৭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F8E01CC-3E21-4837-B770-3D1B94A13A37}"/>
              </a:ext>
            </a:extLst>
          </p:cNvPr>
          <p:cNvSpPr/>
          <p:nvPr/>
        </p:nvSpPr>
        <p:spPr>
          <a:xfrm>
            <a:off x="352719" y="4510454"/>
            <a:ext cx="403171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৩৩  = ৩ × ১১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DC82C9-EA94-4C60-A60F-B4C18ED9159C}"/>
              </a:ext>
            </a:extLst>
          </p:cNvPr>
          <p:cNvSpPr/>
          <p:nvPr/>
        </p:nvSpPr>
        <p:spPr>
          <a:xfrm>
            <a:off x="5570516" y="1918257"/>
            <a:ext cx="403171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৪৯  = ৭ × ৭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382E3F-E289-46F2-8342-2B8514029073}"/>
              </a:ext>
            </a:extLst>
          </p:cNvPr>
          <p:cNvSpPr/>
          <p:nvPr/>
        </p:nvSpPr>
        <p:spPr>
          <a:xfrm>
            <a:off x="5570515" y="2745564"/>
            <a:ext cx="403171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৫৭  = ১৯ × ৩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4CA36E-61BE-4AD9-B2A7-E73B98115E6B}"/>
              </a:ext>
            </a:extLst>
          </p:cNvPr>
          <p:cNvSpPr/>
          <p:nvPr/>
        </p:nvSpPr>
        <p:spPr>
          <a:xfrm>
            <a:off x="5736982" y="3614152"/>
            <a:ext cx="403171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৬৩  = ৭ × ৯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E176DC-7466-454F-B596-BF66501A270B}"/>
              </a:ext>
            </a:extLst>
          </p:cNvPr>
          <p:cNvSpPr/>
          <p:nvPr/>
        </p:nvSpPr>
        <p:spPr>
          <a:xfrm>
            <a:off x="6571957" y="4406767"/>
            <a:ext cx="4031711" cy="683436"/>
          </a:xfrm>
          <a:prstGeom prst="rect">
            <a:avLst/>
          </a:prstGeom>
          <a:noFill/>
          <a:ln w="28575"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just"/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= ৭ × ৩ × ৩ </a:t>
            </a:r>
          </a:p>
        </p:txBody>
      </p:sp>
    </p:spTree>
    <p:extLst>
      <p:ext uri="{BB962C8B-B14F-4D97-AF65-F5344CB8AC3E}">
        <p14:creationId xmlns:p14="http://schemas.microsoft.com/office/powerpoint/2010/main" val="194032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679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29</cp:revision>
  <dcterms:created xsi:type="dcterms:W3CDTF">2021-07-13T13:21:04Z</dcterms:created>
  <dcterms:modified xsi:type="dcterms:W3CDTF">2021-07-14T05:51:56Z</dcterms:modified>
</cp:coreProperties>
</file>