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7" r:id="rId5"/>
    <p:sldId id="258" r:id="rId6"/>
    <p:sldId id="264" r:id="rId7"/>
    <p:sldId id="266" r:id="rId8"/>
    <p:sldId id="269" r:id="rId9"/>
    <p:sldId id="265" r:id="rId10"/>
    <p:sldId id="268" r:id="rId11"/>
    <p:sldId id="259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>
        <p:scale>
          <a:sx n="68" d="100"/>
          <a:sy n="68" d="100"/>
        </p:scale>
        <p:origin x="-141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3243C-0E9E-4422-9135-289C7CDC1A6A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5730-2837-4ED9-87A7-D2E94A16D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20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533400"/>
            <a:ext cx="2819400" cy="2066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038600"/>
            <a:ext cx="3581400" cy="1456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5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590800" y="0"/>
            <a:ext cx="4038600" cy="2337375"/>
            <a:chOff x="3124200" y="0"/>
            <a:chExt cx="2514600" cy="2337375"/>
          </a:xfrm>
        </p:grpSpPr>
        <p:pic>
          <p:nvPicPr>
            <p:cNvPr id="2052" name="Picture 4" descr="C:\Users\Polash\Desktop\New folder\টপজপট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0"/>
              <a:ext cx="2514600" cy="1819275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505200" y="1752600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38400" y="38100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বাল্ব-১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বাল্ব-২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ফ্যানটি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100000" r="-9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809750"/>
            <a:chOff x="3048000" y="1447800"/>
            <a:chExt cx="3886200" cy="1809750"/>
          </a:xfrm>
        </p:grpSpPr>
        <p:pic>
          <p:nvPicPr>
            <p:cNvPr id="5" name="Picture 2" descr="C:\Users\Polash\Desktop\New folder\চডটচ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0" y="1447800"/>
              <a:ext cx="3886200" cy="180975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537710" y="1905000"/>
              <a:ext cx="876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1703487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MS Mincho"/>
                <a:ea typeface="MS Mincho"/>
              </a:rPr>
              <a:t>☞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ea typeface="MS Mincho"/>
                <a:cs typeface="NikoshBAN" pitchFamily="2" charset="0"/>
              </a:rPr>
              <a:t>বর্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☞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☞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☞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☞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☞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ব্যাটারিতে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☞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বিদ্যুৎবাহী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MS Mincho"/>
                <a:ea typeface="MS Mincho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8800" y="0"/>
            <a:ext cx="5029200" cy="990600"/>
            <a:chOff x="3324224" y="2509838"/>
            <a:chExt cx="2924176" cy="1838325"/>
          </a:xfrm>
        </p:grpSpPr>
        <p:pic>
          <p:nvPicPr>
            <p:cNvPr id="7" name="Picture 3" descr="C:\Users\Polash\Desktop\New folder\নান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4224" y="2509838"/>
              <a:ext cx="2924176" cy="183832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431867" y="2903762"/>
              <a:ext cx="1417782" cy="11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76400" y="38100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♛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গৃহে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চিত্রে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দেখানো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বর্তনীর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কিরুপ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পরিবর্তন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প্রয়োজন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 ? 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বিশ্লেষন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70C0"/>
                </a:solidFill>
                <a:latin typeface="MS Mincho"/>
                <a:ea typeface="MS Mincho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Polash\Desktop\jhg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48000" y="-381000"/>
            <a:ext cx="25908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04800"/>
            <a:ext cx="8534400" cy="6019800"/>
            <a:chOff x="381000" y="304800"/>
            <a:chExt cx="8534400" cy="5451396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4648200"/>
              <a:ext cx="2286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29400" y="304800"/>
              <a:ext cx="2286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90800" y="0"/>
            <a:ext cx="3357562" cy="1600200"/>
            <a:chOff x="3500438" y="2362200"/>
            <a:chExt cx="3357562" cy="2133600"/>
          </a:xfrm>
        </p:grpSpPr>
        <p:pic>
          <p:nvPicPr>
            <p:cNvPr id="1026" name="Picture 2" descr="C:\Users\Polash\Desktop\New folder\ানবাাওন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0438" y="2362200"/>
              <a:ext cx="3357562" cy="21336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191000" y="2895600"/>
              <a:ext cx="2057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3000" y="1600200"/>
            <a:ext cx="2971800" cy="3505200"/>
            <a:chOff x="2514600" y="685800"/>
            <a:chExt cx="2971800" cy="4588371"/>
          </a:xfrm>
        </p:grpSpPr>
        <p:grpSp>
          <p:nvGrpSpPr>
            <p:cNvPr id="8" name="Group 5"/>
            <p:cNvGrpSpPr/>
            <p:nvPr/>
          </p:nvGrpSpPr>
          <p:grpSpPr>
            <a:xfrm>
              <a:off x="2514600" y="685800"/>
              <a:ext cx="2695575" cy="3028950"/>
              <a:chOff x="3552824" y="2305050"/>
              <a:chExt cx="2695575" cy="3028950"/>
            </a:xfrm>
          </p:grpSpPr>
          <p:pic>
            <p:nvPicPr>
              <p:cNvPr id="10" name="Picture 3" descr="C:\Users\Polash\Desktop\New folder\ননআ্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824" y="2305050"/>
                <a:ext cx="2695575" cy="302895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E:\gentrmn\palash 7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38600" y="2895600"/>
                <a:ext cx="1752600" cy="1981200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2743200" y="3581400"/>
              <a:ext cx="27432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পলাশ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নাথ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24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24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b="1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খইয়াছরা</a:t>
              </a:r>
              <a:r>
                <a:rPr lang="en-US" sz="24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en-US" sz="2400" b="1" dirty="0" err="1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মিরসরাই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চট্টগ্রাম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95800" y="20574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 (৯ম-১০ম)</a:t>
            </a: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 ১৪শ</a:t>
            </a: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উপাংশ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olash\Desktop\টচগড়;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133600"/>
            <a:ext cx="2971800" cy="4724400"/>
          </a:xfrm>
          <a:prstGeom prst="rect">
            <a:avLst/>
          </a:prstGeom>
          <a:noFill/>
        </p:spPr>
      </p:pic>
      <p:pic>
        <p:nvPicPr>
          <p:cNvPr id="1028" name="Picture 4" descr="C:\Users\Polash\Desktop\পকতদ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133600"/>
            <a:ext cx="2971800" cy="4724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71600" y="4572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olash\Desktop\20210702_144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3200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1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3048000"/>
            <a:ext cx="3657600" cy="2362200"/>
            <a:chOff x="1828800" y="1981200"/>
            <a:chExt cx="4953000" cy="3276600"/>
          </a:xfrm>
        </p:grpSpPr>
        <p:pic>
          <p:nvPicPr>
            <p:cNvPr id="1026" name="Picture 2" descr="C:\Users\Polash\Downloads\20210702_14293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1981200"/>
              <a:ext cx="4953000" cy="327660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3505200" y="4800600"/>
              <a:ext cx="1362941" cy="140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19603" y="3048001"/>
            <a:ext cx="3769060" cy="2362200"/>
            <a:chOff x="4419603" y="3048001"/>
            <a:chExt cx="3769060" cy="2362200"/>
          </a:xfrm>
        </p:grpSpPr>
        <p:pic>
          <p:nvPicPr>
            <p:cNvPr id="9" name="Picture 3" descr="C:\Users\Polash\Desktop\20210702_14462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5123033" y="2344571"/>
              <a:ext cx="2362200" cy="376906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 flipV="1">
              <a:off x="5410200" y="5257800"/>
              <a:ext cx="1524000" cy="1219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86200" y="160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endParaRPr lang="en-US" sz="36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52600" y="152400"/>
            <a:ext cx="5715000" cy="1371600"/>
            <a:chOff x="3452812" y="2405063"/>
            <a:chExt cx="3481387" cy="2047875"/>
          </a:xfrm>
        </p:grpSpPr>
        <p:pic>
          <p:nvPicPr>
            <p:cNvPr id="13" name="Picture 2" descr="C:\Users\Polash\Desktop\New folder\;দতকব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4169568" y="1688307"/>
              <a:ext cx="2047875" cy="3481387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810000" y="3330714"/>
              <a:ext cx="2514600" cy="105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5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1466850"/>
            <a:chOff x="990600" y="228600"/>
            <a:chExt cx="6705600" cy="1466850"/>
          </a:xfrm>
        </p:grpSpPr>
        <p:pic>
          <p:nvPicPr>
            <p:cNvPr id="2054" name="Picture 6" descr="C:\Users\Polash\Desktop\তচক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228600"/>
              <a:ext cx="6705600" cy="146685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555240" y="990600"/>
              <a:ext cx="3408680" cy="52322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35755"/>
                </a:avLst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endParaRPr lang="en-US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71600" y="1905000"/>
            <a:ext cx="6858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➣</a:t>
            </a:r>
            <a:r>
              <a:rPr lang="en-US" sz="3200" dirty="0" smtClean="0"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তড়ি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ৎ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উপাংশ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যন্ত্র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প্রতীকের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প্রকাশ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ea typeface="MS Mincho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➣</a:t>
            </a:r>
            <a:r>
              <a:rPr lang="en-US" sz="3200" b="1" dirty="0" smtClean="0">
                <a:solidFill>
                  <a:srgbClr val="C0000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বর্তনী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তৈরী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গৃহে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➣</a:t>
            </a:r>
            <a:r>
              <a:rPr lang="en-US" sz="3200" dirty="0" smtClean="0"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ea typeface="MS Mincho"/>
                <a:cs typeface="NikoshBAN" pitchFamily="2" charset="0"/>
              </a:rPr>
              <a:t>সিস্টেম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ea typeface="MS Mincho"/>
                <a:cs typeface="NikoshBAN" pitchFamily="2" charset="0"/>
              </a:rPr>
              <a:t>লস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ea typeface="MS Mincho"/>
                <a:cs typeface="NikoshBAN" pitchFamily="2" charset="0"/>
              </a:rPr>
              <a:t>এবংলোড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ea typeface="MS Mincho"/>
                <a:cs typeface="NikoshBAN" pitchFamily="2" charset="0"/>
              </a:rPr>
              <a:t>শেডিং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lash\Desktop\াকব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76400"/>
            <a:ext cx="4648200" cy="5019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533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5600" y="0"/>
            <a:ext cx="3352800" cy="1685925"/>
            <a:chOff x="3219450" y="2586038"/>
            <a:chExt cx="2705100" cy="1685925"/>
          </a:xfrm>
        </p:grpSpPr>
        <p:pic>
          <p:nvPicPr>
            <p:cNvPr id="10" name="Picture 2" descr="C:\Users\Polash\Desktop\New folder\দজচজা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9450" y="2586038"/>
              <a:ext cx="2705100" cy="168592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733800" y="312420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0" y="1752600"/>
            <a:ext cx="6781800" cy="954107"/>
            <a:chOff x="2362200" y="1752600"/>
            <a:chExt cx="5257800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2362200" y="1752600"/>
              <a:ext cx="525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চিত্রটি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চিহ্নিত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প্রতীক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গুলোর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11721" y="1752600"/>
              <a:ext cx="354458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2" y="2438401"/>
            <a:ext cx="9144002" cy="4419600"/>
            <a:chOff x="-2" y="3505199"/>
            <a:chExt cx="9144002" cy="3352801"/>
          </a:xfrm>
        </p:grpSpPr>
        <p:grpSp>
          <p:nvGrpSpPr>
            <p:cNvPr id="24" name="Group 15"/>
            <p:cNvGrpSpPr/>
            <p:nvPr/>
          </p:nvGrpSpPr>
          <p:grpSpPr>
            <a:xfrm>
              <a:off x="-2" y="3505199"/>
              <a:ext cx="9144002" cy="3352801"/>
              <a:chOff x="-2" y="3505199"/>
              <a:chExt cx="9144002" cy="3352801"/>
            </a:xfrm>
          </p:grpSpPr>
          <p:pic>
            <p:nvPicPr>
              <p:cNvPr id="27" name="Picture 3" descr="C:\Users\Polash\Desktop\hfd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>
                <a:off x="2895599" y="609598"/>
                <a:ext cx="3352800" cy="9144002"/>
              </a:xfrm>
              <a:prstGeom prst="rect">
                <a:avLst/>
              </a:prstGeom>
              <a:noFill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191000" y="45720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32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57600" y="627322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32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43600" y="627322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32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95400" y="627322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32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43000" y="52578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32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rot="5400000">
              <a:off x="1143000" y="5028406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57200" y="3810000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*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এটি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বর্তনী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?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olash\Desktop\jhgk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400300" y="-647700"/>
            <a:ext cx="4343400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05200" y="115669"/>
            <a:ext cx="23622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722293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বর্তনীটি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olash\Desktop\20210702_144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12331" y="1769270"/>
            <a:ext cx="2700338" cy="6781801"/>
          </a:xfrm>
          <a:prstGeom prst="rect">
            <a:avLst/>
          </a:prstGeom>
          <a:noFill/>
        </p:spPr>
      </p:pic>
      <p:pic>
        <p:nvPicPr>
          <p:cNvPr id="3075" name="Picture 3" descr="C:\Users\Polash\Desktop\20210702_144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259931" y="-1126331"/>
            <a:ext cx="3005138" cy="678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76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253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Polash</dc:creator>
  <cp:lastModifiedBy>Polash</cp:lastModifiedBy>
  <cp:revision>137</cp:revision>
  <dcterms:created xsi:type="dcterms:W3CDTF">2021-01-05T15:15:46Z</dcterms:created>
  <dcterms:modified xsi:type="dcterms:W3CDTF">2021-07-02T16:26:55Z</dcterms:modified>
</cp:coreProperties>
</file>