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854" r:id="rId2"/>
  </p:sldMasterIdLst>
  <p:notesMasterIdLst>
    <p:notesMasterId r:id="rId21"/>
  </p:notesMasterIdLst>
  <p:sldIdLst>
    <p:sldId id="312" r:id="rId3"/>
    <p:sldId id="319" r:id="rId4"/>
    <p:sldId id="297" r:id="rId5"/>
    <p:sldId id="321" r:id="rId6"/>
    <p:sldId id="299" r:id="rId7"/>
    <p:sldId id="310" r:id="rId8"/>
    <p:sldId id="280" r:id="rId9"/>
    <p:sldId id="313" r:id="rId10"/>
    <p:sldId id="314" r:id="rId11"/>
    <p:sldId id="320" r:id="rId12"/>
    <p:sldId id="315" r:id="rId13"/>
    <p:sldId id="316" r:id="rId14"/>
    <p:sldId id="317" r:id="rId15"/>
    <p:sldId id="322" r:id="rId16"/>
    <p:sldId id="294" r:id="rId17"/>
    <p:sldId id="306" r:id="rId18"/>
    <p:sldId id="323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2154"/>
    <a:srgbClr val="438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3103" autoAdjust="0"/>
  </p:normalViewPr>
  <p:slideViewPr>
    <p:cSldViewPr snapToGrid="0">
      <p:cViewPr varScale="1">
        <p:scale>
          <a:sx n="81" d="100"/>
          <a:sy n="81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876B4-1E94-4F20-A657-8109A3E64380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E1006-0C69-4D02-8C1C-B406266E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93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E1006-0C69-4D02-8C1C-B406266E1B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61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E1006-0C69-4D02-8C1C-B406266E1B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86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E1006-0C69-4D02-8C1C-B406266E1B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61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E1006-0C69-4D02-8C1C-B406266E1B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91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E1006-0C69-4D02-8C1C-B406266E1B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18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AD2BA92-B025-4E8B-992B-543C66C65DB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89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7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442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008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72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699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607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544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469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AD2BA92-B025-4E8B-992B-543C66C65DB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437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8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67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071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61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590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183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75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548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54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75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321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39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259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919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052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6524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5795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91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24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90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4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07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6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D2BA92-B025-4E8B-992B-543C66C65DB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1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D2BA92-B025-4E8B-992B-543C66C65DB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8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5078" y="1848723"/>
            <a:ext cx="484162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bn-BD" sz="48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প্রাথমিক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bn-BD" sz="48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নম্বর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bn-BD" sz="48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অংকের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endParaRPr lang="en-US" sz="40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>
            <a:stCxn id="3" idx="0"/>
            <a:endCxn id="3" idx="0"/>
          </p:cNvCxnSpPr>
          <p:nvPr/>
        </p:nvCxnSpPr>
        <p:spPr>
          <a:xfrm>
            <a:off x="6078416" y="6703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03385" y="670335"/>
            <a:ext cx="10750061" cy="5484280"/>
            <a:chOff x="703385" y="670335"/>
            <a:chExt cx="10750061" cy="5484280"/>
          </a:xfrm>
        </p:grpSpPr>
        <p:sp>
          <p:nvSpPr>
            <p:cNvPr id="3" name="Rectangle 2"/>
            <p:cNvSpPr/>
            <p:nvPr/>
          </p:nvSpPr>
          <p:spPr>
            <a:xfrm>
              <a:off x="703385" y="670335"/>
              <a:ext cx="10750061" cy="54842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endCxn id="3" idx="2"/>
            </p:cNvCxnSpPr>
            <p:nvPr/>
          </p:nvCxnSpPr>
          <p:spPr>
            <a:xfrm>
              <a:off x="5962304" y="670335"/>
              <a:ext cx="116112" cy="54842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6148754" y="1831837"/>
            <a:ext cx="514057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নম্বর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endParaRPr lang="bn-BD" sz="4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endParaRPr lang="en-US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২.2.(2) -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22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59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6076145" y="1939452"/>
            <a:ext cx="88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১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42013" y="1964189"/>
            <a:ext cx="900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৫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099301" y="1899099"/>
            <a:ext cx="3851149" cy="1230475"/>
            <a:chOff x="5499700" y="1502188"/>
            <a:chExt cx="3851149" cy="1230475"/>
          </a:xfrm>
        </p:grpSpPr>
        <p:grpSp>
          <p:nvGrpSpPr>
            <p:cNvPr id="35" name="Group 34"/>
            <p:cNvGrpSpPr/>
            <p:nvPr/>
          </p:nvGrpSpPr>
          <p:grpSpPr>
            <a:xfrm>
              <a:off x="5499700" y="1502188"/>
              <a:ext cx="3556865" cy="1230475"/>
              <a:chOff x="5864384" y="1729882"/>
              <a:chExt cx="3556865" cy="1230475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864384" y="1729882"/>
                <a:ext cx="1415340" cy="1230475"/>
                <a:chOff x="1519077" y="1132949"/>
                <a:chExt cx="1415340" cy="1230475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1519077" y="1163095"/>
                  <a:ext cx="900953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200" dirty="0" smtClean="0">
                      <a:latin typeface="SutonnyMJ" pitchFamily="2" charset="0"/>
                      <a:cs typeface="SutonnyMJ" pitchFamily="2" charset="0"/>
                    </a:rPr>
                    <a:t>২</a:t>
                  </a:r>
                  <a:endParaRPr lang="en-US" sz="7200" dirty="0">
                    <a:latin typeface="SutonnyMJ" pitchFamily="2" charset="0"/>
                    <a:cs typeface="SutonnyMJ" pitchFamily="2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2046912" y="1132949"/>
                  <a:ext cx="887505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200" dirty="0" smtClean="0">
                      <a:latin typeface="SutonnyMJ" pitchFamily="2" charset="0"/>
                      <a:cs typeface="SutonnyMJ" pitchFamily="2" charset="0"/>
                    </a:rPr>
                    <a:t>৮</a:t>
                  </a:r>
                  <a:endParaRPr lang="en-US" sz="7200" dirty="0">
                    <a:latin typeface="SutonnyMJ" pitchFamily="2" charset="0"/>
                    <a:cs typeface="SutonnyMJ" pitchFamily="2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7244867" y="2150820"/>
                <a:ext cx="519948" cy="457672"/>
                <a:chOff x="4333969" y="1411938"/>
                <a:chExt cx="1004049" cy="685799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4760491" y="1411938"/>
                  <a:ext cx="171984" cy="6857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333969" y="1695560"/>
                  <a:ext cx="1004049" cy="12283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8076542" y="1739930"/>
                <a:ext cx="1344707" cy="1200329"/>
                <a:chOff x="820275" y="1142998"/>
                <a:chExt cx="1344707" cy="1200329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820275" y="1142998"/>
                  <a:ext cx="900953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200" dirty="0" smtClean="0">
                      <a:latin typeface="SutonnyMJ" pitchFamily="2" charset="0"/>
                      <a:cs typeface="SutonnyMJ" pitchFamily="2" charset="0"/>
                    </a:rPr>
                    <a:t>৩</a:t>
                  </a:r>
                  <a:endParaRPr lang="en-US" sz="7200" dirty="0">
                    <a:latin typeface="SutonnyMJ" pitchFamily="2" charset="0"/>
                    <a:cs typeface="SutonnyMJ" pitchFamily="2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1277477" y="1142998"/>
                  <a:ext cx="887505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200" dirty="0" smtClean="0">
                      <a:latin typeface="SutonnyMJ" pitchFamily="2" charset="0"/>
                      <a:cs typeface="SutonnyMJ" pitchFamily="2" charset="0"/>
                    </a:rPr>
                    <a:t>৭</a:t>
                  </a:r>
                  <a:endParaRPr lang="en-US" sz="7200" dirty="0">
                    <a:latin typeface="SutonnyMJ" pitchFamily="2" charset="0"/>
                    <a:cs typeface="SutonnyMJ" pitchFamily="2" charset="0"/>
                  </a:endParaRPr>
                </a:p>
              </p:txBody>
            </p:sp>
          </p:grpSp>
        </p:grpSp>
        <p:grpSp>
          <p:nvGrpSpPr>
            <p:cNvPr id="58" name="Group 57"/>
            <p:cNvGrpSpPr/>
            <p:nvPr/>
          </p:nvGrpSpPr>
          <p:grpSpPr>
            <a:xfrm>
              <a:off x="8880200" y="2006893"/>
              <a:ext cx="470649" cy="179294"/>
              <a:chOff x="8564195" y="3653952"/>
              <a:chExt cx="470649" cy="17929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8564195" y="3653952"/>
                <a:ext cx="45720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8577642" y="3833246"/>
                <a:ext cx="45720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/>
          <p:cNvGrpSpPr/>
          <p:nvPr/>
        </p:nvGrpSpPr>
        <p:grpSpPr>
          <a:xfrm>
            <a:off x="2808785" y="1925182"/>
            <a:ext cx="2265584" cy="196479"/>
            <a:chOff x="5743684" y="3270452"/>
            <a:chExt cx="2616052" cy="345344"/>
          </a:xfrm>
        </p:grpSpPr>
        <p:cxnSp>
          <p:nvCxnSpPr>
            <p:cNvPr id="73" name="Straight Connector 72"/>
            <p:cNvCxnSpPr/>
            <p:nvPr/>
          </p:nvCxnSpPr>
          <p:spPr>
            <a:xfrm flipH="1" flipV="1">
              <a:off x="5759000" y="3270454"/>
              <a:ext cx="4670" cy="345342"/>
            </a:xfrm>
            <a:prstGeom prst="line">
              <a:avLst/>
            </a:prstGeom>
            <a:ln w="28575">
              <a:solidFill>
                <a:srgbClr val="C421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 flipV="1">
              <a:off x="8353752" y="3270452"/>
              <a:ext cx="5984" cy="345344"/>
            </a:xfrm>
            <a:prstGeom prst="line">
              <a:avLst/>
            </a:prstGeom>
            <a:ln w="28575">
              <a:solidFill>
                <a:srgbClr val="C421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5743684" y="3270452"/>
              <a:ext cx="1286418" cy="4699"/>
            </a:xfrm>
            <a:prstGeom prst="straightConnector1">
              <a:avLst/>
            </a:prstGeom>
            <a:ln w="28575">
              <a:solidFill>
                <a:srgbClr val="C4215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955660" y="3270452"/>
              <a:ext cx="1404076" cy="0"/>
            </a:xfrm>
            <a:prstGeom prst="line">
              <a:avLst/>
            </a:prstGeom>
            <a:ln w="28575">
              <a:solidFill>
                <a:srgbClr val="C421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2335770" y="1829835"/>
            <a:ext cx="2265584" cy="269138"/>
            <a:chOff x="5743684" y="3270452"/>
            <a:chExt cx="2616052" cy="345344"/>
          </a:xfrm>
        </p:grpSpPr>
        <p:cxnSp>
          <p:nvCxnSpPr>
            <p:cNvPr id="93" name="Straight Connector 92"/>
            <p:cNvCxnSpPr/>
            <p:nvPr/>
          </p:nvCxnSpPr>
          <p:spPr>
            <a:xfrm flipH="1" flipV="1">
              <a:off x="5759000" y="3270454"/>
              <a:ext cx="4670" cy="345342"/>
            </a:xfrm>
            <a:prstGeom prst="line">
              <a:avLst/>
            </a:prstGeom>
            <a:ln w="28575">
              <a:solidFill>
                <a:srgbClr val="C421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 flipV="1">
              <a:off x="8353752" y="3270452"/>
              <a:ext cx="5984" cy="345344"/>
            </a:xfrm>
            <a:prstGeom prst="line">
              <a:avLst/>
            </a:prstGeom>
            <a:ln w="28575">
              <a:solidFill>
                <a:srgbClr val="C421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5743684" y="3270452"/>
              <a:ext cx="1286418" cy="4699"/>
            </a:xfrm>
            <a:prstGeom prst="straightConnector1">
              <a:avLst/>
            </a:prstGeom>
            <a:ln w="28575">
              <a:solidFill>
                <a:srgbClr val="C4215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6955660" y="3270452"/>
              <a:ext cx="1404076" cy="0"/>
            </a:xfrm>
            <a:prstGeom prst="line">
              <a:avLst/>
            </a:prstGeom>
            <a:ln w="28575">
              <a:solidFill>
                <a:srgbClr val="C421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5984035" y="1949501"/>
            <a:ext cx="88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৬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722724" y="1703196"/>
            <a:ext cx="1477108" cy="35169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935468" y="3557236"/>
            <a:ext cx="88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১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401336" y="3581973"/>
            <a:ext cx="900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৪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2486459" y="3516883"/>
            <a:ext cx="3323314" cy="1210377"/>
            <a:chOff x="6027535" y="1502188"/>
            <a:chExt cx="3323314" cy="1210377"/>
          </a:xfrm>
        </p:grpSpPr>
        <p:grpSp>
          <p:nvGrpSpPr>
            <p:cNvPr id="126" name="Group 125"/>
            <p:cNvGrpSpPr/>
            <p:nvPr/>
          </p:nvGrpSpPr>
          <p:grpSpPr>
            <a:xfrm>
              <a:off x="6027535" y="1502188"/>
              <a:ext cx="3029030" cy="1210377"/>
              <a:chOff x="6392219" y="1729882"/>
              <a:chExt cx="3029030" cy="1210377"/>
            </a:xfrm>
          </p:grpSpPr>
          <p:sp>
            <p:nvSpPr>
              <p:cNvPr id="138" name="TextBox 137"/>
              <p:cNvSpPr txBox="1"/>
              <p:nvPr/>
            </p:nvSpPr>
            <p:spPr>
              <a:xfrm>
                <a:off x="6392219" y="1729882"/>
                <a:ext cx="8875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 smtClean="0">
                    <a:latin typeface="SutonnyMJ" pitchFamily="2" charset="0"/>
                    <a:cs typeface="SutonnyMJ" pitchFamily="2" charset="0"/>
                  </a:rPr>
                  <a:t>৬</a:t>
                </a:r>
                <a:endParaRPr lang="en-US" sz="7200" dirty="0">
                  <a:latin typeface="SutonnyMJ" pitchFamily="2" charset="0"/>
                  <a:cs typeface="SutonnyMJ" pitchFamily="2" charset="0"/>
                </a:endParaRPr>
              </a:p>
            </p:txBody>
          </p:sp>
          <p:grpSp>
            <p:nvGrpSpPr>
              <p:cNvPr id="131" name="Group 130"/>
              <p:cNvGrpSpPr/>
              <p:nvPr/>
            </p:nvGrpSpPr>
            <p:grpSpPr>
              <a:xfrm>
                <a:off x="7244867" y="2150820"/>
                <a:ext cx="519948" cy="457672"/>
                <a:chOff x="4333969" y="1411938"/>
                <a:chExt cx="1004049" cy="685799"/>
              </a:xfrm>
            </p:grpSpPr>
            <p:sp>
              <p:nvSpPr>
                <p:cNvPr id="135" name="Rectangle 134"/>
                <p:cNvSpPr/>
                <p:nvPr/>
              </p:nvSpPr>
              <p:spPr>
                <a:xfrm>
                  <a:off x="4760491" y="1411938"/>
                  <a:ext cx="171984" cy="6857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/>
                <p:cNvSpPr/>
                <p:nvPr/>
              </p:nvSpPr>
              <p:spPr>
                <a:xfrm>
                  <a:off x="4333969" y="1695560"/>
                  <a:ext cx="1004049" cy="12283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8076542" y="1739930"/>
                <a:ext cx="1344707" cy="1200329"/>
                <a:chOff x="820275" y="1142998"/>
                <a:chExt cx="1344707" cy="1200329"/>
              </a:xfrm>
            </p:grpSpPr>
            <p:sp>
              <p:nvSpPr>
                <p:cNvPr id="133" name="TextBox 132"/>
                <p:cNvSpPr txBox="1"/>
                <p:nvPr/>
              </p:nvSpPr>
              <p:spPr>
                <a:xfrm>
                  <a:off x="820275" y="1142998"/>
                  <a:ext cx="900953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200" dirty="0" smtClean="0">
                      <a:latin typeface="SutonnyMJ" pitchFamily="2" charset="0"/>
                      <a:cs typeface="SutonnyMJ" pitchFamily="2" charset="0"/>
                    </a:rPr>
                    <a:t>৫</a:t>
                  </a:r>
                  <a:endParaRPr lang="en-US" sz="7200" dirty="0">
                    <a:latin typeface="SutonnyMJ" pitchFamily="2" charset="0"/>
                    <a:cs typeface="SutonnyMJ" pitchFamily="2" charset="0"/>
                  </a:endParaRP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1277477" y="1142998"/>
                  <a:ext cx="887505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200" dirty="0" smtClean="0">
                      <a:latin typeface="SutonnyMJ" pitchFamily="2" charset="0"/>
                      <a:cs typeface="SutonnyMJ" pitchFamily="2" charset="0"/>
                    </a:rPr>
                    <a:t>৮</a:t>
                  </a:r>
                  <a:endParaRPr lang="en-US" sz="7200" dirty="0">
                    <a:latin typeface="SutonnyMJ" pitchFamily="2" charset="0"/>
                    <a:cs typeface="SutonnyMJ" pitchFamily="2" charset="0"/>
                  </a:endParaRPr>
                </a:p>
              </p:txBody>
            </p:sp>
          </p:grpSp>
        </p:grpSp>
        <p:grpSp>
          <p:nvGrpSpPr>
            <p:cNvPr id="127" name="Group 126"/>
            <p:cNvGrpSpPr/>
            <p:nvPr/>
          </p:nvGrpSpPr>
          <p:grpSpPr>
            <a:xfrm>
              <a:off x="8880200" y="2006893"/>
              <a:ext cx="470649" cy="179294"/>
              <a:chOff x="8564195" y="3653952"/>
              <a:chExt cx="470649" cy="179294"/>
            </a:xfrm>
          </p:grpSpPr>
          <p:cxnSp>
            <p:nvCxnSpPr>
              <p:cNvPr id="128" name="Straight Connector 127"/>
              <p:cNvCxnSpPr/>
              <p:nvPr/>
            </p:nvCxnSpPr>
            <p:spPr>
              <a:xfrm>
                <a:off x="8564195" y="3653952"/>
                <a:ext cx="45720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8577642" y="3833246"/>
                <a:ext cx="45720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9" name="Group 138"/>
          <p:cNvGrpSpPr/>
          <p:nvPr/>
        </p:nvGrpSpPr>
        <p:grpSpPr>
          <a:xfrm>
            <a:off x="2668108" y="3542966"/>
            <a:ext cx="2265584" cy="196479"/>
            <a:chOff x="5743684" y="3270452"/>
            <a:chExt cx="2616052" cy="345344"/>
          </a:xfrm>
        </p:grpSpPr>
        <p:cxnSp>
          <p:nvCxnSpPr>
            <p:cNvPr id="140" name="Straight Connector 139"/>
            <p:cNvCxnSpPr/>
            <p:nvPr/>
          </p:nvCxnSpPr>
          <p:spPr>
            <a:xfrm flipH="1" flipV="1">
              <a:off x="5759000" y="3270454"/>
              <a:ext cx="4670" cy="345342"/>
            </a:xfrm>
            <a:prstGeom prst="line">
              <a:avLst/>
            </a:prstGeom>
            <a:ln w="28575">
              <a:solidFill>
                <a:srgbClr val="C421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 flipV="1">
              <a:off x="8353752" y="3270452"/>
              <a:ext cx="5984" cy="345344"/>
            </a:xfrm>
            <a:prstGeom prst="line">
              <a:avLst/>
            </a:prstGeom>
            <a:ln w="28575">
              <a:solidFill>
                <a:srgbClr val="C421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flipV="1">
              <a:off x="5743684" y="3270452"/>
              <a:ext cx="1286418" cy="4699"/>
            </a:xfrm>
            <a:prstGeom prst="straightConnector1">
              <a:avLst/>
            </a:prstGeom>
            <a:ln w="28575">
              <a:solidFill>
                <a:srgbClr val="C4215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6955660" y="3270452"/>
              <a:ext cx="1404076" cy="0"/>
            </a:xfrm>
            <a:prstGeom prst="line">
              <a:avLst/>
            </a:prstGeom>
            <a:ln w="28575">
              <a:solidFill>
                <a:srgbClr val="C421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2195093" y="3447619"/>
            <a:ext cx="2265584" cy="269138"/>
            <a:chOff x="5743684" y="3270452"/>
            <a:chExt cx="2616052" cy="345344"/>
          </a:xfrm>
        </p:grpSpPr>
        <p:cxnSp>
          <p:nvCxnSpPr>
            <p:cNvPr id="145" name="Straight Connector 144"/>
            <p:cNvCxnSpPr/>
            <p:nvPr/>
          </p:nvCxnSpPr>
          <p:spPr>
            <a:xfrm flipH="1" flipV="1">
              <a:off x="5759000" y="3270454"/>
              <a:ext cx="4670" cy="345342"/>
            </a:xfrm>
            <a:prstGeom prst="line">
              <a:avLst/>
            </a:prstGeom>
            <a:ln w="28575">
              <a:solidFill>
                <a:srgbClr val="C421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 flipV="1">
              <a:off x="8353752" y="3270452"/>
              <a:ext cx="5984" cy="345344"/>
            </a:xfrm>
            <a:prstGeom prst="line">
              <a:avLst/>
            </a:prstGeom>
            <a:ln w="28575">
              <a:solidFill>
                <a:srgbClr val="C421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 flipV="1">
              <a:off x="5743684" y="3270452"/>
              <a:ext cx="1286418" cy="4699"/>
            </a:xfrm>
            <a:prstGeom prst="straightConnector1">
              <a:avLst/>
            </a:prstGeom>
            <a:ln w="28575">
              <a:solidFill>
                <a:srgbClr val="C4215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6955660" y="3270452"/>
              <a:ext cx="1404076" cy="0"/>
            </a:xfrm>
            <a:prstGeom prst="line">
              <a:avLst/>
            </a:prstGeom>
            <a:ln w="28575">
              <a:solidFill>
                <a:srgbClr val="C421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TextBox 148"/>
          <p:cNvSpPr txBox="1"/>
          <p:nvPr/>
        </p:nvSpPr>
        <p:spPr>
          <a:xfrm>
            <a:off x="5843358" y="3543839"/>
            <a:ext cx="88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৬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50" name="Straight Arrow Connector 149"/>
          <p:cNvCxnSpPr/>
          <p:nvPr/>
        </p:nvCxnSpPr>
        <p:spPr>
          <a:xfrm flipV="1">
            <a:off x="4582047" y="3320980"/>
            <a:ext cx="1477108" cy="35169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5947191" y="5198467"/>
            <a:ext cx="88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১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413059" y="5223204"/>
            <a:ext cx="900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২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1970347" y="5158114"/>
            <a:ext cx="3851149" cy="1230475"/>
            <a:chOff x="5499700" y="1502188"/>
            <a:chExt cx="3851149" cy="1230475"/>
          </a:xfrm>
        </p:grpSpPr>
        <p:grpSp>
          <p:nvGrpSpPr>
            <p:cNvPr id="154" name="Group 153"/>
            <p:cNvGrpSpPr/>
            <p:nvPr/>
          </p:nvGrpSpPr>
          <p:grpSpPr>
            <a:xfrm>
              <a:off x="5499700" y="1502188"/>
              <a:ext cx="3556865" cy="1230475"/>
              <a:chOff x="5864384" y="1729882"/>
              <a:chExt cx="3556865" cy="1230475"/>
            </a:xfrm>
          </p:grpSpPr>
          <p:grpSp>
            <p:nvGrpSpPr>
              <p:cNvPr id="158" name="Group 157"/>
              <p:cNvGrpSpPr/>
              <p:nvPr/>
            </p:nvGrpSpPr>
            <p:grpSpPr>
              <a:xfrm>
                <a:off x="5864384" y="1729882"/>
                <a:ext cx="1415340" cy="1230475"/>
                <a:chOff x="1519077" y="1132949"/>
                <a:chExt cx="1415340" cy="1230475"/>
              </a:xfrm>
            </p:grpSpPr>
            <p:sp>
              <p:nvSpPr>
                <p:cNvPr id="165" name="TextBox 164"/>
                <p:cNvSpPr txBox="1"/>
                <p:nvPr/>
              </p:nvSpPr>
              <p:spPr>
                <a:xfrm>
                  <a:off x="1519077" y="1163095"/>
                  <a:ext cx="900953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200" dirty="0" smtClean="0">
                      <a:latin typeface="SutonnyMJ" pitchFamily="2" charset="0"/>
                      <a:cs typeface="SutonnyMJ" pitchFamily="2" charset="0"/>
                    </a:rPr>
                    <a:t>৩</a:t>
                  </a:r>
                  <a:endParaRPr lang="en-US" sz="7200" dirty="0">
                    <a:latin typeface="SutonnyMJ" pitchFamily="2" charset="0"/>
                    <a:cs typeface="SutonnyMJ" pitchFamily="2" charset="0"/>
                  </a:endParaRPr>
                </a:p>
              </p:txBody>
            </p:sp>
            <p:sp>
              <p:nvSpPr>
                <p:cNvPr id="166" name="TextBox 165"/>
                <p:cNvSpPr txBox="1"/>
                <p:nvPr/>
              </p:nvSpPr>
              <p:spPr>
                <a:xfrm>
                  <a:off x="2046912" y="1132949"/>
                  <a:ext cx="887505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200" dirty="0" smtClean="0">
                      <a:latin typeface="SutonnyMJ" pitchFamily="2" charset="0"/>
                      <a:cs typeface="SutonnyMJ" pitchFamily="2" charset="0"/>
                    </a:rPr>
                    <a:t>৯</a:t>
                  </a:r>
                  <a:endParaRPr lang="en-US" sz="7200" dirty="0">
                    <a:latin typeface="SutonnyMJ" pitchFamily="2" charset="0"/>
                    <a:cs typeface="SutonnyMJ" pitchFamily="2" charset="0"/>
                  </a:endParaRPr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7244867" y="2150820"/>
                <a:ext cx="519948" cy="457672"/>
                <a:chOff x="4333969" y="1411938"/>
                <a:chExt cx="1004049" cy="685799"/>
              </a:xfrm>
            </p:grpSpPr>
            <p:sp>
              <p:nvSpPr>
                <p:cNvPr id="163" name="Rectangle 162"/>
                <p:cNvSpPr/>
                <p:nvPr/>
              </p:nvSpPr>
              <p:spPr>
                <a:xfrm>
                  <a:off x="4760491" y="1411938"/>
                  <a:ext cx="171984" cy="6857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4333969" y="1695560"/>
                  <a:ext cx="1004049" cy="12283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2" name="TextBox 161"/>
              <p:cNvSpPr txBox="1"/>
              <p:nvPr/>
            </p:nvSpPr>
            <p:spPr>
              <a:xfrm>
                <a:off x="8533744" y="1739930"/>
                <a:ext cx="8875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 smtClean="0">
                    <a:latin typeface="SutonnyMJ" pitchFamily="2" charset="0"/>
                    <a:cs typeface="SutonnyMJ" pitchFamily="2" charset="0"/>
                  </a:rPr>
                  <a:t>৩</a:t>
                </a:r>
                <a:endParaRPr lang="en-US" sz="7200" dirty="0">
                  <a:latin typeface="SutonnyMJ" pitchFamily="2" charset="0"/>
                  <a:cs typeface="SutonnyMJ" pitchFamily="2" charset="0"/>
                </a:endParaRPr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>
              <a:off x="8880200" y="2006893"/>
              <a:ext cx="470649" cy="179294"/>
              <a:chOff x="8564195" y="3653952"/>
              <a:chExt cx="470649" cy="179294"/>
            </a:xfrm>
          </p:grpSpPr>
          <p:cxnSp>
            <p:nvCxnSpPr>
              <p:cNvPr id="156" name="Straight Connector 155"/>
              <p:cNvCxnSpPr/>
              <p:nvPr/>
            </p:nvCxnSpPr>
            <p:spPr>
              <a:xfrm>
                <a:off x="8564195" y="3653952"/>
                <a:ext cx="45720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8577642" y="3833246"/>
                <a:ext cx="45720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Group 166"/>
          <p:cNvGrpSpPr/>
          <p:nvPr/>
        </p:nvGrpSpPr>
        <p:grpSpPr>
          <a:xfrm>
            <a:off x="2679831" y="5184197"/>
            <a:ext cx="2265584" cy="196479"/>
            <a:chOff x="5743684" y="3270452"/>
            <a:chExt cx="2616052" cy="345344"/>
          </a:xfrm>
        </p:grpSpPr>
        <p:cxnSp>
          <p:nvCxnSpPr>
            <p:cNvPr id="168" name="Straight Connector 167"/>
            <p:cNvCxnSpPr/>
            <p:nvPr/>
          </p:nvCxnSpPr>
          <p:spPr>
            <a:xfrm flipH="1" flipV="1">
              <a:off x="5759000" y="3270454"/>
              <a:ext cx="4670" cy="345342"/>
            </a:xfrm>
            <a:prstGeom prst="line">
              <a:avLst/>
            </a:prstGeom>
            <a:ln w="28575">
              <a:solidFill>
                <a:srgbClr val="C421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 flipV="1">
              <a:off x="8353752" y="3270452"/>
              <a:ext cx="5984" cy="345344"/>
            </a:xfrm>
            <a:prstGeom prst="line">
              <a:avLst/>
            </a:prstGeom>
            <a:ln w="28575">
              <a:solidFill>
                <a:srgbClr val="C421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/>
            <p:nvPr/>
          </p:nvCxnSpPr>
          <p:spPr>
            <a:xfrm flipV="1">
              <a:off x="5743684" y="3270452"/>
              <a:ext cx="1286418" cy="4699"/>
            </a:xfrm>
            <a:prstGeom prst="straightConnector1">
              <a:avLst/>
            </a:prstGeom>
            <a:ln w="28575">
              <a:solidFill>
                <a:srgbClr val="C4215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6955660" y="3270452"/>
              <a:ext cx="1404076" cy="0"/>
            </a:xfrm>
            <a:prstGeom prst="line">
              <a:avLst/>
            </a:prstGeom>
            <a:ln w="28575">
              <a:solidFill>
                <a:srgbClr val="C421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Group 171"/>
          <p:cNvGrpSpPr/>
          <p:nvPr/>
        </p:nvGrpSpPr>
        <p:grpSpPr>
          <a:xfrm>
            <a:off x="2206816" y="5088850"/>
            <a:ext cx="2265584" cy="269138"/>
            <a:chOff x="5743684" y="3270452"/>
            <a:chExt cx="2616052" cy="345344"/>
          </a:xfrm>
        </p:grpSpPr>
        <p:cxnSp>
          <p:nvCxnSpPr>
            <p:cNvPr id="173" name="Straight Connector 172"/>
            <p:cNvCxnSpPr/>
            <p:nvPr/>
          </p:nvCxnSpPr>
          <p:spPr>
            <a:xfrm flipH="1" flipV="1">
              <a:off x="5759000" y="3270454"/>
              <a:ext cx="4670" cy="345342"/>
            </a:xfrm>
            <a:prstGeom prst="line">
              <a:avLst/>
            </a:prstGeom>
            <a:ln w="28575">
              <a:solidFill>
                <a:srgbClr val="C421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H="1" flipV="1">
              <a:off x="8353752" y="3270452"/>
              <a:ext cx="5984" cy="345344"/>
            </a:xfrm>
            <a:prstGeom prst="line">
              <a:avLst/>
            </a:prstGeom>
            <a:ln w="28575">
              <a:solidFill>
                <a:srgbClr val="C421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/>
            <p:nvPr/>
          </p:nvCxnSpPr>
          <p:spPr>
            <a:xfrm flipV="1">
              <a:off x="5743684" y="3270452"/>
              <a:ext cx="1286418" cy="4699"/>
            </a:xfrm>
            <a:prstGeom prst="straightConnector1">
              <a:avLst/>
            </a:prstGeom>
            <a:ln w="28575">
              <a:solidFill>
                <a:srgbClr val="C4215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6955660" y="3270452"/>
              <a:ext cx="1404076" cy="0"/>
            </a:xfrm>
            <a:prstGeom prst="line">
              <a:avLst/>
            </a:prstGeom>
            <a:ln w="28575">
              <a:solidFill>
                <a:srgbClr val="C421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extBox 176"/>
          <p:cNvSpPr txBox="1"/>
          <p:nvPr/>
        </p:nvSpPr>
        <p:spPr>
          <a:xfrm>
            <a:off x="5937142" y="5208516"/>
            <a:ext cx="88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৪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78" name="Straight Arrow Connector 177"/>
          <p:cNvCxnSpPr/>
          <p:nvPr/>
        </p:nvCxnSpPr>
        <p:spPr>
          <a:xfrm flipV="1">
            <a:off x="4593770" y="4962211"/>
            <a:ext cx="1477108" cy="35169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286296" y="573052"/>
            <a:ext cx="4304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13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0.00078 -0.0965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0.00078 -0.09653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9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0.00078 -0.09653 " pathEditMode="relative" rAng="0" ptsTypes="AA">
                                      <p:cBhvr>
                                        <p:cTn id="21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51" grpId="2"/>
      <p:bldP spid="52" grpId="0"/>
      <p:bldP spid="53" grpId="0"/>
      <p:bldP spid="123" grpId="0"/>
      <p:bldP spid="123" grpId="1"/>
      <p:bldP spid="123" grpId="2"/>
      <p:bldP spid="124" grpId="0"/>
      <p:bldP spid="149" grpId="0"/>
      <p:bldP spid="151" grpId="0"/>
      <p:bldP spid="151" grpId="1"/>
      <p:bldP spid="151" grpId="2"/>
      <p:bldP spid="152" grpId="0"/>
      <p:bldP spid="1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8309221" y="3001009"/>
            <a:ext cx="2734236" cy="744306"/>
            <a:chOff x="1318821" y="3062699"/>
            <a:chExt cx="2734236" cy="74430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318821" y="3807005"/>
              <a:ext cx="273423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1599725" y="3062699"/>
              <a:ext cx="519948" cy="457672"/>
              <a:chOff x="5667168" y="1507090"/>
              <a:chExt cx="1004048" cy="68579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067726" y="1507090"/>
                <a:ext cx="171984" cy="6857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667168" y="1790712"/>
                <a:ext cx="1004048" cy="12283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3" name="Straight Arrow Connector 42"/>
          <p:cNvCxnSpPr/>
          <p:nvPr/>
        </p:nvCxnSpPr>
        <p:spPr>
          <a:xfrm>
            <a:off x="9934730" y="1576945"/>
            <a:ext cx="0" cy="20628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9463212" y="1576945"/>
            <a:ext cx="0" cy="20628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202910" y="3527511"/>
            <a:ext cx="900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৪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601772" y="3567705"/>
            <a:ext cx="88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৩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17627" y="706357"/>
            <a:ext cx="8797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(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78676" y="2029082"/>
            <a:ext cx="1447111" cy="1200329"/>
            <a:chOff x="756376" y="1914782"/>
            <a:chExt cx="1447111" cy="1200329"/>
          </a:xfrm>
        </p:grpSpPr>
        <p:sp>
          <p:nvSpPr>
            <p:cNvPr id="89" name="TextBox 88"/>
            <p:cNvSpPr txBox="1"/>
            <p:nvPr/>
          </p:nvSpPr>
          <p:spPr>
            <a:xfrm>
              <a:off x="756376" y="1914782"/>
              <a:ext cx="8875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SutonnyMJ" pitchFamily="2" charset="0"/>
                  <a:cs typeface="SutonnyMJ" pitchFamily="2" charset="0"/>
                </a:rPr>
                <a:t>২</a:t>
              </a:r>
              <a:endParaRPr lang="en-US" sz="7200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302534" y="1914782"/>
              <a:ext cx="9009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SutonnyMJ" pitchFamily="2" charset="0"/>
                  <a:cs typeface="SutonnyMJ" pitchFamily="2" charset="0"/>
                </a:rPr>
                <a:t>৮</a:t>
              </a:r>
              <a:endParaRPr lang="en-US" sz="7200" dirty="0"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533969" y="2325671"/>
            <a:ext cx="519948" cy="457672"/>
            <a:chOff x="3881211" y="1411938"/>
            <a:chExt cx="1004049" cy="685799"/>
          </a:xfrm>
        </p:grpSpPr>
        <p:sp>
          <p:nvSpPr>
            <p:cNvPr id="86" name="Rectangle 85"/>
            <p:cNvSpPr/>
            <p:nvPr/>
          </p:nvSpPr>
          <p:spPr>
            <a:xfrm>
              <a:off x="4307733" y="1411938"/>
              <a:ext cx="171984" cy="6857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881211" y="1695560"/>
              <a:ext cx="1004049" cy="1228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140662" y="2054481"/>
            <a:ext cx="1320590" cy="1200329"/>
            <a:chOff x="322733" y="1142998"/>
            <a:chExt cx="1320590" cy="1200329"/>
          </a:xfrm>
        </p:grpSpPr>
        <p:sp>
          <p:nvSpPr>
            <p:cNvPr id="82" name="TextBox 81"/>
            <p:cNvSpPr txBox="1"/>
            <p:nvPr/>
          </p:nvSpPr>
          <p:spPr>
            <a:xfrm>
              <a:off x="322733" y="1142998"/>
              <a:ext cx="8875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SutonnyMJ" pitchFamily="2" charset="0"/>
                  <a:cs typeface="SutonnyMJ" pitchFamily="2" charset="0"/>
                </a:rPr>
                <a:t>১</a:t>
              </a:r>
              <a:endParaRPr lang="en-US" sz="7200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42370" y="1142998"/>
              <a:ext cx="9009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SutonnyMJ" pitchFamily="2" charset="0"/>
                  <a:cs typeface="SutonnyMJ" pitchFamily="2" charset="0"/>
                </a:rPr>
                <a:t>৫</a:t>
              </a:r>
              <a:endParaRPr lang="en-US" sz="7200" dirty="0"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242446" y="2502245"/>
            <a:ext cx="470649" cy="179294"/>
            <a:chOff x="8517303" y="3759459"/>
            <a:chExt cx="470649" cy="179294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8517303" y="3759459"/>
              <a:ext cx="45720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530750" y="3938753"/>
              <a:ext cx="45720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1383345" y="2048364"/>
            <a:ext cx="1447111" cy="1200329"/>
            <a:chOff x="696086" y="3080391"/>
            <a:chExt cx="1447111" cy="1200329"/>
          </a:xfrm>
        </p:grpSpPr>
        <p:sp>
          <p:nvSpPr>
            <p:cNvPr id="101" name="TextBox 100"/>
            <p:cNvSpPr txBox="1"/>
            <p:nvPr/>
          </p:nvSpPr>
          <p:spPr>
            <a:xfrm>
              <a:off x="696086" y="3080391"/>
              <a:ext cx="8875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SutonnyMJ" pitchFamily="2" charset="0"/>
                  <a:cs typeface="SutonnyMJ" pitchFamily="2" charset="0"/>
                </a:rPr>
                <a:t>২</a:t>
              </a:r>
              <a:endParaRPr lang="en-US" sz="7200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242244" y="3080391"/>
              <a:ext cx="9009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SutonnyMJ" pitchFamily="2" charset="0"/>
                  <a:cs typeface="SutonnyMJ" pitchFamily="2" charset="0"/>
                </a:rPr>
                <a:t>৮</a:t>
              </a:r>
              <a:endParaRPr lang="en-US" sz="7200" dirty="0"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154622" y="2043628"/>
            <a:ext cx="1459770" cy="1240522"/>
            <a:chOff x="332781" y="1142998"/>
            <a:chExt cx="1459770" cy="1240522"/>
          </a:xfrm>
        </p:grpSpPr>
        <p:sp>
          <p:nvSpPr>
            <p:cNvPr id="106" name="TextBox 105"/>
            <p:cNvSpPr txBox="1"/>
            <p:nvPr/>
          </p:nvSpPr>
          <p:spPr>
            <a:xfrm>
              <a:off x="332781" y="1142998"/>
              <a:ext cx="8875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SutonnyMJ" pitchFamily="2" charset="0"/>
                  <a:cs typeface="SutonnyMJ" pitchFamily="2" charset="0"/>
                </a:rPr>
                <a:t>১</a:t>
              </a:r>
              <a:endParaRPr lang="en-US" sz="7200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42370" y="1142998"/>
              <a:ext cx="9009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SutonnyMJ" pitchFamily="2" charset="0"/>
                  <a:cs typeface="SutonnyMJ" pitchFamily="2" charset="0"/>
                </a:rPr>
                <a:t>৫</a:t>
              </a:r>
              <a:endParaRPr lang="en-US" sz="7200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905046" y="1183191"/>
              <a:ext cx="8875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200" dirty="0"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199365" y="3544957"/>
            <a:ext cx="1296416" cy="1210378"/>
            <a:chOff x="9212959" y="4292054"/>
            <a:chExt cx="1296416" cy="1210378"/>
          </a:xfrm>
        </p:grpSpPr>
        <p:sp>
          <p:nvSpPr>
            <p:cNvPr id="113" name="TextBox 112"/>
            <p:cNvSpPr txBox="1"/>
            <p:nvPr/>
          </p:nvSpPr>
          <p:spPr>
            <a:xfrm>
              <a:off x="9212959" y="4302103"/>
              <a:ext cx="9009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SutonnyMJ" pitchFamily="2" charset="0"/>
                  <a:cs typeface="SutonnyMJ" pitchFamily="2" charset="0"/>
                </a:rPr>
                <a:t>৪</a:t>
              </a:r>
              <a:endParaRPr lang="en-US" sz="7200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9621870" y="4292054"/>
              <a:ext cx="8875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SutonnyMJ" pitchFamily="2" charset="0"/>
                  <a:cs typeface="SutonnyMJ" pitchFamily="2" charset="0"/>
                </a:rPr>
                <a:t>৩</a:t>
              </a:r>
              <a:endParaRPr lang="en-US" sz="7200" dirty="0"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9214633" y="3519138"/>
            <a:ext cx="900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১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8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64075 -0.01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1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49818 0.098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09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0065 -0.3252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-0.35768 -0.2212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91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34" grpId="0"/>
      <p:bldP spid="34" grpId="1"/>
      <p:bldP spid="34" grpId="2"/>
      <p:bldP spid="34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8309221" y="3001009"/>
            <a:ext cx="2734236" cy="744306"/>
            <a:chOff x="1318821" y="3062699"/>
            <a:chExt cx="2734236" cy="74430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318821" y="3807005"/>
              <a:ext cx="273423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1599725" y="3062699"/>
              <a:ext cx="519948" cy="457672"/>
              <a:chOff x="5667168" y="1507090"/>
              <a:chExt cx="1004048" cy="68579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067726" y="1507090"/>
                <a:ext cx="171984" cy="6857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667168" y="1790712"/>
                <a:ext cx="1004048" cy="12283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3" name="Straight Arrow Connector 42"/>
          <p:cNvCxnSpPr/>
          <p:nvPr/>
        </p:nvCxnSpPr>
        <p:spPr>
          <a:xfrm>
            <a:off x="9934730" y="1576945"/>
            <a:ext cx="0" cy="20628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9463212" y="1576945"/>
            <a:ext cx="0" cy="20628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173882" y="3614597"/>
            <a:ext cx="900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৬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601772" y="3567705"/>
            <a:ext cx="88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৩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924834" y="2029082"/>
            <a:ext cx="900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৮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2533969" y="2325671"/>
            <a:ext cx="519948" cy="457672"/>
            <a:chOff x="3881211" y="1411938"/>
            <a:chExt cx="1004049" cy="685799"/>
          </a:xfrm>
        </p:grpSpPr>
        <p:sp>
          <p:nvSpPr>
            <p:cNvPr id="86" name="Rectangle 85"/>
            <p:cNvSpPr/>
            <p:nvPr/>
          </p:nvSpPr>
          <p:spPr>
            <a:xfrm>
              <a:off x="4307733" y="1411938"/>
              <a:ext cx="171984" cy="6857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881211" y="1695560"/>
              <a:ext cx="1004049" cy="1228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140662" y="2054481"/>
            <a:ext cx="1320590" cy="1200329"/>
            <a:chOff x="322733" y="1142998"/>
            <a:chExt cx="1320590" cy="1200329"/>
          </a:xfrm>
        </p:grpSpPr>
        <p:sp>
          <p:nvSpPr>
            <p:cNvPr id="82" name="TextBox 81"/>
            <p:cNvSpPr txBox="1"/>
            <p:nvPr/>
          </p:nvSpPr>
          <p:spPr>
            <a:xfrm>
              <a:off x="322733" y="1142998"/>
              <a:ext cx="8875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SutonnyMJ" pitchFamily="2" charset="0"/>
                  <a:cs typeface="SutonnyMJ" pitchFamily="2" charset="0"/>
                </a:rPr>
                <a:t>৫</a:t>
              </a:r>
              <a:endParaRPr lang="en-US" sz="7200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42370" y="1142998"/>
              <a:ext cx="9009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SutonnyMJ" pitchFamily="2" charset="0"/>
                  <a:cs typeface="SutonnyMJ" pitchFamily="2" charset="0"/>
                </a:rPr>
                <a:t>৫</a:t>
              </a:r>
              <a:endParaRPr lang="en-US" sz="7200" dirty="0"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242446" y="2502245"/>
            <a:ext cx="470649" cy="179294"/>
            <a:chOff x="8517303" y="3759459"/>
            <a:chExt cx="470649" cy="179294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8517303" y="3759459"/>
              <a:ext cx="45720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530750" y="3938753"/>
              <a:ext cx="45720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TextBox 102"/>
          <p:cNvSpPr txBox="1"/>
          <p:nvPr/>
        </p:nvSpPr>
        <p:spPr>
          <a:xfrm>
            <a:off x="1929503" y="2048364"/>
            <a:ext cx="900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৮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3154622" y="2058143"/>
            <a:ext cx="1459770" cy="1240522"/>
            <a:chOff x="332781" y="1142998"/>
            <a:chExt cx="1459770" cy="1240522"/>
          </a:xfrm>
        </p:grpSpPr>
        <p:sp>
          <p:nvSpPr>
            <p:cNvPr id="106" name="TextBox 105"/>
            <p:cNvSpPr txBox="1"/>
            <p:nvPr/>
          </p:nvSpPr>
          <p:spPr>
            <a:xfrm>
              <a:off x="332781" y="1142998"/>
              <a:ext cx="8875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SutonnyMJ" pitchFamily="2" charset="0"/>
                  <a:cs typeface="SutonnyMJ" pitchFamily="2" charset="0"/>
                </a:rPr>
                <a:t>৫</a:t>
              </a:r>
              <a:endParaRPr lang="en-US" sz="7200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42370" y="1142998"/>
              <a:ext cx="9009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SutonnyMJ" pitchFamily="2" charset="0"/>
                  <a:cs typeface="SutonnyMJ" pitchFamily="2" charset="0"/>
                </a:rPr>
                <a:t>৫</a:t>
              </a:r>
              <a:endParaRPr lang="en-US" sz="7200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905046" y="1183191"/>
              <a:ext cx="8875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200" dirty="0"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155822" y="3573985"/>
            <a:ext cx="1325445" cy="1224891"/>
            <a:chOff x="8821073" y="3522797"/>
            <a:chExt cx="1325445" cy="1224891"/>
          </a:xfrm>
        </p:grpSpPr>
        <p:sp>
          <p:nvSpPr>
            <p:cNvPr id="113" name="TextBox 112"/>
            <p:cNvSpPr txBox="1"/>
            <p:nvPr/>
          </p:nvSpPr>
          <p:spPr>
            <a:xfrm>
              <a:off x="8821073" y="3547359"/>
              <a:ext cx="9009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SutonnyMJ" pitchFamily="2" charset="0"/>
                  <a:cs typeface="SutonnyMJ" pitchFamily="2" charset="0"/>
                </a:rPr>
                <a:t>৬</a:t>
              </a:r>
              <a:endParaRPr lang="en-US" sz="7200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9259013" y="3522797"/>
              <a:ext cx="8875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SutonnyMJ" pitchFamily="2" charset="0"/>
                  <a:cs typeface="SutonnyMJ" pitchFamily="2" charset="0"/>
                </a:rPr>
                <a:t>৩</a:t>
              </a:r>
              <a:endParaRPr lang="en-US" sz="7200" dirty="0"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9258176" y="3533653"/>
            <a:ext cx="900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১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7627" y="706357"/>
            <a:ext cx="8797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(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22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63737 -0.013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62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49818 0.098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09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-0.00065 -0.3252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35768 -0.221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91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103" grpId="0"/>
      <p:bldP spid="34" grpId="0"/>
      <p:bldP spid="34" grpId="1"/>
      <p:bldP spid="34" grpId="2"/>
      <p:bldP spid="34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8309221" y="3001009"/>
            <a:ext cx="2734236" cy="744306"/>
            <a:chOff x="1318821" y="3062699"/>
            <a:chExt cx="2734236" cy="74430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318821" y="3807005"/>
              <a:ext cx="273423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1599725" y="3062699"/>
              <a:ext cx="519948" cy="457672"/>
              <a:chOff x="5667168" y="1507090"/>
              <a:chExt cx="1004048" cy="68579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067726" y="1507090"/>
                <a:ext cx="171984" cy="6857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667168" y="1790712"/>
                <a:ext cx="1004048" cy="12283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3" name="Straight Arrow Connector 42"/>
          <p:cNvCxnSpPr/>
          <p:nvPr/>
        </p:nvCxnSpPr>
        <p:spPr>
          <a:xfrm>
            <a:off x="9934730" y="1576945"/>
            <a:ext cx="0" cy="20628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9463212" y="1576945"/>
            <a:ext cx="0" cy="20628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217424" y="3571054"/>
            <a:ext cx="900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৪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601772" y="3509648"/>
            <a:ext cx="88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০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78676" y="2029082"/>
            <a:ext cx="1447111" cy="1200329"/>
            <a:chOff x="756376" y="1914782"/>
            <a:chExt cx="1447111" cy="1200329"/>
          </a:xfrm>
        </p:grpSpPr>
        <p:sp>
          <p:nvSpPr>
            <p:cNvPr id="89" name="TextBox 88"/>
            <p:cNvSpPr txBox="1"/>
            <p:nvPr/>
          </p:nvSpPr>
          <p:spPr>
            <a:xfrm>
              <a:off x="756376" y="1914782"/>
              <a:ext cx="8875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SutonnyMJ" pitchFamily="2" charset="0"/>
                  <a:cs typeface="SutonnyMJ" pitchFamily="2" charset="0"/>
                </a:rPr>
                <a:t>৩</a:t>
              </a:r>
              <a:endParaRPr lang="en-US" sz="7200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302534" y="1914782"/>
              <a:ext cx="9009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SutonnyMJ" pitchFamily="2" charset="0"/>
                  <a:cs typeface="SutonnyMJ" pitchFamily="2" charset="0"/>
                </a:rPr>
                <a:t>৭</a:t>
              </a:r>
              <a:endParaRPr lang="en-US" sz="7200" dirty="0"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533969" y="2325671"/>
            <a:ext cx="519948" cy="457672"/>
            <a:chOff x="3881211" y="1411938"/>
            <a:chExt cx="1004049" cy="685799"/>
          </a:xfrm>
        </p:grpSpPr>
        <p:sp>
          <p:nvSpPr>
            <p:cNvPr id="86" name="Rectangle 85"/>
            <p:cNvSpPr/>
            <p:nvPr/>
          </p:nvSpPr>
          <p:spPr>
            <a:xfrm>
              <a:off x="4307733" y="1411938"/>
              <a:ext cx="171984" cy="6857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881211" y="1695560"/>
              <a:ext cx="1004049" cy="1228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242446" y="2502245"/>
            <a:ext cx="470649" cy="179294"/>
            <a:chOff x="8517303" y="3759459"/>
            <a:chExt cx="470649" cy="179294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8517303" y="3759459"/>
              <a:ext cx="45720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530750" y="3938753"/>
              <a:ext cx="45720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1368831" y="2048365"/>
            <a:ext cx="1447111" cy="1200329"/>
            <a:chOff x="696086" y="3080391"/>
            <a:chExt cx="1447111" cy="1200329"/>
          </a:xfrm>
        </p:grpSpPr>
        <p:sp>
          <p:nvSpPr>
            <p:cNvPr id="101" name="TextBox 100"/>
            <p:cNvSpPr txBox="1"/>
            <p:nvPr/>
          </p:nvSpPr>
          <p:spPr>
            <a:xfrm>
              <a:off x="696086" y="3080391"/>
              <a:ext cx="8875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SutonnyMJ" pitchFamily="2" charset="0"/>
                  <a:cs typeface="SutonnyMJ" pitchFamily="2" charset="0"/>
                </a:rPr>
                <a:t>৩</a:t>
              </a:r>
              <a:endParaRPr lang="en-US" sz="7200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242244" y="3080391"/>
              <a:ext cx="9009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SutonnyMJ" pitchFamily="2" charset="0"/>
                  <a:cs typeface="SutonnyMJ" pitchFamily="2" charset="0"/>
                </a:rPr>
                <a:t>৭</a:t>
              </a:r>
              <a:endParaRPr lang="en-US" sz="7200" dirty="0"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3288441" y="2058143"/>
            <a:ext cx="900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৩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187643" y="3530445"/>
            <a:ext cx="1296416" cy="1239406"/>
            <a:chOff x="9212959" y="4292054"/>
            <a:chExt cx="1296416" cy="1239406"/>
          </a:xfrm>
        </p:grpSpPr>
        <p:sp>
          <p:nvSpPr>
            <p:cNvPr id="113" name="TextBox 112"/>
            <p:cNvSpPr txBox="1"/>
            <p:nvPr/>
          </p:nvSpPr>
          <p:spPr>
            <a:xfrm>
              <a:off x="9212959" y="4331131"/>
              <a:ext cx="9009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SutonnyMJ" pitchFamily="2" charset="0"/>
                  <a:cs typeface="SutonnyMJ" pitchFamily="2" charset="0"/>
                </a:rPr>
                <a:t>৪</a:t>
              </a:r>
              <a:endParaRPr lang="en-US" sz="7200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9621870" y="4292054"/>
              <a:ext cx="8875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SutonnyMJ" pitchFamily="2" charset="0"/>
                  <a:cs typeface="SutonnyMJ" pitchFamily="2" charset="0"/>
                </a:rPr>
                <a:t>০</a:t>
              </a:r>
              <a:endParaRPr lang="en-US" sz="7200" dirty="0"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9188397" y="3530861"/>
            <a:ext cx="900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১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91785" y="2047224"/>
            <a:ext cx="900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৩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7627" y="706357"/>
            <a:ext cx="8797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(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78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0.64076 -0.01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1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0.51914 0.089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51" y="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0065 -0.3252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-0.35768 -0.2212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91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34" grpId="0"/>
      <p:bldP spid="34" grpId="1"/>
      <p:bldP spid="34" grpId="2"/>
      <p:bldP spid="34" grpId="3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4877" y="721770"/>
            <a:ext cx="1055167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88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88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88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</a:p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২২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6-১৩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0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1"/>
          <p:cNvSpPr txBox="1"/>
          <p:nvPr/>
        </p:nvSpPr>
        <p:spPr>
          <a:xfrm>
            <a:off x="623844" y="636020"/>
            <a:ext cx="4073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err="1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r>
              <a:rPr lang="en-US" sz="4800" u="sng" dirty="0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4800" u="sng" dirty="0">
              <a:solidFill>
                <a:srgbClr val="C4215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88354" y="1483946"/>
            <a:ext cx="127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৭২</a:t>
            </a:r>
            <a:endParaRPr lang="en-US" sz="6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593862" y="2527300"/>
            <a:ext cx="127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৬২</a:t>
            </a:r>
            <a:endParaRPr lang="en-US" sz="60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770185" y="1483946"/>
            <a:ext cx="3582934" cy="1060601"/>
            <a:chOff x="1184031" y="2070100"/>
            <a:chExt cx="3582934" cy="1060601"/>
          </a:xfrm>
        </p:grpSpPr>
        <p:grpSp>
          <p:nvGrpSpPr>
            <p:cNvPr id="79" name="Group 78"/>
            <p:cNvGrpSpPr/>
            <p:nvPr/>
          </p:nvGrpSpPr>
          <p:grpSpPr>
            <a:xfrm>
              <a:off x="2533969" y="2325671"/>
              <a:ext cx="519948" cy="457672"/>
              <a:chOff x="3881211" y="1411938"/>
              <a:chExt cx="1004049" cy="685799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4307733" y="1411938"/>
                <a:ext cx="171984" cy="6857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881211" y="1695560"/>
                <a:ext cx="1004049" cy="1228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4296316" y="2438745"/>
              <a:ext cx="470649" cy="179294"/>
              <a:chOff x="8517303" y="3759459"/>
              <a:chExt cx="470649" cy="179294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8517303" y="3759459"/>
                <a:ext cx="45720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8530750" y="3938753"/>
                <a:ext cx="45720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/>
            <p:cNvSpPr txBox="1"/>
            <p:nvPr/>
          </p:nvSpPr>
          <p:spPr>
            <a:xfrm>
              <a:off x="1934308" y="2115038"/>
              <a:ext cx="9525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/>
                <a:t>৮</a:t>
              </a:r>
              <a:endParaRPr lang="en-US" sz="6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00400" y="2070100"/>
              <a:ext cx="9525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/>
                <a:t>৬৪</a:t>
              </a:r>
              <a:endParaRPr lang="en-US" sz="60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84031" y="2091591"/>
              <a:ext cx="9525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/>
                <a:t>১)</a:t>
              </a:r>
              <a:endParaRPr lang="en-US" sz="60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35015" y="2525347"/>
            <a:ext cx="3618103" cy="1039107"/>
            <a:chOff x="1184031" y="2947377"/>
            <a:chExt cx="3618103" cy="1039107"/>
          </a:xfrm>
        </p:grpSpPr>
        <p:grpSp>
          <p:nvGrpSpPr>
            <p:cNvPr id="26" name="Group 25"/>
            <p:cNvGrpSpPr/>
            <p:nvPr/>
          </p:nvGrpSpPr>
          <p:grpSpPr>
            <a:xfrm>
              <a:off x="4331485" y="3294530"/>
              <a:ext cx="470649" cy="179294"/>
              <a:chOff x="8517303" y="3759459"/>
              <a:chExt cx="470649" cy="179294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8517303" y="3759459"/>
                <a:ext cx="45720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8530750" y="3938753"/>
                <a:ext cx="45720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1184031" y="2947377"/>
              <a:ext cx="3437793" cy="1039107"/>
              <a:chOff x="1184031" y="2947377"/>
              <a:chExt cx="3437793" cy="1039107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3014615" y="3228348"/>
                <a:ext cx="519948" cy="457672"/>
                <a:chOff x="3881211" y="1411938"/>
                <a:chExt cx="1004049" cy="685799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4307733" y="1411938"/>
                  <a:ext cx="171984" cy="6857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3881211" y="1695560"/>
                  <a:ext cx="1004049" cy="12283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916445" y="2947377"/>
                <a:ext cx="104070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 smtClean="0"/>
                  <a:t>৫৬</a:t>
                </a:r>
                <a:endParaRPr lang="en-US" sz="6000" b="1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669324" y="2961054"/>
                <a:ext cx="9525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 smtClean="0"/>
                  <a:t>৬</a:t>
                </a:r>
                <a:endParaRPr lang="en-US" sz="6000" b="1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184031" y="2970821"/>
                <a:ext cx="9525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 smtClean="0"/>
                  <a:t>২)</a:t>
                </a:r>
                <a:endParaRPr lang="en-US" sz="6000" b="1" dirty="0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1676401" y="3512038"/>
            <a:ext cx="3723611" cy="1060601"/>
            <a:chOff x="1043354" y="2070100"/>
            <a:chExt cx="3723611" cy="1060601"/>
          </a:xfrm>
        </p:grpSpPr>
        <p:grpSp>
          <p:nvGrpSpPr>
            <p:cNvPr id="41" name="Group 40"/>
            <p:cNvGrpSpPr/>
            <p:nvPr/>
          </p:nvGrpSpPr>
          <p:grpSpPr>
            <a:xfrm>
              <a:off x="2766196" y="2311156"/>
              <a:ext cx="519948" cy="457672"/>
              <a:chOff x="4329656" y="1390188"/>
              <a:chExt cx="1004049" cy="685799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4756180" y="1390188"/>
                <a:ext cx="171984" cy="6857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329656" y="1695560"/>
                <a:ext cx="1004049" cy="1228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4296316" y="2438745"/>
              <a:ext cx="470649" cy="179294"/>
              <a:chOff x="8517303" y="3759459"/>
              <a:chExt cx="470649" cy="179294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8517303" y="3759459"/>
                <a:ext cx="45720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8530750" y="3938753"/>
                <a:ext cx="45720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/>
          </p:nvSpPr>
          <p:spPr>
            <a:xfrm>
              <a:off x="1803679" y="2115038"/>
              <a:ext cx="9525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/>
                <a:t>২৬</a:t>
              </a:r>
              <a:endParaRPr lang="en-US" sz="60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58456" y="2070100"/>
              <a:ext cx="11304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/>
                <a:t>৬৬</a:t>
              </a:r>
              <a:endParaRPr lang="en-US" sz="60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43354" y="2091591"/>
              <a:ext cx="9525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/>
                <a:t>৩)</a:t>
              </a:r>
              <a:endParaRPr lang="en-US" sz="6000" b="1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593862" y="3465146"/>
            <a:ext cx="127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৯২</a:t>
            </a:r>
            <a:endParaRPr lang="en-US" sz="6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699370" y="4614008"/>
            <a:ext cx="127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৬০</a:t>
            </a:r>
            <a:endParaRPr lang="en-US" sz="6000" b="1" dirty="0"/>
          </a:p>
        </p:txBody>
      </p:sp>
      <p:grpSp>
        <p:nvGrpSpPr>
          <p:cNvPr id="52" name="Group 51"/>
          <p:cNvGrpSpPr/>
          <p:nvPr/>
        </p:nvGrpSpPr>
        <p:grpSpPr>
          <a:xfrm>
            <a:off x="1770185" y="4660900"/>
            <a:ext cx="3723611" cy="1037155"/>
            <a:chOff x="1043354" y="2070100"/>
            <a:chExt cx="3723611" cy="1037155"/>
          </a:xfrm>
        </p:grpSpPr>
        <p:grpSp>
          <p:nvGrpSpPr>
            <p:cNvPr id="53" name="Group 52"/>
            <p:cNvGrpSpPr/>
            <p:nvPr/>
          </p:nvGrpSpPr>
          <p:grpSpPr>
            <a:xfrm>
              <a:off x="2533969" y="2325671"/>
              <a:ext cx="519948" cy="457672"/>
              <a:chOff x="3881211" y="1411938"/>
              <a:chExt cx="1004049" cy="685799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4307733" y="1411938"/>
                <a:ext cx="171984" cy="6857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881211" y="1695560"/>
                <a:ext cx="1004049" cy="1228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4296316" y="2438745"/>
              <a:ext cx="470649" cy="179294"/>
              <a:chOff x="8517303" y="3759459"/>
              <a:chExt cx="470649" cy="179294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8517303" y="3759459"/>
                <a:ext cx="45720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8530750" y="3938753"/>
                <a:ext cx="45720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/>
            <p:cNvSpPr txBox="1"/>
            <p:nvPr/>
          </p:nvSpPr>
          <p:spPr>
            <a:xfrm>
              <a:off x="1758462" y="2091592"/>
              <a:ext cx="9525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/>
                <a:t>২৫</a:t>
              </a:r>
              <a:endParaRPr lang="en-US" sz="60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200399" y="2070100"/>
              <a:ext cx="11488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/>
                <a:t>৩৫</a:t>
              </a:r>
              <a:endParaRPr lang="en-US" sz="60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43354" y="2091591"/>
              <a:ext cx="9525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/>
                <a:t>৪)</a:t>
              </a:r>
              <a:endParaRPr lang="en-US" sz="6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6483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1" grpId="0"/>
      <p:bldP spid="50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26676" y="1718408"/>
            <a:ext cx="3653273" cy="1060602"/>
            <a:chOff x="1113692" y="2070100"/>
            <a:chExt cx="3653273" cy="1060602"/>
          </a:xfrm>
        </p:grpSpPr>
        <p:grpSp>
          <p:nvGrpSpPr>
            <p:cNvPr id="79" name="Group 78"/>
            <p:cNvGrpSpPr/>
            <p:nvPr/>
          </p:nvGrpSpPr>
          <p:grpSpPr>
            <a:xfrm>
              <a:off x="2533969" y="2325671"/>
              <a:ext cx="519948" cy="457672"/>
              <a:chOff x="3881211" y="1411938"/>
              <a:chExt cx="1004049" cy="685799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4307733" y="1411938"/>
                <a:ext cx="171984" cy="6857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881211" y="1695560"/>
                <a:ext cx="1004049" cy="1228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4296316" y="2438745"/>
              <a:ext cx="470649" cy="179294"/>
              <a:chOff x="8517303" y="3759459"/>
              <a:chExt cx="470649" cy="179294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8517303" y="3759459"/>
                <a:ext cx="45720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8530750" y="3938753"/>
                <a:ext cx="45720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/>
            <p:cNvSpPr txBox="1"/>
            <p:nvPr/>
          </p:nvSpPr>
          <p:spPr>
            <a:xfrm>
              <a:off x="1113692" y="2115039"/>
              <a:ext cx="16881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/>
                <a:t>১) ৩</a:t>
              </a:r>
              <a:endParaRPr lang="en-US" sz="6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00400" y="2070100"/>
              <a:ext cx="1041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/>
                <a:t>৩৮</a:t>
              </a:r>
              <a:endParaRPr lang="en-US" sz="6000" b="1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121400" y="1718408"/>
            <a:ext cx="127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৪১</a:t>
            </a:r>
            <a:endParaRPr lang="en-US" sz="6000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2379784" y="2878991"/>
            <a:ext cx="3993242" cy="1048878"/>
            <a:chOff x="773723" y="2070100"/>
            <a:chExt cx="3993242" cy="1048878"/>
          </a:xfrm>
        </p:grpSpPr>
        <p:grpSp>
          <p:nvGrpSpPr>
            <p:cNvPr id="25" name="Group 24"/>
            <p:cNvGrpSpPr/>
            <p:nvPr/>
          </p:nvGrpSpPr>
          <p:grpSpPr>
            <a:xfrm>
              <a:off x="2533969" y="2325671"/>
              <a:ext cx="519948" cy="457672"/>
              <a:chOff x="3881211" y="1411938"/>
              <a:chExt cx="1004049" cy="685799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4307733" y="1411938"/>
                <a:ext cx="171984" cy="6857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881211" y="1695560"/>
                <a:ext cx="1004049" cy="1228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296316" y="2438745"/>
              <a:ext cx="470649" cy="179294"/>
              <a:chOff x="8517303" y="3759459"/>
              <a:chExt cx="470649" cy="179294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8517303" y="3759459"/>
                <a:ext cx="45720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8530750" y="3938753"/>
                <a:ext cx="45720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773723" y="2103315"/>
              <a:ext cx="16881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/>
                <a:t>২) ৪৫</a:t>
              </a:r>
              <a:endParaRPr lang="en-US" sz="60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00400" y="2070100"/>
              <a:ext cx="1041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/>
                <a:t>৩৭</a:t>
              </a:r>
              <a:endParaRPr lang="en-US" sz="6000" b="1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484815" y="2878993"/>
            <a:ext cx="127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৮২</a:t>
            </a:r>
            <a:endParaRPr lang="en-US" sz="6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17627" y="706357"/>
            <a:ext cx="2717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88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7015" y="1673135"/>
            <a:ext cx="2899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u="sng" dirty="0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u="sng" dirty="0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endParaRPr lang="en-US" sz="4400" u="sng" dirty="0">
              <a:solidFill>
                <a:srgbClr val="C4215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2729" y="2737578"/>
            <a:ext cx="97089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২২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২-এর ১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১৩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44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685800"/>
            <a:ext cx="10756900" cy="5448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36981" y="1702389"/>
            <a:ext cx="5280893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00" b="1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73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36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1386" y="1136284"/>
            <a:ext cx="1006415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:</a:t>
            </a:r>
            <a:endParaRPr lang="en-US" sz="66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৯.2.২ :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উপরে-নিচে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(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অনুর্ধ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১০০)</a:t>
            </a:r>
          </a:p>
        </p:txBody>
      </p:sp>
    </p:spTree>
    <p:extLst>
      <p:ext uri="{BB962C8B-B14F-4D97-AF65-F5344CB8AC3E}">
        <p14:creationId xmlns:p14="http://schemas.microsoft.com/office/powerpoint/2010/main" val="34243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3" y="635611"/>
            <a:ext cx="10922977" cy="5601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9684" y="2048386"/>
            <a:ext cx="6886285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73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95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3"/>
    </mc:Choice>
    <mc:Fallback xmlns="">
      <p:transition spd="slow" advTm="7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94431" y="1465385"/>
            <a:ext cx="3071446" cy="36341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1" y="867172"/>
            <a:ext cx="73620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algn="ctr"/>
            <a:r>
              <a:rPr lang="en-US" sz="72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7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72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7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7200" b="1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চাঁদপুর-২ স.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হরিরামপুর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মানিকগঞ্জ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০১৯১৪-৬০৮৮২৬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39" y="1588111"/>
            <a:ext cx="2858598" cy="338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1"/>
    </mc:Choice>
    <mc:Fallback xmlns="">
      <p:transition spd="slow" advTm="1135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2499" y="1808255"/>
            <a:ext cx="86164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7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7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7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২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অংকের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endParaRPr lang="en-US" sz="48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79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5719" y="2775410"/>
            <a:ext cx="8367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ধাঁধার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দেই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59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1"/>
    </mc:Choice>
    <mc:Fallback xmlns="">
      <p:transition spd="slow" advTm="3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57073" y="2639803"/>
            <a:ext cx="8569570" cy="1431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22485" y="646880"/>
            <a:ext cx="7938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9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30824" y="2674971"/>
            <a:ext cx="9708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80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SutonnyMJ" pitchFamily="2" charset="0"/>
              </a:rPr>
              <a:t>যোগ</a:t>
            </a:r>
            <a:r>
              <a:rPr lang="en-US" sz="8000" b="1" dirty="0" smtClean="0">
                <a:solidFill>
                  <a:schemeClr val="bg1"/>
                </a:solidFill>
                <a:latin typeface="SutonnyMJ" pitchFamily="2" charset="0"/>
              </a:rPr>
              <a:t> ( </a:t>
            </a:r>
            <a:r>
              <a:rPr lang="en-US" sz="8000" b="1" dirty="0" err="1" smtClean="0">
                <a:solidFill>
                  <a:schemeClr val="bg1"/>
                </a:solidFill>
                <a:latin typeface="SutonnyMJ" pitchFamily="2" charset="0"/>
              </a:rPr>
              <a:t>হাতে</a:t>
            </a:r>
            <a:r>
              <a:rPr lang="en-US" sz="80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SutonnyMJ" pitchFamily="2" charset="0"/>
              </a:rPr>
              <a:t>রেখে</a:t>
            </a:r>
            <a:r>
              <a:rPr lang="en-US" sz="8000" b="1" dirty="0" smtClean="0">
                <a:solidFill>
                  <a:schemeClr val="bg1"/>
                </a:solidFill>
                <a:latin typeface="SutonnyMJ" pitchFamily="2" charset="0"/>
              </a:rPr>
              <a:t> )</a:t>
            </a:r>
            <a:endParaRPr lang="en-US" sz="8000" b="1" dirty="0" smtClean="0">
              <a:solidFill>
                <a:schemeClr val="bg1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91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727759" y="2391976"/>
            <a:ext cx="2082044" cy="2258164"/>
            <a:chOff x="1206025" y="1676357"/>
            <a:chExt cx="2082044" cy="2258164"/>
          </a:xfrm>
        </p:grpSpPr>
        <p:grpSp>
          <p:nvGrpSpPr>
            <p:cNvPr id="12" name="Group 11"/>
            <p:cNvGrpSpPr/>
            <p:nvPr/>
          </p:nvGrpSpPr>
          <p:grpSpPr>
            <a:xfrm>
              <a:off x="1687868" y="2734192"/>
              <a:ext cx="1461247" cy="1200329"/>
              <a:chOff x="887507" y="1307120"/>
              <a:chExt cx="1461247" cy="1200329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887507" y="1307120"/>
                <a:ext cx="8875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 smtClean="0">
                    <a:latin typeface="SutonnyMJ" pitchFamily="2" charset="0"/>
                    <a:cs typeface="SutonnyMJ" pitchFamily="2" charset="0"/>
                  </a:rPr>
                  <a:t>১</a:t>
                </a:r>
                <a:endParaRPr lang="en-US" sz="7200" dirty="0">
                  <a:latin typeface="SutonnyMJ" pitchFamily="2" charset="0"/>
                  <a:cs typeface="SutonnyMJ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447801" y="1307120"/>
                <a:ext cx="90095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 smtClean="0">
                    <a:latin typeface="SutonnyMJ" pitchFamily="2" charset="0"/>
                    <a:cs typeface="SutonnyMJ" pitchFamily="2" charset="0"/>
                  </a:rPr>
                  <a:t>৫</a:t>
                </a:r>
                <a:endParaRPr lang="en-US" sz="7200" dirty="0">
                  <a:latin typeface="SutonnyMJ" pitchFamily="2" charset="0"/>
                  <a:cs typeface="SutonnyMJ" pitchFamily="2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687869" y="1676357"/>
              <a:ext cx="1600200" cy="1200329"/>
              <a:chOff x="887507" y="1307120"/>
              <a:chExt cx="1600200" cy="1200329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887507" y="1307120"/>
                <a:ext cx="8875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 smtClean="0">
                    <a:latin typeface="SutonnyMJ" pitchFamily="2" charset="0"/>
                    <a:cs typeface="SutonnyMJ" pitchFamily="2" charset="0"/>
                  </a:rPr>
                  <a:t>২</a:t>
                </a:r>
                <a:endParaRPr lang="en-US" sz="7200" dirty="0">
                  <a:latin typeface="SutonnyMJ" pitchFamily="2" charset="0"/>
                  <a:cs typeface="SutonnyMJ" pitchFamily="2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586754" y="1307120"/>
                <a:ext cx="90095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 smtClean="0">
                    <a:latin typeface="SutonnyMJ" pitchFamily="2" charset="0"/>
                    <a:cs typeface="SutonnyMJ" pitchFamily="2" charset="0"/>
                  </a:rPr>
                  <a:t>৮</a:t>
                </a:r>
                <a:endParaRPr lang="en-US" sz="7200" dirty="0">
                  <a:latin typeface="SutonnyMJ" pitchFamily="2" charset="0"/>
                  <a:cs typeface="SutonnyMJ" pitchFamily="2" charset="0"/>
                </a:endParaRP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293421" y="3743505"/>
              <a:ext cx="180522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1206025" y="2999199"/>
              <a:ext cx="519948" cy="457672"/>
              <a:chOff x="4906911" y="1411938"/>
              <a:chExt cx="1004048" cy="68579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307470" y="1411938"/>
                <a:ext cx="171984" cy="6857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06911" y="1695560"/>
                <a:ext cx="1004048" cy="12283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6317207" y="2482703"/>
            <a:ext cx="3502807" cy="1235499"/>
            <a:chOff x="5637026" y="1606020"/>
            <a:chExt cx="3502807" cy="1235499"/>
          </a:xfrm>
        </p:grpSpPr>
        <p:grpSp>
          <p:nvGrpSpPr>
            <p:cNvPr id="35" name="Group 34"/>
            <p:cNvGrpSpPr/>
            <p:nvPr/>
          </p:nvGrpSpPr>
          <p:grpSpPr>
            <a:xfrm>
              <a:off x="5637026" y="1606020"/>
              <a:ext cx="3243693" cy="1235499"/>
              <a:chOff x="6001710" y="1833714"/>
              <a:chExt cx="3243693" cy="1235499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001710" y="1845437"/>
                <a:ext cx="1343328" cy="1223776"/>
                <a:chOff x="1656403" y="1248504"/>
                <a:chExt cx="1343328" cy="1223776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1656403" y="1248504"/>
                  <a:ext cx="900953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200" dirty="0" smtClean="0">
                      <a:latin typeface="SutonnyMJ" pitchFamily="2" charset="0"/>
                      <a:cs typeface="SutonnyMJ" pitchFamily="2" charset="0"/>
                    </a:rPr>
                    <a:t>২</a:t>
                  </a:r>
                  <a:endParaRPr lang="en-US" sz="7200" dirty="0">
                    <a:latin typeface="SutonnyMJ" pitchFamily="2" charset="0"/>
                    <a:cs typeface="SutonnyMJ" pitchFamily="2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2112226" y="1271951"/>
                  <a:ext cx="887505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200" dirty="0" smtClean="0">
                      <a:latin typeface="SutonnyMJ" pitchFamily="2" charset="0"/>
                      <a:cs typeface="SutonnyMJ" pitchFamily="2" charset="0"/>
                    </a:rPr>
                    <a:t>৮</a:t>
                  </a:r>
                  <a:endParaRPr lang="en-US" sz="7200" dirty="0">
                    <a:latin typeface="SutonnyMJ" pitchFamily="2" charset="0"/>
                    <a:cs typeface="SutonnyMJ" pitchFamily="2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7244867" y="2150820"/>
                <a:ext cx="519948" cy="457672"/>
                <a:chOff x="4333969" y="1411938"/>
                <a:chExt cx="1004049" cy="685799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4760491" y="1411938"/>
                  <a:ext cx="171984" cy="6857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333969" y="1695560"/>
                  <a:ext cx="1004049" cy="12283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7900696" y="1833714"/>
                <a:ext cx="1344707" cy="1200329"/>
                <a:chOff x="644429" y="1236782"/>
                <a:chExt cx="1344707" cy="1200329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644429" y="1236782"/>
                  <a:ext cx="900953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200" dirty="0" smtClean="0">
                      <a:latin typeface="SutonnyMJ" pitchFamily="2" charset="0"/>
                      <a:cs typeface="SutonnyMJ" pitchFamily="2" charset="0"/>
                    </a:rPr>
                    <a:t>১</a:t>
                  </a:r>
                  <a:endParaRPr lang="en-US" sz="7200" dirty="0">
                    <a:latin typeface="SutonnyMJ" pitchFamily="2" charset="0"/>
                    <a:cs typeface="SutonnyMJ" pitchFamily="2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1101631" y="1236782"/>
                  <a:ext cx="887505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200" dirty="0" smtClean="0">
                      <a:latin typeface="SutonnyMJ" pitchFamily="2" charset="0"/>
                      <a:cs typeface="SutonnyMJ" pitchFamily="2" charset="0"/>
                    </a:rPr>
                    <a:t>৫</a:t>
                  </a:r>
                  <a:endParaRPr lang="en-US" sz="7200" dirty="0">
                    <a:latin typeface="SutonnyMJ" pitchFamily="2" charset="0"/>
                    <a:cs typeface="SutonnyMJ" pitchFamily="2" charset="0"/>
                  </a:endParaRPr>
                </a:p>
              </p:txBody>
            </p:sp>
          </p:grpSp>
        </p:grpSp>
        <p:grpSp>
          <p:nvGrpSpPr>
            <p:cNvPr id="58" name="Group 57"/>
            <p:cNvGrpSpPr/>
            <p:nvPr/>
          </p:nvGrpSpPr>
          <p:grpSpPr>
            <a:xfrm>
              <a:off x="8669184" y="2135846"/>
              <a:ext cx="470649" cy="179294"/>
              <a:chOff x="8353179" y="3782905"/>
              <a:chExt cx="470649" cy="17929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8353179" y="3782905"/>
                <a:ext cx="45720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8366626" y="3962199"/>
                <a:ext cx="45720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2" name="TextBox 101"/>
          <p:cNvSpPr txBox="1"/>
          <p:nvPr/>
        </p:nvSpPr>
        <p:spPr>
          <a:xfrm>
            <a:off x="809371" y="1523918"/>
            <a:ext cx="3528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818482" y="1510898"/>
            <a:ext cx="4304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79685" y="744669"/>
            <a:ext cx="5005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: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738243" y="1693103"/>
            <a:ext cx="2082044" cy="2167732"/>
            <a:chOff x="1206025" y="1602667"/>
            <a:chExt cx="2082044" cy="2167732"/>
          </a:xfrm>
        </p:grpSpPr>
        <p:grpSp>
          <p:nvGrpSpPr>
            <p:cNvPr id="12" name="Group 11"/>
            <p:cNvGrpSpPr/>
            <p:nvPr/>
          </p:nvGrpSpPr>
          <p:grpSpPr>
            <a:xfrm>
              <a:off x="1687868" y="2570070"/>
              <a:ext cx="1523212" cy="1200329"/>
              <a:chOff x="887507" y="1142998"/>
              <a:chExt cx="1523212" cy="1200329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887507" y="1142998"/>
                <a:ext cx="8875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 smtClean="0">
                    <a:latin typeface="SutonnyMJ" pitchFamily="2" charset="0"/>
                    <a:cs typeface="SutonnyMJ" pitchFamily="2" charset="0"/>
                  </a:rPr>
                  <a:t>১</a:t>
                </a:r>
                <a:endParaRPr lang="en-US" sz="7200" dirty="0">
                  <a:latin typeface="SutonnyMJ" pitchFamily="2" charset="0"/>
                  <a:cs typeface="SutonnyMJ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509766" y="1142998"/>
                <a:ext cx="90095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 smtClean="0">
                    <a:latin typeface="SutonnyMJ" pitchFamily="2" charset="0"/>
                    <a:cs typeface="SutonnyMJ" pitchFamily="2" charset="0"/>
                  </a:rPr>
                  <a:t>৫</a:t>
                </a:r>
                <a:endParaRPr lang="en-US" sz="7200" dirty="0">
                  <a:latin typeface="SutonnyMJ" pitchFamily="2" charset="0"/>
                  <a:cs typeface="SutonnyMJ" pitchFamily="2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687869" y="1602667"/>
              <a:ext cx="1600200" cy="1200329"/>
              <a:chOff x="887507" y="1233430"/>
              <a:chExt cx="1600200" cy="1200329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887507" y="1233430"/>
                <a:ext cx="8875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 smtClean="0">
                    <a:latin typeface="SutonnyMJ" pitchFamily="2" charset="0"/>
                    <a:cs typeface="SutonnyMJ" pitchFamily="2" charset="0"/>
                  </a:rPr>
                  <a:t>২</a:t>
                </a:r>
                <a:endParaRPr lang="en-US" sz="7200" dirty="0">
                  <a:latin typeface="SutonnyMJ" pitchFamily="2" charset="0"/>
                  <a:cs typeface="SutonnyMJ" pitchFamily="2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586754" y="1233430"/>
                <a:ext cx="90095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 smtClean="0">
                    <a:latin typeface="SutonnyMJ" pitchFamily="2" charset="0"/>
                    <a:cs typeface="SutonnyMJ" pitchFamily="2" charset="0"/>
                  </a:rPr>
                  <a:t>৮</a:t>
                </a:r>
                <a:endParaRPr lang="en-US" sz="7200" dirty="0">
                  <a:latin typeface="SutonnyMJ" pitchFamily="2" charset="0"/>
                  <a:cs typeface="SutonnyMJ" pitchFamily="2" charset="0"/>
                </a:endParaRP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293421" y="3663121"/>
              <a:ext cx="180522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1206025" y="2999199"/>
              <a:ext cx="519948" cy="457672"/>
              <a:chOff x="4906911" y="1411938"/>
              <a:chExt cx="1004048" cy="68579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307470" y="1411938"/>
                <a:ext cx="171984" cy="6857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06911" y="1695560"/>
                <a:ext cx="1004048" cy="12283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6" name="Straight Arrow Connector 45"/>
          <p:cNvCxnSpPr/>
          <p:nvPr/>
        </p:nvCxnSpPr>
        <p:spPr>
          <a:xfrm>
            <a:off x="3167170" y="1653988"/>
            <a:ext cx="0" cy="20628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500857" y="1653988"/>
            <a:ext cx="0" cy="20628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188749" y="3574313"/>
            <a:ext cx="715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১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87512" y="3614507"/>
            <a:ext cx="900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৩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534452" y="1810498"/>
            <a:ext cx="88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১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012044" y="1846957"/>
            <a:ext cx="900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৩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475548" y="1723252"/>
            <a:ext cx="3886318" cy="1230475"/>
            <a:chOff x="5499700" y="1502188"/>
            <a:chExt cx="3886318" cy="1230475"/>
          </a:xfrm>
        </p:grpSpPr>
        <p:grpSp>
          <p:nvGrpSpPr>
            <p:cNvPr id="35" name="Group 34"/>
            <p:cNvGrpSpPr/>
            <p:nvPr/>
          </p:nvGrpSpPr>
          <p:grpSpPr>
            <a:xfrm>
              <a:off x="5499700" y="1502188"/>
              <a:ext cx="3556865" cy="1230475"/>
              <a:chOff x="5864384" y="1729882"/>
              <a:chExt cx="3556865" cy="1230475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864384" y="1729882"/>
                <a:ext cx="1415340" cy="1230475"/>
                <a:chOff x="1519077" y="1132949"/>
                <a:chExt cx="1415340" cy="1230475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1519077" y="1163095"/>
                  <a:ext cx="900953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200" dirty="0" smtClean="0">
                      <a:latin typeface="SutonnyMJ" pitchFamily="2" charset="0"/>
                      <a:cs typeface="SutonnyMJ" pitchFamily="2" charset="0"/>
                    </a:rPr>
                    <a:t>২</a:t>
                  </a:r>
                  <a:endParaRPr lang="en-US" sz="7200" dirty="0">
                    <a:latin typeface="SutonnyMJ" pitchFamily="2" charset="0"/>
                    <a:cs typeface="SutonnyMJ" pitchFamily="2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2046912" y="1132949"/>
                  <a:ext cx="887505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200" dirty="0" smtClean="0">
                      <a:latin typeface="SutonnyMJ" pitchFamily="2" charset="0"/>
                      <a:cs typeface="SutonnyMJ" pitchFamily="2" charset="0"/>
                    </a:rPr>
                    <a:t>৮</a:t>
                  </a:r>
                  <a:endParaRPr lang="en-US" sz="7200" dirty="0">
                    <a:latin typeface="SutonnyMJ" pitchFamily="2" charset="0"/>
                    <a:cs typeface="SutonnyMJ" pitchFamily="2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7244867" y="2150820"/>
                <a:ext cx="519948" cy="457672"/>
                <a:chOff x="4333969" y="1411938"/>
                <a:chExt cx="1004049" cy="685799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4760491" y="1411938"/>
                  <a:ext cx="171984" cy="6857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333969" y="1695560"/>
                  <a:ext cx="1004049" cy="12283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8076542" y="1739930"/>
                <a:ext cx="1344707" cy="1200329"/>
                <a:chOff x="820275" y="1142998"/>
                <a:chExt cx="1344707" cy="1200329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820275" y="1142998"/>
                  <a:ext cx="900953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200" dirty="0" smtClean="0">
                      <a:latin typeface="SutonnyMJ" pitchFamily="2" charset="0"/>
                      <a:cs typeface="SutonnyMJ" pitchFamily="2" charset="0"/>
                    </a:rPr>
                    <a:t>১</a:t>
                  </a:r>
                  <a:endParaRPr lang="en-US" sz="7200" dirty="0">
                    <a:latin typeface="SutonnyMJ" pitchFamily="2" charset="0"/>
                    <a:cs typeface="SutonnyMJ" pitchFamily="2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1277477" y="1142998"/>
                  <a:ext cx="887505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200" dirty="0" smtClean="0">
                      <a:latin typeface="SutonnyMJ" pitchFamily="2" charset="0"/>
                      <a:cs typeface="SutonnyMJ" pitchFamily="2" charset="0"/>
                    </a:rPr>
                    <a:t>৫</a:t>
                  </a:r>
                  <a:endParaRPr lang="en-US" sz="7200" dirty="0">
                    <a:latin typeface="SutonnyMJ" pitchFamily="2" charset="0"/>
                    <a:cs typeface="SutonnyMJ" pitchFamily="2" charset="0"/>
                  </a:endParaRPr>
                </a:p>
              </p:txBody>
            </p:sp>
          </p:grpSp>
        </p:grpSp>
        <p:grpSp>
          <p:nvGrpSpPr>
            <p:cNvPr id="58" name="Group 57"/>
            <p:cNvGrpSpPr/>
            <p:nvPr/>
          </p:nvGrpSpPr>
          <p:grpSpPr>
            <a:xfrm>
              <a:off x="8915369" y="2112400"/>
              <a:ext cx="470649" cy="179294"/>
              <a:chOff x="8599364" y="3759459"/>
              <a:chExt cx="470649" cy="17929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8599364" y="3759459"/>
                <a:ext cx="45720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8612811" y="3938753"/>
                <a:ext cx="45720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/>
          <p:cNvGrpSpPr/>
          <p:nvPr/>
        </p:nvGrpSpPr>
        <p:grpSpPr>
          <a:xfrm>
            <a:off x="6185032" y="1749335"/>
            <a:ext cx="2265584" cy="196479"/>
            <a:chOff x="5743684" y="3270452"/>
            <a:chExt cx="2616052" cy="345344"/>
          </a:xfrm>
        </p:grpSpPr>
        <p:cxnSp>
          <p:nvCxnSpPr>
            <p:cNvPr id="73" name="Straight Connector 72"/>
            <p:cNvCxnSpPr/>
            <p:nvPr/>
          </p:nvCxnSpPr>
          <p:spPr>
            <a:xfrm flipH="1" flipV="1">
              <a:off x="5759000" y="3270454"/>
              <a:ext cx="4670" cy="345342"/>
            </a:xfrm>
            <a:prstGeom prst="line">
              <a:avLst/>
            </a:prstGeom>
            <a:ln w="28575">
              <a:solidFill>
                <a:srgbClr val="C421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 flipV="1">
              <a:off x="8353752" y="3270452"/>
              <a:ext cx="5984" cy="345344"/>
            </a:xfrm>
            <a:prstGeom prst="line">
              <a:avLst/>
            </a:prstGeom>
            <a:ln w="28575">
              <a:solidFill>
                <a:srgbClr val="C421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5743684" y="3270452"/>
              <a:ext cx="1286418" cy="4699"/>
            </a:xfrm>
            <a:prstGeom prst="straightConnector1">
              <a:avLst/>
            </a:prstGeom>
            <a:ln w="28575">
              <a:solidFill>
                <a:srgbClr val="C4215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955660" y="3270452"/>
              <a:ext cx="1404076" cy="0"/>
            </a:xfrm>
            <a:prstGeom prst="line">
              <a:avLst/>
            </a:prstGeom>
            <a:ln w="28575">
              <a:solidFill>
                <a:srgbClr val="C421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5712017" y="1653988"/>
            <a:ext cx="2265584" cy="269138"/>
            <a:chOff x="5743684" y="3270452"/>
            <a:chExt cx="2616052" cy="345344"/>
          </a:xfrm>
        </p:grpSpPr>
        <p:cxnSp>
          <p:nvCxnSpPr>
            <p:cNvPr id="93" name="Straight Connector 92"/>
            <p:cNvCxnSpPr/>
            <p:nvPr/>
          </p:nvCxnSpPr>
          <p:spPr>
            <a:xfrm flipH="1" flipV="1">
              <a:off x="5759000" y="3270454"/>
              <a:ext cx="4670" cy="345342"/>
            </a:xfrm>
            <a:prstGeom prst="line">
              <a:avLst/>
            </a:prstGeom>
            <a:ln w="28575">
              <a:solidFill>
                <a:srgbClr val="C421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 flipV="1">
              <a:off x="8353752" y="3270452"/>
              <a:ext cx="5984" cy="345344"/>
            </a:xfrm>
            <a:prstGeom prst="line">
              <a:avLst/>
            </a:prstGeom>
            <a:ln w="28575">
              <a:solidFill>
                <a:srgbClr val="C421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5743684" y="3270452"/>
              <a:ext cx="1286418" cy="4699"/>
            </a:xfrm>
            <a:prstGeom prst="straightConnector1">
              <a:avLst/>
            </a:prstGeom>
            <a:ln w="28575">
              <a:solidFill>
                <a:srgbClr val="C4215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6955660" y="3270452"/>
              <a:ext cx="1404076" cy="0"/>
            </a:xfrm>
            <a:prstGeom prst="line">
              <a:avLst/>
            </a:prstGeom>
            <a:ln w="28575">
              <a:solidFill>
                <a:srgbClr val="C421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3333911" y="0"/>
            <a:ext cx="5505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98799" y="3569942"/>
            <a:ext cx="715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৪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536127" y="1832269"/>
            <a:ext cx="88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৪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8098971" y="1527349"/>
            <a:ext cx="1477108" cy="35169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92140" y="738472"/>
            <a:ext cx="3528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84727" y="737176"/>
            <a:ext cx="4304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53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00378 -0.3743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0.00078 -0.09653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8" grpId="1"/>
      <p:bldP spid="48" grpId="2"/>
      <p:bldP spid="49" grpId="0"/>
      <p:bldP spid="51" grpId="0"/>
      <p:bldP spid="51" grpId="1"/>
      <p:bldP spid="51" grpId="2"/>
      <p:bldP spid="52" grpId="0"/>
      <p:bldP spid="50" grpId="0"/>
      <p:bldP spid="5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3078</TotalTime>
  <Words>327</Words>
  <Application>Microsoft Office PowerPoint</Application>
  <PresentationFormat>Widescreen</PresentationFormat>
  <Paragraphs>142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Garamond</vt:lpstr>
      <vt:lpstr>NikoshBAN</vt:lpstr>
      <vt:lpstr>SutonnyMJ</vt:lpstr>
      <vt:lpstr>Organic</vt:lpstr>
      <vt:lpstr>1_Organic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220</cp:revision>
  <dcterms:created xsi:type="dcterms:W3CDTF">2019-07-23T16:18:58Z</dcterms:created>
  <dcterms:modified xsi:type="dcterms:W3CDTF">2021-07-02T16:25:16Z</dcterms:modified>
</cp:coreProperties>
</file>