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90" r:id="rId5"/>
    <p:sldId id="281" r:id="rId6"/>
    <p:sldId id="256" r:id="rId7"/>
    <p:sldId id="288" r:id="rId8"/>
    <p:sldId id="289" r:id="rId9"/>
    <p:sldId id="295" r:id="rId10"/>
    <p:sldId id="292" r:id="rId11"/>
    <p:sldId id="293" r:id="rId12"/>
    <p:sldId id="285" r:id="rId13"/>
    <p:sldId id="257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  <p:sldId id="286" r:id="rId24"/>
    <p:sldId id="287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, Morph, Annotate, Work Together, Tell Me" id="{B9B51309-D148-4332-87C2-07BE32FBCA3B}">
          <p14:sldIdLst>
            <p14:sldId id="290"/>
            <p14:sldId id="281"/>
            <p14:sldId id="256"/>
            <p14:sldId id="288"/>
            <p14:sldId id="289"/>
            <p14:sldId id="295"/>
            <p14:sldId id="292"/>
            <p14:sldId id="293"/>
            <p14:sldId id="285"/>
            <p14:sldId id="257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83"/>
            <p14:sldId id="286"/>
            <p14:sldId id="287"/>
            <p14:sldId id="291"/>
          </p14:sldIdLst>
        </p14:section>
        <p14:section name="Welcome" id="{2E9786FF-6713-484E-BBF7-1ABAB7248D6C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1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6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113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74"/>
            <a:ext cx="12192000" cy="58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2192000" cy="796835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3867"/>
            <a:ext cx="3827417" cy="783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তৈরী করো।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3" y="930630"/>
            <a:ext cx="7523018" cy="4728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99509"/>
            <a:ext cx="3618411" cy="17504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‘অন্তরালে’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–বিশ্লেষণ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11091"/>
            <a:ext cx="12192000" cy="1246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সেই জগতে হারিয়ে যেতে চাই,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 -নিশুত রাতে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053114"/>
            <a:ext cx="6899564" cy="469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969818"/>
            <a:ext cx="5250873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15345"/>
            <a:ext cx="12192000" cy="1842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সোনা-রূপায়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পাহাড়  জমায় না,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96982"/>
            <a:ext cx="4904508" cy="479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599"/>
            <a:ext cx="12192000" cy="1801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 -সুখের দুর্ভাবনায়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আয়ু কমায় না;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নিয়ে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তুষ্ট থাকে ভাই।।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2364" cy="5140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21" y="0"/>
            <a:ext cx="581587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61709"/>
            <a:ext cx="12192000" cy="1496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দিনের পরিশ্রমেও</a:t>
            </a:r>
          </a:p>
          <a:p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পায় না যারা খুঁজে</a:t>
            </a:r>
          </a:p>
          <a:p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দিনের আহার্য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ঞ্চয়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0617" cy="5361709"/>
          </a:xfrm>
          <a:prstGeom prst="rect">
            <a:avLst/>
          </a:prstGeom>
        </p:spPr>
      </p:pic>
      <p:pic>
        <p:nvPicPr>
          <p:cNvPr id="4" name="Picture 2" descr="মুখে হাসি ১১ কোটি মানুষে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1" y="0"/>
            <a:ext cx="4825999" cy="5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72546"/>
            <a:ext cx="12192000" cy="1385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 যাদের মনের কোণে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নেই দুরাশা গ্লানি,</a:t>
            </a:r>
          </a:p>
          <a:p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দীনতা,নেই কোনো সংশয়।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24945" cy="5306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02" y="0"/>
            <a:ext cx="66332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95455"/>
            <a:ext cx="12192000" cy="1662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বাসতে পারে ভালো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জ্বালতে পারে আলো,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"/>
            <a:ext cx="5514109" cy="515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4036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 কান্না-হাসির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অন্তরালে ভাই</a:t>
            </a:r>
          </a:p>
          <a:p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হারিয়ে যেতে চাই।।</a:t>
            </a:r>
          </a:p>
          <a:p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4291" cy="511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03" y="0"/>
            <a:ext cx="4045961" cy="5070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24691"/>
            <a:ext cx="3657600" cy="49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7636"/>
            <a:ext cx="12192000" cy="5680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সিকানদার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আত্নকেন্দ্রিক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বিত্তকে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ক্মায়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অল্পতেই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অর্থ-বিত্ত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অক্লান্ত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ভালো-মন্দ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অকৃত্রিম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5528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887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39636"/>
            <a:ext cx="5486400" cy="1225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ক=দল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  লোকে সোনা-রুপায় পাহাড় জমায় কেন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12" y="3283527"/>
            <a:ext cx="5525588" cy="3460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9563" y="1122218"/>
            <a:ext cx="6123709" cy="595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প্রশ্ন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" y="3200400"/>
            <a:ext cx="5525588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50182" y="2355274"/>
            <a:ext cx="55418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খ=দল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২, কাদের মনে কোনো দুরাশা গ্লানি নেই ? কেন নেই 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chemeClr val="tx1"/>
                </a:solidFill>
              </a:rPr>
              <a:t> 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011383"/>
            <a:ext cx="4153988" cy="1444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6254" y="1024047"/>
            <a:ext cx="4405746" cy="11649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400" y="2194560"/>
            <a:ext cx="4419600" cy="28207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যশোর।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0835" y="2455815"/>
            <a:ext cx="4264824" cy="24071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নবম- দশম,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-২০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ইং,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77" y="1013547"/>
            <a:ext cx="3579668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46122"/>
            <a:ext cx="799446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‘অন্তরালে’  শব্দের অর্থ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4013"/>
            <a:ext cx="802059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“আশা” কবিতার কবি কে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48048"/>
            <a:ext cx="799446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দিন দিন মানুষের সঙ্গে মানুষের কী বাড়ছে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02085"/>
            <a:ext cx="7994469" cy="9686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“আশা” কবিতার প্রতিবেশীর ঘরটি কেমন 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2179732"/>
            <a:ext cx="4114800" cy="9819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সিকান্দার আবু জাফর।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4156" y="1217320"/>
            <a:ext cx="4167843" cy="9485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ব্যাবধান।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636" y="3220537"/>
            <a:ext cx="415636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4073" y="4042312"/>
            <a:ext cx="4197927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39600" cy="9535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33699"/>
            <a:ext cx="5272644" cy="1632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স্বার্থ দিয়ী বলি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জীবন মন সকলি দাও ;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মত সুখ কোথাও কি আছে ?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কথা ভুলিয়া য়াও।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5" y="936170"/>
            <a:ext cx="6359236" cy="5921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27419"/>
            <a:ext cx="5333999" cy="2230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সিকানদার আবু জাফরের পিতার নাম কী ?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প্রকৃত অর্থেই যারা মানুষ কবি তাদের কাছে পৌছাতে চান কেন ?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উদ্দীপকে “আশা” কবিতার ফুটে ওঠা দিকটি ব্যাখ্যা করো।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উদ্দীপকে “আশা” কবিতার যে শিক্ষনীয় দিকটি ফুটে উঠেছে – বিশ্লেষণ করো। 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69819"/>
            <a:ext cx="5791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77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পঞ্চম শ্রেণির শিক্ষার্থীদের প্রস্তুত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616"/>
            <a:ext cx="12192000" cy="60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237" y="284216"/>
            <a:ext cx="11552316" cy="1345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5153891" y="2717074"/>
            <a:ext cx="4277492" cy="1267097"/>
          </a:xfrm>
          <a:prstGeom prst="flowChartPredefined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“আশা”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4890655" y="4671753"/>
            <a:ext cx="5672841" cy="9144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সিকানদার আবু জাফর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2775264"/>
            <a:ext cx="3414156" cy="29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2730" y="0"/>
            <a:ext cx="765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33054"/>
            <a:ext cx="11873345" cy="435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শিক্ষাথীরা---------------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 পরিচিতি বলতে ও লিখতে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অর্থসহ বাক্য গঠণ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প্রকৃত সুখ খুজে নেওয়ার উপায় ব্যাখ্যা করতে পারবে।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0" y="0"/>
            <a:ext cx="12257313" cy="1122218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312127"/>
            <a:ext cx="3963981" cy="3540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5873" y="1188719"/>
            <a:ext cx="7646126" cy="11234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 ১৯১৯ সালে ১৯শে মার্চ খুলনা জেলার তেঁতুলিয়া গ্রামে জন্মগ্রহণ করেন। তাঁর পিতা সৈয়দ মঈনুদ্দীন হাশেমী পেশায় ছিলেন কৃষিজীবী ও ব্যবসায়ী।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750" y="2312126"/>
            <a:ext cx="7672250" cy="125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পেশা : ১৯৩৬ সালে তালা বি দে ইন্সটিটিউশন থেকে ম্যাট্রিক এবং কলকাতার রিপন কলেজ থেকে আই,এ,পাস করেন। কর্মজীবনে তিনি ছিলেন সাংবাদিক।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5873" y="3566161"/>
            <a:ext cx="7646126" cy="966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পরিচয় : তিনি ছিলেন একাধারে সাংবাদিক ও একনিষ্ঠ সাংস্কৃতিক কর্মী।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5873" y="4532814"/>
            <a:ext cx="7646126" cy="1541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প্রসন্ন শহর, বৈরী বৃষ্টিতে, তিমিরান্তিক, বৃশ্চিক লগ্ন, মালব কৌশিক ইত্যাদি তাঁর কাব্যগ্রন্থ। এছাড়া মুক্তিযুদ্ধের সময় লেখা ‘আমাদের সংগ্রাম চলবেই চলবে’ গানটি স্বাধীনতাকামী বাঙালি জাতিকে বিশেষভাবে অনুপ্রাণিত করে।                   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8718"/>
            <a:ext cx="4545871" cy="966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সিকানদার আবু জাফর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43600"/>
            <a:ext cx="45458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১৯৭৫ সালে ৫ই আগস্ট মৃত্যুবরণ করেন।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5871" y="6008915"/>
            <a:ext cx="7667900" cy="849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ও সন্মাননা : বাংলা একাডেমি ও মরণোত্তর একুশে পদক লাভ করেন।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992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5906"/>
            <a:ext cx="7620000" cy="5862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79667"/>
            <a:ext cx="4558936" cy="29783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3200" b="1" dirty="0" err="1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ছবিদেখে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82"/>
            <a:ext cx="4572000" cy="27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7467600" cy="11364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6469"/>
            <a:ext cx="7461068" cy="5826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914400"/>
            <a:ext cx="4530437" cy="6082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জগতে হারিয়ে যেতে চাই,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 -নিশুত রাতে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</a:t>
            </a:r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সোনা-রূপায়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পাহাড়  জমায় না, 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 -সুখের দুর্ভাবনায়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আয়ু কমায় না;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নিয়ে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তুষ্ট থাকে ভাই</a:t>
            </a:r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দিনের পরিশ্রমেও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পায় না যারা খুঁজে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দিনের আহার্য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ঞ্চয়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 যাদের মনের কোণে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নেই দুরাশা গ্লানি,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দীনতা,নেই কোনো সংশয়</a:t>
            </a:r>
            <a:r>
              <a:rPr lang="as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বাসতে পারে ভালো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জ্বালতে পারে আলো,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জগতের কান্না-হাসির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অন্তরালে ভাই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হারিয়ে যেতে চাই।।</a:t>
            </a:r>
          </a:p>
          <a:p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4655127" cy="900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সিকানদার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জাফর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983" y="0"/>
            <a:ext cx="7523018" cy="1018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1270362"/>
            <a:ext cx="7675418" cy="5587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914400"/>
            <a:ext cx="4530437" cy="6082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জগতে হারিয়ে যেতে চাই,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গভীর -নিশুত রাতে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নির্ভাবনায় মানুষেরা ঘুমিয়ে থাকে ভাই</a:t>
            </a:r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সোনা-রূপায়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পাহাড়  জমায় না, 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 -সুখের দুর্ভাবনায়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আয়ু কমায় না;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নিয়ে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তুষ্ট থাকে ভাই</a:t>
            </a:r>
            <a:r>
              <a:rPr lang="as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দিনের পরিশ্রমেও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পায় না যারা খুঁজে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দিনের আহার্য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ঞ্চয়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 যাদের মনের কোণে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নেই দুরাশা গ্লানি,</a:t>
            </a:r>
          </a:p>
          <a:p>
            <a:r>
              <a:rPr lang="as-IN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দীনতা,নেই কোনো সংশয়</a:t>
            </a:r>
            <a:r>
              <a:rPr lang="as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মানুষ মানুষেরে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বাসতে পারে ভালো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আঁধার ঘরে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জ্বালতে পারে আলো,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জগতের কান্না-হাসির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অন্তরালে ভাই</a:t>
            </a:r>
          </a:p>
          <a:p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হারিয়ে যেতে চাই।।</a:t>
            </a:r>
          </a:p>
          <a:p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4655127" cy="900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সিকানদার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জাফর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62399"/>
            <a:ext cx="3329841" cy="144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’অন্তরালে’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66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28" y="1219200"/>
            <a:ext cx="3831772" cy="1579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রূর্গণ।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053638"/>
            <a:ext cx="3352800" cy="1537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’জীর্ণ</a:t>
            </a:r>
            <a:r>
              <a:rPr lang="bn-IN" sz="3600" dirty="0" smtClean="0">
                <a:solidFill>
                  <a:schemeClr val="tx1"/>
                </a:solidFill>
              </a:rPr>
              <a:t>’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1461" y="4239491"/>
            <a:ext cx="3720539" cy="1343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1980" y="5597237"/>
            <a:ext cx="3770020" cy="12607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ধন- সম্পদ।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34000"/>
            <a:ext cx="3277689" cy="1424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’বিত্ত’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6023" y="2770910"/>
            <a:ext cx="3735977" cy="1466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দরিদ্রতা।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16431"/>
            <a:ext cx="3296195" cy="1304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’দীনতা’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4" y="5430983"/>
            <a:ext cx="5153890" cy="1541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5" y="2830373"/>
            <a:ext cx="5287686" cy="1159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03" y="1019607"/>
            <a:ext cx="4953433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39" y="4003964"/>
            <a:ext cx="5198052" cy="14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D6A94-6CEC-4690-B5D0-3E831BCC769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959</Words>
  <Application>Microsoft Office PowerPoint</Application>
  <PresentationFormat>Widescreen</PresentationFormat>
  <Paragraphs>165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Segoe UI</vt:lpstr>
      <vt:lpstr>Segoe UI Light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2019-08-06T10:41:49Z</dcterms:created>
  <dcterms:modified xsi:type="dcterms:W3CDTF">2021-07-02T14:59:45Z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