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86" r:id="rId4"/>
    <p:sldId id="316" r:id="rId5"/>
    <p:sldId id="320" r:id="rId6"/>
    <p:sldId id="287" r:id="rId7"/>
    <p:sldId id="300" r:id="rId8"/>
    <p:sldId id="299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F9"/>
    <a:srgbClr val="B10F92"/>
    <a:srgbClr val="B40C9C"/>
    <a:srgbClr val="EA10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সেমিকন্ডাক্টর</a:t>
            </a:r>
            <a:r>
              <a:rPr lang="en-US" sz="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endParaRPr lang="en-US" sz="39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</a:t>
            </a:r>
          </a:p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e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886"/>
            <a:ext cx="9144000" cy="436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3ea002919f84e4e8abc07828b867f54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5973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mi.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4953000" cy="1752599"/>
          </a:xfrm>
          <a:prstGeom prst="rect">
            <a:avLst/>
          </a:prstGeom>
        </p:spPr>
      </p:pic>
      <p:pic>
        <p:nvPicPr>
          <p:cNvPr id="9" name="Content Placeholder 8" descr="Transistors-Featured-Imag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90825"/>
            <a:ext cx="4953000" cy="4067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Transistor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অর্ধপরিবাহীর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মধ্যস্থলে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p-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p-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স্যান্ডোইজ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ট্রায়োড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ট্রানজিস্টরকে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	(১) p-n-p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	(২) n-p-n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Transistor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1" name="Content Placeholder 40" descr="Transistors-Featured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838200"/>
            <a:ext cx="9144001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Transistor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400800" y="1143000"/>
            <a:ext cx="2743200" cy="5715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সজ্জা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(১) E 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নিঃসারক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( emitter )</a:t>
            </a:r>
          </a:p>
          <a:p>
            <a:pPr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(২) B -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       (base)</a:t>
            </a:r>
          </a:p>
          <a:p>
            <a:pPr>
              <a:buNone/>
            </a:pPr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(৩) C -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( collector )</a:t>
            </a:r>
          </a:p>
        </p:txBody>
      </p:sp>
      <p:pic>
        <p:nvPicPr>
          <p:cNvPr id="7" name="Content Placeholder 40" descr="Transistors-Featured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3000"/>
            <a:ext cx="6400801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p-n-p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p-n-p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নিঃসারক-ভূমি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সম্মুখঝোক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বিপরীতঝোক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নিঃসারক-ভূমি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(৫%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p-n-p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মধ্যস্থিত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pnp-transi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399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n-p-n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নিঃসারক-ভূমি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সম্মুখঝোক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বিপরীতঝোক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নিঃসারক-ভূমি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(৫%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ভোল্টেজের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মধ্যস্থিত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ransistor npn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796"/>
            <a:ext cx="9144000" cy="317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n-p-n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6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Content Placeholder 42" descr="transistor npn.্হ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94746"/>
            <a:ext cx="9144000" cy="59632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p-n-p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tenor 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691630" cy="6248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4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390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 আজকের পাঠে</vt:lpstr>
      <vt:lpstr>পাঠ পরিচিতি</vt:lpstr>
      <vt:lpstr>ট্রানজিস্টর  Transistor</vt:lpstr>
      <vt:lpstr>ট্রানজিস্টর  Transistor</vt:lpstr>
      <vt:lpstr>ট্রানজিস্টর  Transistor</vt:lpstr>
      <vt:lpstr>p-n-p ট্রানজিস্টরের গঠন ও কার্য প্রনালী</vt:lpstr>
      <vt:lpstr>n-p-n ট্রানজিস্টরের গঠন ও কার্য প্রনালী</vt:lpstr>
      <vt:lpstr>n-p-n ট্রানজিস্টরের গঠন ও কার্য প্রনালী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1026</cp:revision>
  <dcterms:created xsi:type="dcterms:W3CDTF">2006-08-16T00:00:00Z</dcterms:created>
  <dcterms:modified xsi:type="dcterms:W3CDTF">2020-12-10T12:34:29Z</dcterms:modified>
</cp:coreProperties>
</file>