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57" r:id="rId3"/>
    <p:sldId id="286" r:id="rId4"/>
    <p:sldId id="321" r:id="rId5"/>
    <p:sldId id="322" r:id="rId6"/>
    <p:sldId id="325" r:id="rId7"/>
    <p:sldId id="326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F92"/>
    <a:srgbClr val="B40C9C"/>
    <a:srgbClr val="F959F9"/>
    <a:srgbClr val="EA10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9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সেমিকন্ডাক্টর</a:t>
            </a:r>
            <a:r>
              <a:rPr lang="en-US" sz="3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ইলেকট্রনিক্স</a:t>
            </a:r>
            <a:endParaRPr lang="en-US" sz="39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৮</a:t>
            </a:r>
          </a:p>
          <a:p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ose 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1886"/>
            <a:ext cx="9144000" cy="4365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838200"/>
            <a:ext cx="4191000" cy="5973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emi.gi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1"/>
            <a:ext cx="4953000" cy="1752599"/>
          </a:xfrm>
          <a:prstGeom prst="rect">
            <a:avLst/>
          </a:prstGeom>
        </p:spPr>
      </p:pic>
      <p:pic>
        <p:nvPicPr>
          <p:cNvPr id="9" name="Content Placeholder 8" descr="Transistors-Featured-Image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790825"/>
            <a:ext cx="4953000" cy="4067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লিড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এমিটার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কালেক্টর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লিড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সার্কিটে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(common)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সার্কিটে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লিডটি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buNone/>
            </a:pP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হলোঃ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(১)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কমন-বেস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(২)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কমন-এমিটার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(৩)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কমন-কালেক্টর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এমিটার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কালেক্টর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5715000"/>
            <a:ext cx="304800" cy="47625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715000"/>
            <a:ext cx="304800" cy="476250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715000"/>
            <a:ext cx="295275" cy="476250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কমন-বেস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কমন-বেস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সার্কিটঃ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কমন-বেস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বায়াসিং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সার্কিটে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এমিটার-বেস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ইনপুটে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কালেক্টর-বেস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কমন-বেস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সার্কিটে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ভূসংযুক্ত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(ground)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152400" y="2438400"/>
            <a:ext cx="4191000" cy="4343400"/>
            <a:chOff x="4191000" y="2133600"/>
            <a:chExt cx="3962400" cy="4027516"/>
          </a:xfrm>
        </p:grpSpPr>
        <p:grpSp>
          <p:nvGrpSpPr>
            <p:cNvPr id="94" name="Group 93"/>
            <p:cNvGrpSpPr/>
            <p:nvPr/>
          </p:nvGrpSpPr>
          <p:grpSpPr>
            <a:xfrm>
              <a:off x="4191000" y="2133600"/>
              <a:ext cx="3962400" cy="4027516"/>
              <a:chOff x="304800" y="2133600"/>
              <a:chExt cx="3962400" cy="4027516"/>
            </a:xfrm>
          </p:grpSpPr>
          <p:pic>
            <p:nvPicPr>
              <p:cNvPr id="1072" name="Picture 4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42458" y="5684866"/>
                <a:ext cx="504825" cy="476250"/>
              </a:xfrm>
              <a:prstGeom prst="rect">
                <a:avLst/>
              </a:prstGeom>
              <a:noFill/>
            </p:spPr>
          </p:pic>
          <p:grpSp>
            <p:nvGrpSpPr>
              <p:cNvPr id="1026" name="Group 2"/>
              <p:cNvGrpSpPr>
                <a:grpSpLocks/>
              </p:cNvGrpSpPr>
              <p:nvPr/>
            </p:nvGrpSpPr>
            <p:grpSpPr bwMode="auto">
              <a:xfrm>
                <a:off x="304800" y="2209800"/>
                <a:ext cx="3962400" cy="3505200"/>
                <a:chOff x="4455" y="4800"/>
                <a:chExt cx="3285" cy="2794"/>
              </a:xfrm>
            </p:grpSpPr>
            <p:sp>
              <p:nvSpPr>
                <p:cNvPr id="1027" name="Oval 3"/>
                <p:cNvSpPr>
                  <a:spLocks noChangeArrowheads="1"/>
                </p:cNvSpPr>
                <p:nvPr/>
              </p:nvSpPr>
              <p:spPr bwMode="auto">
                <a:xfrm>
                  <a:off x="5205" y="4800"/>
                  <a:ext cx="1605" cy="1545"/>
                </a:xfrm>
                <a:prstGeom prst="ellipse">
                  <a:avLst/>
                </a:prstGeom>
                <a:ln w="38100"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1028" name="AutoShape 4"/>
                <p:cNvCxnSpPr>
                  <a:cxnSpLocks noChangeShapeType="1"/>
                </p:cNvCxnSpPr>
                <p:nvPr/>
              </p:nvCxnSpPr>
              <p:spPr bwMode="auto">
                <a:xfrm>
                  <a:off x="5475" y="6015"/>
                  <a:ext cx="106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B0F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29" name="AutoShape 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276" y="5293"/>
                  <a:ext cx="469" cy="722"/>
                </a:xfrm>
                <a:prstGeom prst="straightConnector1">
                  <a:avLst/>
                </a:prstGeom>
                <a:noFill/>
                <a:ln w="38100">
                  <a:solidFill>
                    <a:srgbClr val="B40C9C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030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5985" y="6015"/>
                  <a:ext cx="0" cy="1350"/>
                </a:xfrm>
                <a:prstGeom prst="straightConnector1">
                  <a:avLst/>
                </a:prstGeom>
                <a:noFill/>
                <a:ln w="38100">
                  <a:solidFill>
                    <a:srgbClr val="00B05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1" name="AutoShape 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330" y="5310"/>
                  <a:ext cx="405" cy="705"/>
                </a:xfrm>
                <a:prstGeom prst="straightConnector1">
                  <a:avLst/>
                </a:prstGeom>
                <a:noFill/>
                <a:ln w="38100">
                  <a:solidFill>
                    <a:srgbClr val="EA10CB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2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5351" y="7386"/>
                  <a:ext cx="1374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7030A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351" y="7129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4" name="AutoShape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172" y="7274"/>
                  <a:ext cx="0" cy="24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5" name="AutoShape 1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55" y="7386"/>
                  <a:ext cx="717" cy="1"/>
                </a:xfrm>
                <a:prstGeom prst="straightConnector1">
                  <a:avLst/>
                </a:prstGeom>
                <a:noFill/>
                <a:ln w="38100">
                  <a:solidFill>
                    <a:srgbClr val="7030A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6" name="AutoShape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55" y="5330"/>
                  <a:ext cx="821" cy="17"/>
                </a:xfrm>
                <a:prstGeom prst="straightConnector1">
                  <a:avLst/>
                </a:prstGeom>
                <a:noFill/>
                <a:ln w="38100">
                  <a:solidFill>
                    <a:srgbClr val="7030A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7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4455" y="5326"/>
                  <a:ext cx="0" cy="2055"/>
                </a:xfrm>
                <a:prstGeom prst="straightConnector1">
                  <a:avLst/>
                </a:prstGeom>
                <a:noFill/>
                <a:ln w="38100">
                  <a:solidFill>
                    <a:srgbClr val="7030A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8" name="AutoShap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6904" y="7105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39" name="AutoShap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7143" y="7129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0" name="AutoShape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7023" y="7249"/>
                  <a:ext cx="0" cy="24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1" name="AutoShape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784" y="7217"/>
                  <a:ext cx="0" cy="24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2" name="AutoShape 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7143" y="7370"/>
                  <a:ext cx="597" cy="16"/>
                </a:xfrm>
                <a:prstGeom prst="straightConnector1">
                  <a:avLst/>
                </a:prstGeom>
                <a:noFill/>
                <a:ln w="38100">
                  <a:solidFill>
                    <a:srgbClr val="7030A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3" name="AutoShape 19"/>
                <p:cNvCxnSpPr>
                  <a:cxnSpLocks noChangeShapeType="1"/>
                </p:cNvCxnSpPr>
                <p:nvPr/>
              </p:nvCxnSpPr>
              <p:spPr bwMode="auto">
                <a:xfrm>
                  <a:off x="7740" y="5325"/>
                  <a:ext cx="0" cy="2055"/>
                </a:xfrm>
                <a:prstGeom prst="straightConnector1">
                  <a:avLst/>
                </a:prstGeom>
                <a:noFill/>
                <a:ln w="38100">
                  <a:solidFill>
                    <a:srgbClr val="7030A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44" name="AutoShape 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35" y="5325"/>
                  <a:ext cx="1005" cy="1"/>
                </a:xfrm>
                <a:prstGeom prst="straightConnector1">
                  <a:avLst/>
                </a:prstGeom>
                <a:noFill/>
                <a:ln w="38100">
                  <a:solidFill>
                    <a:srgbClr val="7030A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4" name="Straight Arrow Connector 33"/>
              <p:cNvCxnSpPr/>
              <p:nvPr/>
            </p:nvCxnSpPr>
            <p:spPr>
              <a:xfrm flipH="1">
                <a:off x="381000" y="2743200"/>
                <a:ext cx="7620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3200400" y="2667000"/>
                <a:ext cx="83820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2286000" y="4572000"/>
                <a:ext cx="0" cy="685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64" name="Picture 4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8200" y="2209800"/>
                <a:ext cx="304800" cy="476250"/>
              </a:xfrm>
              <a:prstGeom prst="rect">
                <a:avLst/>
              </a:prstGeom>
              <a:noFill/>
            </p:spPr>
          </p:pic>
          <p:pic>
            <p:nvPicPr>
              <p:cNvPr id="1066" name="Picture 4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33800" y="2133600"/>
                <a:ext cx="295275" cy="476250"/>
              </a:xfrm>
              <a:prstGeom prst="rect">
                <a:avLst/>
              </a:prstGeom>
              <a:noFill/>
            </p:spPr>
          </p:pic>
          <p:pic>
            <p:nvPicPr>
              <p:cNvPr id="1068" name="Picture 4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38400" y="4800600"/>
                <a:ext cx="304800" cy="476250"/>
              </a:xfrm>
              <a:prstGeom prst="rect">
                <a:avLst/>
              </a:prstGeom>
              <a:noFill/>
            </p:spPr>
          </p:pic>
          <p:pic>
            <p:nvPicPr>
              <p:cNvPr id="1070" name="Picture 46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7710" y="5684866"/>
                <a:ext cx="523875" cy="476250"/>
              </a:xfrm>
              <a:prstGeom prst="rect">
                <a:avLst/>
              </a:prstGeom>
              <a:noFill/>
            </p:spPr>
          </p:pic>
          <p:pic>
            <p:nvPicPr>
              <p:cNvPr id="1076" name="Picture 5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24000" y="2667000"/>
                <a:ext cx="200025" cy="476250"/>
              </a:xfrm>
              <a:prstGeom prst="rect">
                <a:avLst/>
              </a:prstGeom>
              <a:noFill/>
            </p:spPr>
          </p:pic>
          <p:cxnSp>
            <p:nvCxnSpPr>
              <p:cNvPr id="75" name="AutoShape 27"/>
              <p:cNvCxnSpPr>
                <a:cxnSpLocks noChangeShapeType="1"/>
              </p:cNvCxnSpPr>
              <p:nvPr/>
            </p:nvCxnSpPr>
            <p:spPr bwMode="auto">
              <a:xfrm>
                <a:off x="3906982" y="5486400"/>
                <a:ext cx="0" cy="3048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3" name="AutoShape 26"/>
              <p:cNvCxnSpPr>
                <a:cxnSpLocks noChangeShapeType="1"/>
              </p:cNvCxnSpPr>
              <p:nvPr/>
            </p:nvCxnSpPr>
            <p:spPr bwMode="auto">
              <a:xfrm>
                <a:off x="1576647" y="5715000"/>
                <a:ext cx="457200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4" name="AutoShape 24"/>
              <p:cNvCxnSpPr>
                <a:cxnSpLocks noChangeShapeType="1"/>
              </p:cNvCxnSpPr>
              <p:nvPr/>
            </p:nvCxnSpPr>
            <p:spPr bwMode="auto">
              <a:xfrm>
                <a:off x="1817716" y="5486400"/>
                <a:ext cx="0" cy="48262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7" name="AutoShape 25"/>
              <p:cNvCxnSpPr>
                <a:cxnSpLocks noChangeShapeType="1"/>
              </p:cNvCxnSpPr>
              <p:nvPr/>
            </p:nvCxnSpPr>
            <p:spPr bwMode="auto">
              <a:xfrm>
                <a:off x="665018" y="5562600"/>
                <a:ext cx="374807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92" name="AutoShape 23"/>
              <p:cNvCxnSpPr>
                <a:cxnSpLocks noChangeShapeType="1"/>
              </p:cNvCxnSpPr>
              <p:nvPr/>
            </p:nvCxnSpPr>
            <p:spPr bwMode="auto">
              <a:xfrm>
                <a:off x="3746269" y="5638800"/>
                <a:ext cx="304800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93" name="AutoShape 28"/>
              <p:cNvCxnSpPr>
                <a:cxnSpLocks noChangeShapeType="1"/>
              </p:cNvCxnSpPr>
              <p:nvPr/>
            </p:nvCxnSpPr>
            <p:spPr bwMode="auto">
              <a:xfrm>
                <a:off x="2523564" y="5562600"/>
                <a:ext cx="374807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pic>
          <p:nvPicPr>
            <p:cNvPr id="95" name="Picture 5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2743200"/>
              <a:ext cx="200025" cy="476250"/>
            </a:xfrm>
            <a:prstGeom prst="rect">
              <a:avLst/>
            </a:prstGeom>
            <a:noFill/>
          </p:spPr>
        </p:pic>
        <p:pic>
          <p:nvPicPr>
            <p:cNvPr id="97" name="Picture 5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0" y="3733800"/>
              <a:ext cx="219075" cy="476250"/>
            </a:xfrm>
            <a:prstGeom prst="rect">
              <a:avLst/>
            </a:prstGeom>
            <a:noFill/>
          </p:spPr>
        </p:pic>
      </p:grp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4495800" y="2743200"/>
            <a:ext cx="4343399" cy="4038600"/>
            <a:chOff x="4953000" y="2286000"/>
            <a:chExt cx="3886199" cy="3238500"/>
          </a:xfrm>
        </p:grpSpPr>
        <p:grpSp>
          <p:nvGrpSpPr>
            <p:cNvPr id="1053" name="Group 29"/>
            <p:cNvGrpSpPr>
              <a:grpSpLocks/>
            </p:cNvGrpSpPr>
            <p:nvPr/>
          </p:nvGrpSpPr>
          <p:grpSpPr bwMode="auto">
            <a:xfrm>
              <a:off x="4953000" y="2381250"/>
              <a:ext cx="3886199" cy="2895600"/>
              <a:chOff x="3195" y="8534"/>
              <a:chExt cx="3345" cy="2371"/>
            </a:xfrm>
          </p:grpSpPr>
          <p:cxnSp>
            <p:nvCxnSpPr>
              <p:cNvPr id="1054" name="AutoShape 30"/>
              <p:cNvCxnSpPr>
                <a:cxnSpLocks noChangeShapeType="1"/>
              </p:cNvCxnSpPr>
              <p:nvPr/>
            </p:nvCxnSpPr>
            <p:spPr bwMode="auto">
              <a:xfrm flipH="1">
                <a:off x="6030" y="9075"/>
                <a:ext cx="465" cy="1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</p:cxn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3585" y="8564"/>
                <a:ext cx="2430" cy="975"/>
              </a:xfrm>
              <a:prstGeom prst="rect">
                <a:avLst/>
              </a:prstGeom>
              <a:ln w="38100">
                <a:solidFill>
                  <a:srgbClr val="C00000"/>
                </a:solidFill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56" name="AutoShape 32"/>
              <p:cNvCxnSpPr>
                <a:cxnSpLocks noChangeShapeType="1"/>
              </p:cNvCxnSpPr>
              <p:nvPr/>
            </p:nvCxnSpPr>
            <p:spPr bwMode="auto">
              <a:xfrm>
                <a:off x="4335" y="8549"/>
                <a:ext cx="0" cy="990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1057" name="AutoShape 33"/>
              <p:cNvCxnSpPr>
                <a:cxnSpLocks noChangeShapeType="1"/>
              </p:cNvCxnSpPr>
              <p:nvPr/>
            </p:nvCxnSpPr>
            <p:spPr bwMode="auto">
              <a:xfrm>
                <a:off x="5130" y="8534"/>
                <a:ext cx="0" cy="1005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1058" name="AutoShape 34"/>
              <p:cNvCxnSpPr>
                <a:cxnSpLocks noChangeShapeType="1"/>
              </p:cNvCxnSpPr>
              <p:nvPr/>
            </p:nvCxnSpPr>
            <p:spPr bwMode="auto">
              <a:xfrm>
                <a:off x="4725" y="9539"/>
                <a:ext cx="0" cy="920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1059" name="AutoShape 35"/>
              <p:cNvCxnSpPr>
                <a:cxnSpLocks noChangeShapeType="1"/>
              </p:cNvCxnSpPr>
              <p:nvPr/>
            </p:nvCxnSpPr>
            <p:spPr bwMode="auto">
              <a:xfrm>
                <a:off x="3885" y="10459"/>
                <a:ext cx="1770" cy="1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1060" name="AutoShape 36"/>
              <p:cNvCxnSpPr>
                <a:cxnSpLocks noChangeShapeType="1"/>
              </p:cNvCxnSpPr>
              <p:nvPr/>
            </p:nvCxnSpPr>
            <p:spPr bwMode="auto">
              <a:xfrm flipV="1">
                <a:off x="3870" y="10218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61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3795" y="10323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62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3195" y="10457"/>
                <a:ext cx="600" cy="1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1063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3195" y="9059"/>
                <a:ext cx="390" cy="1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23" name="AutoShape 40"/>
              <p:cNvCxnSpPr>
                <a:cxnSpLocks noChangeShapeType="1"/>
              </p:cNvCxnSpPr>
              <p:nvPr/>
            </p:nvCxnSpPr>
            <p:spPr bwMode="auto">
              <a:xfrm>
                <a:off x="3195" y="9059"/>
                <a:ext cx="1" cy="1398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24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5730" y="10218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5" name="AutoShape 42"/>
              <p:cNvCxnSpPr>
                <a:cxnSpLocks noChangeShapeType="1"/>
              </p:cNvCxnSpPr>
              <p:nvPr/>
            </p:nvCxnSpPr>
            <p:spPr bwMode="auto">
              <a:xfrm flipV="1">
                <a:off x="5895" y="10203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6" name="AutoShape 43"/>
              <p:cNvCxnSpPr>
                <a:cxnSpLocks noChangeShapeType="1"/>
              </p:cNvCxnSpPr>
              <p:nvPr/>
            </p:nvCxnSpPr>
            <p:spPr bwMode="auto">
              <a:xfrm flipV="1">
                <a:off x="5820" y="10323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7" name="AutoShape 44"/>
              <p:cNvCxnSpPr>
                <a:cxnSpLocks noChangeShapeType="1"/>
              </p:cNvCxnSpPr>
              <p:nvPr/>
            </p:nvCxnSpPr>
            <p:spPr bwMode="auto">
              <a:xfrm flipV="1">
                <a:off x="5640" y="10338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8" name="AutoShape 45"/>
              <p:cNvCxnSpPr>
                <a:cxnSpLocks noChangeShapeType="1"/>
              </p:cNvCxnSpPr>
              <p:nvPr/>
            </p:nvCxnSpPr>
            <p:spPr bwMode="auto">
              <a:xfrm flipH="1">
                <a:off x="5895" y="10461"/>
                <a:ext cx="585" cy="0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29" name="AutoShape 46"/>
              <p:cNvCxnSpPr>
                <a:cxnSpLocks noChangeShapeType="1"/>
              </p:cNvCxnSpPr>
              <p:nvPr/>
            </p:nvCxnSpPr>
            <p:spPr bwMode="auto">
              <a:xfrm>
                <a:off x="6480" y="9061"/>
                <a:ext cx="1" cy="1396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</p:cxnSp>
          <p:cxnSp>
            <p:nvCxnSpPr>
              <p:cNvPr id="30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6015" y="8865"/>
                <a:ext cx="466" cy="0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" name="AutoShape 48"/>
              <p:cNvCxnSpPr>
                <a:cxnSpLocks noChangeShapeType="1"/>
              </p:cNvCxnSpPr>
              <p:nvPr/>
            </p:nvCxnSpPr>
            <p:spPr bwMode="auto">
              <a:xfrm flipH="1">
                <a:off x="3195" y="8865"/>
                <a:ext cx="390" cy="0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2" name="AutoShape 49"/>
              <p:cNvCxnSpPr>
                <a:cxnSpLocks noChangeShapeType="1"/>
              </p:cNvCxnSpPr>
              <p:nvPr/>
            </p:nvCxnSpPr>
            <p:spPr bwMode="auto">
              <a:xfrm flipV="1">
                <a:off x="4590" y="9825"/>
                <a:ext cx="0" cy="498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74" name="AutoShape 50"/>
              <p:cNvCxnSpPr>
                <a:cxnSpLocks noChangeShapeType="1"/>
              </p:cNvCxnSpPr>
              <p:nvPr/>
            </p:nvCxnSpPr>
            <p:spPr bwMode="auto">
              <a:xfrm>
                <a:off x="3990" y="10698"/>
                <a:ext cx="510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75" name="AutoShape 51"/>
              <p:cNvCxnSpPr>
                <a:cxnSpLocks noChangeShapeType="1"/>
              </p:cNvCxnSpPr>
              <p:nvPr/>
            </p:nvCxnSpPr>
            <p:spPr bwMode="auto">
              <a:xfrm>
                <a:off x="6270" y="10491"/>
                <a:ext cx="0" cy="41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3" name="AutoShape 52"/>
              <p:cNvCxnSpPr>
                <a:cxnSpLocks noChangeShapeType="1"/>
              </p:cNvCxnSpPr>
              <p:nvPr/>
            </p:nvCxnSpPr>
            <p:spPr bwMode="auto">
              <a:xfrm>
                <a:off x="3315" y="10653"/>
                <a:ext cx="375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5" name="AutoShape 53"/>
              <p:cNvCxnSpPr>
                <a:cxnSpLocks noChangeShapeType="1"/>
              </p:cNvCxnSpPr>
              <p:nvPr/>
            </p:nvCxnSpPr>
            <p:spPr bwMode="auto">
              <a:xfrm>
                <a:off x="6030" y="10698"/>
                <a:ext cx="510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7" name="AutoShape 54"/>
              <p:cNvCxnSpPr>
                <a:cxnSpLocks noChangeShapeType="1"/>
              </p:cNvCxnSpPr>
              <p:nvPr/>
            </p:nvCxnSpPr>
            <p:spPr bwMode="auto">
              <a:xfrm>
                <a:off x="4200" y="10491"/>
                <a:ext cx="0" cy="41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9" name="AutoShape 55"/>
              <p:cNvCxnSpPr>
                <a:cxnSpLocks noChangeShapeType="1"/>
              </p:cNvCxnSpPr>
              <p:nvPr/>
            </p:nvCxnSpPr>
            <p:spPr bwMode="auto">
              <a:xfrm>
                <a:off x="5145" y="10668"/>
                <a:ext cx="375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pic>
          <p:nvPicPr>
            <p:cNvPr id="124" name="Picture 5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3048000"/>
              <a:ext cx="200025" cy="476250"/>
            </a:xfrm>
            <a:prstGeom prst="rect">
              <a:avLst/>
            </a:prstGeom>
            <a:noFill/>
          </p:spPr>
        </p:pic>
        <p:pic>
          <p:nvPicPr>
            <p:cNvPr id="125" name="Picture 5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91325" y="3657600"/>
              <a:ext cx="219075" cy="476250"/>
            </a:xfrm>
            <a:prstGeom prst="rect">
              <a:avLst/>
            </a:prstGeom>
            <a:noFill/>
          </p:spPr>
        </p:pic>
        <p:pic>
          <p:nvPicPr>
            <p:cNvPr id="126" name="Picture 5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34375" y="3124200"/>
              <a:ext cx="200025" cy="476250"/>
            </a:xfrm>
            <a:prstGeom prst="rect">
              <a:avLst/>
            </a:prstGeom>
            <a:noFill/>
          </p:spPr>
        </p:pic>
        <p:pic>
          <p:nvPicPr>
            <p:cNvPr id="127" name="Picture 4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9200" y="2305050"/>
              <a:ext cx="304800" cy="476250"/>
            </a:xfrm>
            <a:prstGeom prst="rect">
              <a:avLst/>
            </a:prstGeom>
            <a:noFill/>
          </p:spPr>
        </p:pic>
        <p:pic>
          <p:nvPicPr>
            <p:cNvPr id="128" name="Picture 4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0" y="2286000"/>
              <a:ext cx="295275" cy="476250"/>
            </a:xfrm>
            <a:prstGeom prst="rect">
              <a:avLst/>
            </a:prstGeom>
            <a:noFill/>
          </p:spPr>
        </p:pic>
        <p:pic>
          <p:nvPicPr>
            <p:cNvPr id="129" name="Picture 4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72200" y="4133850"/>
              <a:ext cx="304800" cy="476250"/>
            </a:xfrm>
            <a:prstGeom prst="rect">
              <a:avLst/>
            </a:prstGeom>
            <a:noFill/>
          </p:spPr>
        </p:pic>
        <p:pic>
          <p:nvPicPr>
            <p:cNvPr id="130" name="Picture 4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19725" y="4972050"/>
              <a:ext cx="523875" cy="476250"/>
            </a:xfrm>
            <a:prstGeom prst="rect">
              <a:avLst/>
            </a:prstGeom>
            <a:noFill/>
          </p:spPr>
        </p:pic>
        <p:pic>
          <p:nvPicPr>
            <p:cNvPr id="131" name="Picture 4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96200" y="5048250"/>
              <a:ext cx="504825" cy="476250"/>
            </a:xfrm>
            <a:prstGeom prst="rect">
              <a:avLst/>
            </a:prstGeom>
            <a:noFill/>
          </p:spPr>
        </p:pic>
        <p:pic>
          <p:nvPicPr>
            <p:cNvPr id="41" name="Picture 5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2762250"/>
              <a:ext cx="209550" cy="476250"/>
            </a:xfrm>
            <a:prstGeom prst="rect">
              <a:avLst/>
            </a:prstGeom>
            <a:noFill/>
          </p:spPr>
        </p:pic>
        <p:pic>
          <p:nvPicPr>
            <p:cNvPr id="134" name="Picture 5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62850" y="2686050"/>
              <a:ext cx="209550" cy="476250"/>
            </a:xfrm>
            <a:prstGeom prst="rect">
              <a:avLst/>
            </a:prstGeom>
            <a:noFill/>
          </p:spPr>
        </p:pic>
        <p:pic>
          <p:nvPicPr>
            <p:cNvPr id="1082" name="Picture 58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9400" y="2800350"/>
              <a:ext cx="200025" cy="476250"/>
            </a:xfrm>
            <a:prstGeom prst="rect">
              <a:avLst/>
            </a:prstGeom>
            <a:noFill/>
          </p:spPr>
        </p:pic>
      </p:grpSp>
      <p:sp>
        <p:nvSpPr>
          <p:cNvPr id="96" name="Right Arrow 95"/>
          <p:cNvSpPr/>
          <p:nvPr/>
        </p:nvSpPr>
        <p:spPr>
          <a:xfrm rot="10800000">
            <a:off x="5638800" y="2590800"/>
            <a:ext cx="1676400" cy="76200"/>
          </a:xfrm>
          <a:prstGeom prst="rightArrow">
            <a:avLst/>
          </a:prstGeom>
          <a:ln w="190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  <p:bldP spid="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কমন-এমিটার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কমন-এমিটার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সার্কিটঃ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কমন-এমিটার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বায়াসিং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সার্কিটে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এমিটার-বেস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ইনপুটে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কালেক্টর-এমিটার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কমন-এমিটার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সার্কিটে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এমিটার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ভূসংযুক্ত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(ground)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1" name="Group 180"/>
          <p:cNvGrpSpPr/>
          <p:nvPr/>
        </p:nvGrpSpPr>
        <p:grpSpPr>
          <a:xfrm>
            <a:off x="762000" y="-3657600"/>
            <a:ext cx="3581400" cy="2819400"/>
            <a:chOff x="762000" y="3429000"/>
            <a:chExt cx="3581400" cy="281940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 rot="5400000">
              <a:off x="1436224" y="3407682"/>
              <a:ext cx="2047658" cy="2090294"/>
            </a:xfrm>
            <a:prstGeom prst="ellips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rot="5400000">
              <a:off x="1182013" y="4494929"/>
              <a:ext cx="1358726" cy="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>
              <a:off x="767976" y="4572000"/>
              <a:ext cx="1066800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V="1">
              <a:off x="1834776" y="3504851"/>
              <a:ext cx="990600" cy="609600"/>
            </a:xfrm>
            <a:prstGeom prst="straightConnector1">
              <a:avLst/>
            </a:prstGeom>
            <a:noFill/>
            <a:ln w="38100">
              <a:solidFill>
                <a:srgbClr val="EA10CB"/>
              </a:solidFill>
              <a:round/>
              <a:headEnd/>
              <a:tailEnd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762000" y="4419251"/>
              <a:ext cx="5976" cy="991064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V="1">
              <a:off x="4343400" y="4876451"/>
              <a:ext cx="0" cy="1371949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V="1">
              <a:off x="4343400" y="3504851"/>
              <a:ext cx="0" cy="914402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H="1">
              <a:off x="2743200" y="3504851"/>
              <a:ext cx="160020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V="1">
              <a:off x="767976" y="5638451"/>
              <a:ext cx="0" cy="60960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H="1">
              <a:off x="767976" y="6248051"/>
              <a:ext cx="195073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V="1">
              <a:off x="2749176" y="5499273"/>
              <a:ext cx="0" cy="748778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</p:grp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32494" y="3124200"/>
            <a:ext cx="4515706" cy="3581400"/>
            <a:chOff x="56294" y="2438400"/>
            <a:chExt cx="3982306" cy="3581400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155575" y="2438400"/>
              <a:ext cx="3883025" cy="3581400"/>
              <a:chOff x="4295" y="11109"/>
              <a:chExt cx="3075" cy="2955"/>
            </a:xfrm>
          </p:grpSpPr>
          <p:sp>
            <p:nvSpPr>
              <p:cNvPr id="115" name="Oval 3"/>
              <p:cNvSpPr>
                <a:spLocks noChangeArrowheads="1"/>
              </p:cNvSpPr>
              <p:nvPr/>
            </p:nvSpPr>
            <p:spPr bwMode="auto">
              <a:xfrm rot="5400000">
                <a:off x="4914" y="11889"/>
                <a:ext cx="1605" cy="1545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EA10C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6" name="AutoShape 4"/>
              <p:cNvCxnSpPr>
                <a:cxnSpLocks noChangeShapeType="1"/>
              </p:cNvCxnSpPr>
              <p:nvPr/>
            </p:nvCxnSpPr>
            <p:spPr bwMode="auto">
              <a:xfrm rot="5400000">
                <a:off x="4742" y="12662"/>
                <a:ext cx="1065" cy="0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17" name="AutoShape 5"/>
              <p:cNvCxnSpPr>
                <a:cxnSpLocks noChangeShapeType="1"/>
              </p:cNvCxnSpPr>
              <p:nvPr/>
            </p:nvCxnSpPr>
            <p:spPr bwMode="auto">
              <a:xfrm>
                <a:off x="5274" y="12954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18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4500" y="12639"/>
                <a:ext cx="775" cy="0"/>
              </a:xfrm>
              <a:prstGeom prst="straightConnector1">
                <a:avLst/>
              </a:prstGeom>
              <a:noFill/>
              <a:ln w="38100">
                <a:solidFill>
                  <a:srgbClr val="B10F92"/>
                </a:solidFill>
                <a:round/>
                <a:headEnd/>
                <a:tailEnd/>
              </a:ln>
            </p:spPr>
          </p:cxnSp>
          <p:cxnSp>
            <p:nvCxnSpPr>
              <p:cNvPr id="119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5274" y="11919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</p:cxnSp>
          <p:cxnSp>
            <p:nvCxnSpPr>
              <p:cNvPr id="120" name="AutoShape 8"/>
              <p:cNvCxnSpPr>
                <a:cxnSpLocks noChangeShapeType="1"/>
              </p:cNvCxnSpPr>
              <p:nvPr/>
            </p:nvCxnSpPr>
            <p:spPr bwMode="auto">
              <a:xfrm>
                <a:off x="4489" y="12624"/>
                <a:ext cx="0" cy="930"/>
              </a:xfrm>
              <a:prstGeom prst="straightConnector1">
                <a:avLst/>
              </a:prstGeom>
              <a:noFill/>
              <a:ln w="38100">
                <a:solidFill>
                  <a:srgbClr val="B10F92"/>
                </a:solidFill>
                <a:round/>
                <a:headEnd/>
                <a:tailEnd/>
              </a:ln>
            </p:spPr>
          </p:cxnSp>
          <p:cxnSp>
            <p:nvCxnSpPr>
              <p:cNvPr id="121" name="AutoShape 9"/>
              <p:cNvCxnSpPr>
                <a:cxnSpLocks noChangeShapeType="1"/>
              </p:cNvCxnSpPr>
              <p:nvPr/>
            </p:nvCxnSpPr>
            <p:spPr bwMode="auto">
              <a:xfrm rot="5400000" flipV="1">
                <a:off x="7123" y="11491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22" name="AutoShape 10"/>
              <p:cNvCxnSpPr>
                <a:cxnSpLocks noChangeShapeType="1"/>
              </p:cNvCxnSpPr>
              <p:nvPr/>
            </p:nvCxnSpPr>
            <p:spPr bwMode="auto">
              <a:xfrm rot="5400000" flipV="1">
                <a:off x="7116" y="11694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23" name="AutoShape 11"/>
              <p:cNvCxnSpPr>
                <a:cxnSpLocks noChangeShapeType="1"/>
              </p:cNvCxnSpPr>
              <p:nvPr/>
            </p:nvCxnSpPr>
            <p:spPr bwMode="auto">
              <a:xfrm rot="5400000" flipH="1">
                <a:off x="6815" y="11408"/>
                <a:ext cx="600" cy="1"/>
              </a:xfrm>
              <a:prstGeom prst="straightConnector1">
                <a:avLst/>
              </a:prstGeom>
              <a:noFill/>
              <a:ln w="38100">
                <a:solidFill>
                  <a:srgbClr val="B10F92"/>
                </a:solidFill>
                <a:round/>
                <a:headEnd/>
                <a:tailEnd/>
              </a:ln>
            </p:spPr>
          </p:cxnSp>
          <p:cxnSp>
            <p:nvCxnSpPr>
              <p:cNvPr id="132" name="AutoShape 12"/>
              <p:cNvCxnSpPr>
                <a:cxnSpLocks noChangeShapeType="1"/>
              </p:cNvCxnSpPr>
              <p:nvPr/>
            </p:nvCxnSpPr>
            <p:spPr bwMode="auto">
              <a:xfrm rot="5400000" flipH="1">
                <a:off x="5605" y="11514"/>
                <a:ext cx="750" cy="0"/>
              </a:xfrm>
              <a:prstGeom prst="straightConnector1">
                <a:avLst/>
              </a:prstGeom>
              <a:noFill/>
              <a:ln w="38100">
                <a:solidFill>
                  <a:srgbClr val="B10F92"/>
                </a:solidFill>
                <a:round/>
                <a:headEnd/>
                <a:tailEnd/>
              </a:ln>
            </p:spPr>
          </p:cxnSp>
          <p:cxnSp>
            <p:nvCxnSpPr>
              <p:cNvPr id="133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5955" y="11139"/>
                <a:ext cx="1178" cy="0"/>
              </a:xfrm>
              <a:prstGeom prst="straightConnector1">
                <a:avLst/>
              </a:prstGeom>
              <a:noFill/>
              <a:ln w="38100">
                <a:solidFill>
                  <a:srgbClr val="B10F92"/>
                </a:solidFill>
                <a:round/>
                <a:headEnd/>
                <a:tailEnd/>
              </a:ln>
            </p:spPr>
          </p:cxnSp>
          <p:cxnSp>
            <p:nvCxnSpPr>
              <p:cNvPr id="135" name="AutoShape 14"/>
              <p:cNvCxnSpPr>
                <a:cxnSpLocks noChangeShapeType="1"/>
              </p:cNvCxnSpPr>
              <p:nvPr/>
            </p:nvCxnSpPr>
            <p:spPr bwMode="auto">
              <a:xfrm rot="5400000" flipV="1">
                <a:off x="4528" y="13336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6" name="AutoShape 15"/>
              <p:cNvCxnSpPr>
                <a:cxnSpLocks noChangeShapeType="1"/>
              </p:cNvCxnSpPr>
              <p:nvPr/>
            </p:nvCxnSpPr>
            <p:spPr bwMode="auto">
              <a:xfrm rot="5400000" flipV="1">
                <a:off x="7138" y="11701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7" name="AutoShape 16"/>
              <p:cNvCxnSpPr>
                <a:cxnSpLocks noChangeShapeType="1"/>
              </p:cNvCxnSpPr>
              <p:nvPr/>
            </p:nvCxnSpPr>
            <p:spPr bwMode="auto">
              <a:xfrm rot="5400000" flipV="1">
                <a:off x="7124" y="11925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8" name="AutoShape 17"/>
              <p:cNvCxnSpPr>
                <a:cxnSpLocks noChangeShapeType="1"/>
              </p:cNvCxnSpPr>
              <p:nvPr/>
            </p:nvCxnSpPr>
            <p:spPr bwMode="auto">
              <a:xfrm rot="5400000" flipV="1">
                <a:off x="4506" y="13567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9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4490" y="13674"/>
                <a:ext cx="5" cy="38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0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4500" y="14055"/>
                <a:ext cx="2633" cy="0"/>
              </a:xfrm>
              <a:prstGeom prst="straightConnector1">
                <a:avLst/>
              </a:prstGeom>
              <a:noFill/>
              <a:ln w="38100">
                <a:solidFill>
                  <a:srgbClr val="B10F92"/>
                </a:solidFill>
                <a:round/>
                <a:headEnd/>
                <a:tailEnd/>
              </a:ln>
            </p:spPr>
          </p:cxnSp>
          <p:cxnSp>
            <p:nvCxnSpPr>
              <p:cNvPr id="141" name="AutoShape 20"/>
              <p:cNvCxnSpPr>
                <a:cxnSpLocks noChangeShapeType="1"/>
              </p:cNvCxnSpPr>
              <p:nvPr/>
            </p:nvCxnSpPr>
            <p:spPr bwMode="auto">
              <a:xfrm>
                <a:off x="5963" y="13389"/>
                <a:ext cx="0" cy="675"/>
              </a:xfrm>
              <a:prstGeom prst="straightConnector1">
                <a:avLst/>
              </a:prstGeom>
              <a:noFill/>
              <a:ln w="38100">
                <a:solidFill>
                  <a:srgbClr val="B10F92"/>
                </a:solidFill>
                <a:round/>
                <a:headEnd/>
                <a:tailEnd/>
              </a:ln>
            </p:spPr>
          </p:cxnSp>
          <p:cxnSp>
            <p:nvCxnSpPr>
              <p:cNvPr id="142" name="AutoShape 21"/>
              <p:cNvCxnSpPr>
                <a:cxnSpLocks noChangeShapeType="1"/>
              </p:cNvCxnSpPr>
              <p:nvPr/>
            </p:nvCxnSpPr>
            <p:spPr bwMode="auto">
              <a:xfrm>
                <a:off x="7114" y="12045"/>
                <a:ext cx="19" cy="201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3" name="AutoShape 22"/>
              <p:cNvCxnSpPr>
                <a:cxnSpLocks noChangeShapeType="1"/>
              </p:cNvCxnSpPr>
              <p:nvPr/>
            </p:nvCxnSpPr>
            <p:spPr bwMode="auto">
              <a:xfrm>
                <a:off x="4500" y="12354"/>
                <a:ext cx="444" cy="0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4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6105" y="11295"/>
                <a:ext cx="785" cy="0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5" name="AutoShape 24"/>
              <p:cNvCxnSpPr>
                <a:cxnSpLocks noChangeShapeType="1"/>
              </p:cNvCxnSpPr>
              <p:nvPr/>
            </p:nvCxnSpPr>
            <p:spPr bwMode="auto">
              <a:xfrm>
                <a:off x="6210" y="13464"/>
                <a:ext cx="15" cy="471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</p:grp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 flipH="1">
              <a:off x="609600" y="4191000"/>
              <a:ext cx="260443" cy="560294"/>
            </a:xfrm>
            <a:prstGeom prst="rect">
              <a:avLst/>
            </a:prstGeom>
            <a:noFill/>
          </p:spPr>
        </p:pic>
        <p:pic>
          <p:nvPicPr>
            <p:cNvPr id="100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5486400"/>
              <a:ext cx="271549" cy="533400"/>
            </a:xfrm>
            <a:prstGeom prst="rect">
              <a:avLst/>
            </a:prstGeom>
            <a:noFill/>
          </p:spPr>
        </p:pic>
        <p:pic>
          <p:nvPicPr>
            <p:cNvPr id="101" name="Picture 5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2895600"/>
              <a:ext cx="228031" cy="553577"/>
            </a:xfrm>
            <a:prstGeom prst="rect">
              <a:avLst/>
            </a:prstGeom>
            <a:noFill/>
          </p:spPr>
        </p:pic>
        <p:pic>
          <p:nvPicPr>
            <p:cNvPr id="102" name="Picture 4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3276600"/>
              <a:ext cx="382642" cy="609600"/>
            </a:xfrm>
            <a:prstGeom prst="rect">
              <a:avLst/>
            </a:prstGeom>
            <a:noFill/>
          </p:spPr>
        </p:pic>
        <p:pic>
          <p:nvPicPr>
            <p:cNvPr id="103" name="Picture 4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5501" y="5410200"/>
              <a:ext cx="428699" cy="513603"/>
            </a:xfrm>
            <a:prstGeom prst="rect">
              <a:avLst/>
            </a:prstGeom>
            <a:noFill/>
          </p:spPr>
        </p:pic>
        <p:pic>
          <p:nvPicPr>
            <p:cNvPr id="104" name="Picture 4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2600" y="2438400"/>
              <a:ext cx="368795" cy="606494"/>
            </a:xfrm>
            <a:prstGeom prst="rect">
              <a:avLst/>
            </a:prstGeom>
            <a:noFill/>
          </p:spPr>
        </p:pic>
        <p:pic>
          <p:nvPicPr>
            <p:cNvPr id="105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4933950"/>
              <a:ext cx="542925" cy="476250"/>
            </a:xfrm>
            <a:prstGeom prst="rect">
              <a:avLst/>
            </a:prstGeom>
            <a:noFill/>
          </p:spPr>
        </p:pic>
        <p:pic>
          <p:nvPicPr>
            <p:cNvPr id="106" name="Picture 4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050" y="3048000"/>
              <a:ext cx="533950" cy="513603"/>
            </a:xfrm>
            <a:prstGeom prst="rect">
              <a:avLst/>
            </a:prstGeom>
            <a:noFill/>
          </p:spPr>
        </p:pic>
        <p:grpSp>
          <p:nvGrpSpPr>
            <p:cNvPr id="107" name="Group 73"/>
            <p:cNvGrpSpPr/>
            <p:nvPr/>
          </p:nvGrpSpPr>
          <p:grpSpPr>
            <a:xfrm>
              <a:off x="76200" y="4953000"/>
              <a:ext cx="304800" cy="331177"/>
              <a:chOff x="457200" y="5764823"/>
              <a:chExt cx="304800" cy="331177"/>
            </a:xfrm>
          </p:grpSpPr>
          <p:cxnSp>
            <p:nvCxnSpPr>
              <p:cNvPr id="113" name="AutoShape 26"/>
              <p:cNvCxnSpPr>
                <a:cxnSpLocks noChangeShapeType="1"/>
              </p:cNvCxnSpPr>
              <p:nvPr/>
            </p:nvCxnSpPr>
            <p:spPr bwMode="auto">
              <a:xfrm rot="5400000">
                <a:off x="452039" y="5930412"/>
                <a:ext cx="331177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4" name="AutoShape 24"/>
              <p:cNvCxnSpPr>
                <a:cxnSpLocks noChangeShapeType="1"/>
              </p:cNvCxnSpPr>
              <p:nvPr/>
            </p:nvCxnSpPr>
            <p:spPr bwMode="auto">
              <a:xfrm rot="5400000">
                <a:off x="609600" y="5787044"/>
                <a:ext cx="0" cy="3048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108" name="AutoShape 17"/>
            <p:cNvCxnSpPr>
              <a:cxnSpLocks noChangeShapeType="1"/>
            </p:cNvCxnSpPr>
            <p:nvPr/>
          </p:nvCxnSpPr>
          <p:spPr bwMode="auto">
            <a:xfrm rot="16200000" flipV="1">
              <a:off x="218647" y="5552647"/>
              <a:ext cx="0" cy="3247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109" name="Group 77"/>
            <p:cNvGrpSpPr/>
            <p:nvPr/>
          </p:nvGrpSpPr>
          <p:grpSpPr>
            <a:xfrm>
              <a:off x="3352800" y="2793023"/>
              <a:ext cx="304800" cy="331177"/>
              <a:chOff x="457200" y="5764823"/>
              <a:chExt cx="304800" cy="331177"/>
            </a:xfrm>
          </p:grpSpPr>
          <p:cxnSp>
            <p:nvCxnSpPr>
              <p:cNvPr id="111" name="AutoShape 26"/>
              <p:cNvCxnSpPr>
                <a:cxnSpLocks noChangeShapeType="1"/>
              </p:cNvCxnSpPr>
              <p:nvPr/>
            </p:nvCxnSpPr>
            <p:spPr bwMode="auto">
              <a:xfrm rot="5400000">
                <a:off x="452039" y="5930412"/>
                <a:ext cx="331177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12" name="AutoShape 24"/>
              <p:cNvCxnSpPr>
                <a:cxnSpLocks noChangeShapeType="1"/>
              </p:cNvCxnSpPr>
              <p:nvPr/>
            </p:nvCxnSpPr>
            <p:spPr bwMode="auto">
              <a:xfrm rot="5400000">
                <a:off x="609600" y="5787044"/>
                <a:ext cx="0" cy="3048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110" name="AutoShape 17"/>
            <p:cNvCxnSpPr>
              <a:cxnSpLocks noChangeShapeType="1"/>
            </p:cNvCxnSpPr>
            <p:nvPr/>
          </p:nvCxnSpPr>
          <p:spPr bwMode="auto">
            <a:xfrm rot="16200000" flipV="1">
              <a:off x="3495247" y="3571447"/>
              <a:ext cx="0" cy="3247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93" name="Down Arrow 192"/>
          <p:cNvSpPr/>
          <p:nvPr/>
        </p:nvSpPr>
        <p:spPr>
          <a:xfrm>
            <a:off x="7802881" y="4038600"/>
            <a:ext cx="45719" cy="1295400"/>
          </a:xfrm>
          <a:prstGeom prst="downArrow">
            <a:avLst/>
          </a:prstGeom>
          <a:ln w="190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4953000" y="2974906"/>
            <a:ext cx="3983037" cy="3730694"/>
            <a:chOff x="4953000" y="2974906"/>
            <a:chExt cx="3983037" cy="3730694"/>
          </a:xfrm>
        </p:grpSpPr>
        <p:grpSp>
          <p:nvGrpSpPr>
            <p:cNvPr id="146" name="Group 145"/>
            <p:cNvGrpSpPr/>
            <p:nvPr/>
          </p:nvGrpSpPr>
          <p:grpSpPr>
            <a:xfrm>
              <a:off x="4953000" y="2974906"/>
              <a:ext cx="3983037" cy="3730694"/>
              <a:chOff x="5541963" y="2365306"/>
              <a:chExt cx="2763837" cy="2968694"/>
            </a:xfrm>
          </p:grpSpPr>
          <p:grpSp>
            <p:nvGrpSpPr>
              <p:cNvPr id="147" name="Group 146"/>
              <p:cNvGrpSpPr>
                <a:grpSpLocks/>
              </p:cNvGrpSpPr>
              <p:nvPr/>
            </p:nvGrpSpPr>
            <p:grpSpPr bwMode="auto">
              <a:xfrm>
                <a:off x="5541963" y="2514600"/>
                <a:ext cx="2763837" cy="2743200"/>
                <a:chOff x="6878" y="9948"/>
                <a:chExt cx="3631" cy="3301"/>
              </a:xfrm>
            </p:grpSpPr>
            <p:grpSp>
              <p:nvGrpSpPr>
                <p:cNvPr id="157" name="Group 3"/>
                <p:cNvGrpSpPr>
                  <a:grpSpLocks/>
                </p:cNvGrpSpPr>
                <p:nvPr/>
              </p:nvGrpSpPr>
              <p:grpSpPr bwMode="auto">
                <a:xfrm>
                  <a:off x="6878" y="9948"/>
                  <a:ext cx="3631" cy="3301"/>
                  <a:chOff x="6878" y="8118"/>
                  <a:chExt cx="3631" cy="3301"/>
                </a:xfrm>
              </p:grpSpPr>
              <p:cxnSp>
                <p:nvCxnSpPr>
                  <p:cNvPr id="159" name="AutoShape 4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8474" y="11186"/>
                    <a:ext cx="465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B40C9C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60" name="Rectangle 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516" y="9236"/>
                    <a:ext cx="2430" cy="975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F959F9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62" name="AutoShape 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739" y="8764"/>
                    <a:ext cx="0" cy="99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959F9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3" name="AutoShape 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7784" y="9189"/>
                    <a:ext cx="0" cy="92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B40C9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7" name="AutoShape 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22" y="9649"/>
                    <a:ext cx="0" cy="1005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B40C9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8" name="AutoShape 9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0032" y="8501"/>
                    <a:ext cx="0" cy="465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9" name="AutoShape 10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0080" y="8766"/>
                    <a:ext cx="0" cy="24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0" name="AutoShape 11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9766" y="8417"/>
                    <a:ext cx="600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B40C9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1" name="AutoShape 12"/>
                  <p:cNvCxnSpPr>
                    <a:cxnSpLocks noChangeShapeType="1"/>
                  </p:cNvCxnSpPr>
                  <p:nvPr/>
                </p:nvCxnSpPr>
                <p:spPr bwMode="auto">
                  <a:xfrm rot="5400000" flipH="1">
                    <a:off x="8528" y="8313"/>
                    <a:ext cx="390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B40C9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2" name="AutoShape 1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9395" y="7420"/>
                    <a:ext cx="1" cy="139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B40C9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3" name="AutoShape 14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7332" y="10421"/>
                    <a:ext cx="0" cy="465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4" name="AutoShape 15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0047" y="8803"/>
                    <a:ext cx="0" cy="465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5" name="AutoShape 16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7340" y="10624"/>
                    <a:ext cx="0" cy="24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6" name="AutoShape 17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0080" y="9036"/>
                    <a:ext cx="0" cy="24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7" name="AutoShape 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23" y="10744"/>
                    <a:ext cx="3" cy="66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B40C9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8" name="AutoShape 1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326" y="11404"/>
                    <a:ext cx="2769" cy="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B40C9C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79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906" y="10992"/>
                    <a:ext cx="1" cy="34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C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83" name="AutoShape 21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8816" y="8271"/>
                    <a:ext cx="550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C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84" name="AutoShape 22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7755" y="9265"/>
                    <a:ext cx="0" cy="49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C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85" name="AutoShape 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305" y="8271"/>
                    <a:ext cx="0" cy="383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6" name="AutoShape 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7085" y="10162"/>
                    <a:ext cx="0" cy="414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7" name="AutoShape 2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0117" y="9374"/>
                    <a:ext cx="375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8" name="AutoShape 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145" y="10962"/>
                    <a:ext cx="0" cy="382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89" name="AutoShape 2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0302" y="8257"/>
                    <a:ext cx="0" cy="414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0" name="AutoShape 2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912" y="10347"/>
                    <a:ext cx="375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91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080" y="9156"/>
                    <a:ext cx="15" cy="2263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B10F92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58" name="AutoShape 3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8751" y="11231"/>
                  <a:ext cx="0" cy="1005"/>
                </a:xfrm>
                <a:prstGeom prst="straightConnector1">
                  <a:avLst/>
                </a:prstGeom>
                <a:noFill/>
                <a:ln w="38100">
                  <a:solidFill>
                    <a:srgbClr val="F959F9"/>
                  </a:solidFill>
                  <a:round/>
                  <a:headEnd/>
                  <a:tailEnd/>
                </a:ln>
              </p:spPr>
            </p:cxnSp>
          </p:grpSp>
          <p:pic>
            <p:nvPicPr>
              <p:cNvPr id="148" name="Picture 5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800000" flipH="1">
                <a:off x="6248401" y="3706906"/>
                <a:ext cx="260443" cy="560294"/>
              </a:xfrm>
              <a:prstGeom prst="rect">
                <a:avLst/>
              </a:prstGeom>
              <a:noFill/>
            </p:spPr>
          </p:pic>
          <p:pic>
            <p:nvPicPr>
              <p:cNvPr id="149" name="Picture 5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86451" y="4800600"/>
                <a:ext cx="271549" cy="533400"/>
              </a:xfrm>
              <a:prstGeom prst="rect">
                <a:avLst/>
              </a:prstGeom>
              <a:noFill/>
            </p:spPr>
          </p:pic>
          <p:pic>
            <p:nvPicPr>
              <p:cNvPr id="150" name="Picture 5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629969" y="2418223"/>
                <a:ext cx="228031" cy="553577"/>
              </a:xfrm>
              <a:prstGeom prst="rect">
                <a:avLst/>
              </a:prstGeom>
              <a:noFill/>
            </p:spPr>
          </p:pic>
          <p:pic>
            <p:nvPicPr>
              <p:cNvPr id="151" name="Picture 4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4358" y="2971800"/>
                <a:ext cx="382642" cy="609600"/>
              </a:xfrm>
              <a:prstGeom prst="rect">
                <a:avLst/>
              </a:prstGeom>
              <a:noFill/>
            </p:spPr>
          </p:pic>
          <p:pic>
            <p:nvPicPr>
              <p:cNvPr id="152" name="Picture 4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15200" y="4724400"/>
                <a:ext cx="428699" cy="513603"/>
              </a:xfrm>
              <a:prstGeom prst="rect">
                <a:avLst/>
              </a:prstGeom>
              <a:noFill/>
            </p:spPr>
          </p:pic>
          <p:pic>
            <p:nvPicPr>
              <p:cNvPr id="153" name="Picture 4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72200" y="2365306"/>
                <a:ext cx="368795" cy="606494"/>
              </a:xfrm>
              <a:prstGeom prst="rect">
                <a:avLst/>
              </a:prstGeom>
              <a:noFill/>
            </p:spPr>
          </p:pic>
          <p:pic>
            <p:nvPicPr>
              <p:cNvPr id="154" name="Picture 1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43600" y="4191000"/>
                <a:ext cx="542925" cy="476250"/>
              </a:xfrm>
              <a:prstGeom prst="rect">
                <a:avLst/>
              </a:prstGeom>
              <a:noFill/>
            </p:spPr>
          </p:pic>
          <p:pic>
            <p:nvPicPr>
              <p:cNvPr id="156" name="Picture 48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440278" y="2544743"/>
                <a:ext cx="533950" cy="513603"/>
              </a:xfrm>
              <a:prstGeom prst="rect">
                <a:avLst/>
              </a:prstGeom>
              <a:noFill/>
            </p:spPr>
          </p:pic>
        </p:grpSp>
        <p:pic>
          <p:nvPicPr>
            <p:cNvPr id="194" name="Picture 5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99997" y="3597088"/>
              <a:ext cx="234203" cy="593912"/>
            </a:xfrm>
            <a:prstGeom prst="rect">
              <a:avLst/>
            </a:prstGeom>
            <a:noFill/>
          </p:spPr>
        </p:pic>
        <p:pic>
          <p:nvPicPr>
            <p:cNvPr id="195" name="Picture 5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76197" y="5349688"/>
              <a:ext cx="234203" cy="593912"/>
            </a:xfrm>
            <a:prstGeom prst="rect">
              <a:avLst/>
            </a:prstGeom>
            <a:noFill/>
          </p:spPr>
        </p:pic>
        <p:pic>
          <p:nvPicPr>
            <p:cNvPr id="196" name="Picture 58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6843" y="4359088"/>
              <a:ext cx="223557" cy="5939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কমন-কালেক্টর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কমন-কালেক্টর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সার্কিটঃ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কমন-কালেক্টর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বায়াসিং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সার্কিটে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কালেক্টর-বেস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ইনপুটে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কালেক্টর-এমিটার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কমন-এমিটার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সার্কিটে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কালেক্টর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ভূসংযুক্ত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(ground)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80"/>
          <p:cNvGrpSpPr/>
          <p:nvPr/>
        </p:nvGrpSpPr>
        <p:grpSpPr>
          <a:xfrm>
            <a:off x="762000" y="-3657600"/>
            <a:ext cx="3581400" cy="2819400"/>
            <a:chOff x="762000" y="3429000"/>
            <a:chExt cx="3581400" cy="281940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 rot="5400000">
              <a:off x="1436224" y="3407682"/>
              <a:ext cx="2047658" cy="2090294"/>
            </a:xfrm>
            <a:prstGeom prst="ellips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rot="5400000">
              <a:off x="1182013" y="4494929"/>
              <a:ext cx="1358726" cy="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>
              <a:off x="767976" y="4572000"/>
              <a:ext cx="1066800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V="1">
              <a:off x="1834776" y="3504851"/>
              <a:ext cx="990600" cy="609600"/>
            </a:xfrm>
            <a:prstGeom prst="straightConnector1">
              <a:avLst/>
            </a:prstGeom>
            <a:noFill/>
            <a:ln w="38100">
              <a:solidFill>
                <a:srgbClr val="EA10CB"/>
              </a:solidFill>
              <a:round/>
              <a:headEnd/>
              <a:tailEnd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762000" y="4419251"/>
              <a:ext cx="5976" cy="991064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V="1">
              <a:off x="4343400" y="4876451"/>
              <a:ext cx="0" cy="1371949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V="1">
              <a:off x="4343400" y="3504851"/>
              <a:ext cx="0" cy="914402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H="1">
              <a:off x="2743200" y="3504851"/>
              <a:ext cx="160020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V="1">
              <a:off x="767976" y="5638451"/>
              <a:ext cx="0" cy="60960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H="1">
              <a:off x="767976" y="6248051"/>
              <a:ext cx="195073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V="1">
              <a:off x="2749176" y="5499273"/>
              <a:ext cx="0" cy="748778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</p:grp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132494" y="3124200"/>
            <a:ext cx="4515706" cy="3581400"/>
            <a:chOff x="132494" y="3124200"/>
            <a:chExt cx="4515706" cy="3581400"/>
          </a:xfrm>
        </p:grpSpPr>
        <p:grpSp>
          <p:nvGrpSpPr>
            <p:cNvPr id="124" name="Group 82"/>
            <p:cNvGrpSpPr/>
            <p:nvPr/>
          </p:nvGrpSpPr>
          <p:grpSpPr>
            <a:xfrm>
              <a:off x="132494" y="3124200"/>
              <a:ext cx="4515706" cy="3581400"/>
              <a:chOff x="56294" y="2438400"/>
              <a:chExt cx="3982306" cy="3581400"/>
            </a:xfrm>
          </p:grpSpPr>
          <p:grpSp>
            <p:nvGrpSpPr>
              <p:cNvPr id="126" name="Group 2"/>
              <p:cNvGrpSpPr>
                <a:grpSpLocks/>
              </p:cNvGrpSpPr>
              <p:nvPr/>
            </p:nvGrpSpPr>
            <p:grpSpPr bwMode="auto">
              <a:xfrm>
                <a:off x="155575" y="2438400"/>
                <a:ext cx="3883025" cy="3581400"/>
                <a:chOff x="4295" y="11109"/>
                <a:chExt cx="3075" cy="2955"/>
              </a:xfrm>
            </p:grpSpPr>
            <p:sp>
              <p:nvSpPr>
                <p:cNvPr id="181" name="Oval 3"/>
                <p:cNvSpPr>
                  <a:spLocks noChangeArrowheads="1"/>
                </p:cNvSpPr>
                <p:nvPr/>
              </p:nvSpPr>
              <p:spPr bwMode="auto">
                <a:xfrm rot="5400000">
                  <a:off x="4914" y="11889"/>
                  <a:ext cx="1605" cy="154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182" name="AutoShape 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42" y="12662"/>
                  <a:ext cx="106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B05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2" name="AutoShape 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74" y="11863"/>
                  <a:ext cx="712" cy="440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94" name="AutoShape 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00" y="12639"/>
                  <a:ext cx="77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B10F92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5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5274" y="12927"/>
                  <a:ext cx="712" cy="508"/>
                </a:xfrm>
                <a:prstGeom prst="straightConnector1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6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4489" y="12624"/>
                  <a:ext cx="0" cy="930"/>
                </a:xfrm>
                <a:prstGeom prst="straightConnector1">
                  <a:avLst/>
                </a:prstGeom>
                <a:noFill/>
                <a:ln w="38100">
                  <a:solidFill>
                    <a:srgbClr val="B10F92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7" name="AutoShape 9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7123" y="11491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8" name="AutoShape 10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7116" y="11694"/>
                  <a:ext cx="0" cy="24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9" name="AutoShape 11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6815" y="11408"/>
                  <a:ext cx="600" cy="1"/>
                </a:xfrm>
                <a:prstGeom prst="straightConnector1">
                  <a:avLst/>
                </a:prstGeom>
                <a:noFill/>
                <a:ln w="38100">
                  <a:solidFill>
                    <a:srgbClr val="B10F92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0" name="AutoShape 12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5605" y="11514"/>
                  <a:ext cx="750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B10F92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1" name="AutoShape 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5955" y="11139"/>
                  <a:ext cx="117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B10F92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2" name="AutoShape 14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4528" y="13336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3" name="AutoShape 15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7138" y="11701"/>
                  <a:ext cx="0" cy="46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4" name="AutoShape 16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7124" y="11925"/>
                  <a:ext cx="0" cy="24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5" name="AutoShape 17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4506" y="13567"/>
                  <a:ext cx="0" cy="24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6" name="AutoShape 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90" y="13674"/>
                  <a:ext cx="5" cy="381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7" name="AutoShape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00" y="14055"/>
                  <a:ext cx="2633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B10F92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8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5963" y="13389"/>
                  <a:ext cx="0" cy="675"/>
                </a:xfrm>
                <a:prstGeom prst="straightConnector1">
                  <a:avLst/>
                </a:prstGeom>
                <a:noFill/>
                <a:ln w="38100">
                  <a:solidFill>
                    <a:srgbClr val="B10F92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9" name="AutoShape 21"/>
                <p:cNvCxnSpPr>
                  <a:cxnSpLocks noChangeShapeType="1"/>
                </p:cNvCxnSpPr>
                <p:nvPr/>
              </p:nvCxnSpPr>
              <p:spPr bwMode="auto">
                <a:xfrm>
                  <a:off x="7114" y="12045"/>
                  <a:ext cx="19" cy="2019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0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4500" y="12354"/>
                  <a:ext cx="444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1" name="AutoShape 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105" y="11295"/>
                  <a:ext cx="78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12" name="AutoShape 24"/>
                <p:cNvCxnSpPr>
                  <a:cxnSpLocks noChangeShapeType="1"/>
                </p:cNvCxnSpPr>
                <p:nvPr/>
              </p:nvCxnSpPr>
              <p:spPr bwMode="auto">
                <a:xfrm>
                  <a:off x="6210" y="13464"/>
                  <a:ext cx="15" cy="471"/>
                </a:xfrm>
                <a:prstGeom prst="straightConnector1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 type="triangle" w="med" len="med"/>
                </a:ln>
              </p:spPr>
            </p:cxnSp>
          </p:grpSp>
          <p:pic>
            <p:nvPicPr>
              <p:cNvPr id="127" name="Picture 12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0800000" flipH="1">
                <a:off x="1022990" y="4191000"/>
                <a:ext cx="260443" cy="560294"/>
              </a:xfrm>
              <a:prstGeom prst="rect">
                <a:avLst/>
              </a:prstGeom>
              <a:noFill/>
            </p:spPr>
          </p:pic>
          <p:pic>
            <p:nvPicPr>
              <p:cNvPr id="128" name="Picture 5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54271" y="3581400"/>
                <a:ext cx="271549" cy="533400"/>
              </a:xfrm>
              <a:prstGeom prst="rect">
                <a:avLst/>
              </a:prstGeom>
              <a:noFill/>
            </p:spPr>
          </p:pic>
          <p:pic>
            <p:nvPicPr>
              <p:cNvPr id="129" name="Picture 5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97789" y="4704223"/>
                <a:ext cx="228031" cy="553577"/>
              </a:xfrm>
              <a:prstGeom prst="rect">
                <a:avLst/>
              </a:prstGeom>
              <a:noFill/>
            </p:spPr>
          </p:pic>
          <p:pic>
            <p:nvPicPr>
              <p:cNvPr id="130" name="Picture 4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3400" y="3276600"/>
                <a:ext cx="382642" cy="609600"/>
              </a:xfrm>
              <a:prstGeom prst="rect">
                <a:avLst/>
              </a:prstGeom>
              <a:noFill/>
            </p:spPr>
          </p:pic>
          <p:pic>
            <p:nvPicPr>
              <p:cNvPr id="131" name="Picture 4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95501" y="5410200"/>
                <a:ext cx="428699" cy="513603"/>
              </a:xfrm>
              <a:prstGeom prst="rect">
                <a:avLst/>
              </a:prstGeom>
              <a:noFill/>
            </p:spPr>
          </p:pic>
          <p:pic>
            <p:nvPicPr>
              <p:cNvPr id="134" name="Picture 4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52600" y="2438400"/>
                <a:ext cx="368795" cy="606494"/>
              </a:xfrm>
              <a:prstGeom prst="rect">
                <a:avLst/>
              </a:prstGeom>
              <a:noFill/>
            </p:spPr>
          </p:pic>
          <p:pic>
            <p:nvPicPr>
              <p:cNvPr id="146" name="Picture 1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81000" y="4933950"/>
                <a:ext cx="542925" cy="476250"/>
              </a:xfrm>
              <a:prstGeom prst="rect">
                <a:avLst/>
              </a:prstGeom>
              <a:noFill/>
            </p:spPr>
          </p:pic>
          <p:grpSp>
            <p:nvGrpSpPr>
              <p:cNvPr id="147" name="Group 73"/>
              <p:cNvGrpSpPr/>
              <p:nvPr/>
            </p:nvGrpSpPr>
            <p:grpSpPr>
              <a:xfrm>
                <a:off x="76200" y="4953000"/>
                <a:ext cx="304800" cy="331177"/>
                <a:chOff x="457200" y="5764823"/>
                <a:chExt cx="304800" cy="331177"/>
              </a:xfrm>
            </p:grpSpPr>
            <p:cxnSp>
              <p:nvCxnSpPr>
                <p:cNvPr id="166" name="AutoShape 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52039" y="5930412"/>
                  <a:ext cx="331177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0" name="AutoShape 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9600" y="5787044"/>
                  <a:ext cx="0" cy="30480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55" name="AutoShape 17"/>
              <p:cNvCxnSpPr>
                <a:cxnSpLocks noChangeShapeType="1"/>
              </p:cNvCxnSpPr>
              <p:nvPr/>
            </p:nvCxnSpPr>
            <p:spPr bwMode="auto">
              <a:xfrm rot="16200000" flipV="1">
                <a:off x="218647" y="5552647"/>
                <a:ext cx="0" cy="32470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grpSp>
            <p:nvGrpSpPr>
              <p:cNvPr id="157" name="Group 77"/>
              <p:cNvGrpSpPr/>
              <p:nvPr/>
            </p:nvGrpSpPr>
            <p:grpSpPr>
              <a:xfrm>
                <a:off x="3352800" y="2793023"/>
                <a:ext cx="304800" cy="331177"/>
                <a:chOff x="457200" y="5764823"/>
                <a:chExt cx="304800" cy="331177"/>
              </a:xfrm>
            </p:grpSpPr>
            <p:cxnSp>
              <p:nvCxnSpPr>
                <p:cNvPr id="164" name="AutoShape 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52039" y="5930412"/>
                  <a:ext cx="331177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" name="AutoShape 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9600" y="5787044"/>
                  <a:ext cx="0" cy="30480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61" name="AutoShape 17"/>
              <p:cNvCxnSpPr>
                <a:cxnSpLocks noChangeShapeType="1"/>
              </p:cNvCxnSpPr>
              <p:nvPr/>
            </p:nvCxnSpPr>
            <p:spPr bwMode="auto">
              <a:xfrm rot="16200000" flipV="1">
                <a:off x="3495247" y="3571447"/>
                <a:ext cx="0" cy="32470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pic>
          <p:nvPicPr>
            <p:cNvPr id="125" name="Picture 3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2325" y="3638550"/>
              <a:ext cx="523875" cy="476250"/>
            </a:xfrm>
            <a:prstGeom prst="rect">
              <a:avLst/>
            </a:prstGeom>
            <a:noFill/>
          </p:spPr>
        </p:pic>
      </p:grpSp>
      <p:sp>
        <p:nvSpPr>
          <p:cNvPr id="252" name="Right Arrow 251"/>
          <p:cNvSpPr/>
          <p:nvPr/>
        </p:nvSpPr>
        <p:spPr>
          <a:xfrm rot="16200000">
            <a:off x="7105649" y="4781550"/>
            <a:ext cx="1409700" cy="228600"/>
          </a:xfrm>
          <a:prstGeom prst="rightArrow">
            <a:avLst/>
          </a:prstGeom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" name="Group 255"/>
          <p:cNvGrpSpPr/>
          <p:nvPr/>
        </p:nvGrpSpPr>
        <p:grpSpPr>
          <a:xfrm>
            <a:off x="4876800" y="3276601"/>
            <a:ext cx="3983037" cy="3515069"/>
            <a:chOff x="4876800" y="3276601"/>
            <a:chExt cx="3983037" cy="3515069"/>
          </a:xfrm>
        </p:grpSpPr>
        <p:grpSp>
          <p:nvGrpSpPr>
            <p:cNvPr id="213" name="Group 212"/>
            <p:cNvGrpSpPr/>
            <p:nvPr/>
          </p:nvGrpSpPr>
          <p:grpSpPr>
            <a:xfrm>
              <a:off x="4876800" y="3276601"/>
              <a:ext cx="3983037" cy="3515069"/>
              <a:chOff x="4953000" y="3124201"/>
              <a:chExt cx="3983037" cy="3515069"/>
            </a:xfrm>
          </p:grpSpPr>
          <p:grpSp>
            <p:nvGrpSpPr>
              <p:cNvPr id="214" name="Group 83"/>
              <p:cNvGrpSpPr/>
              <p:nvPr/>
            </p:nvGrpSpPr>
            <p:grpSpPr>
              <a:xfrm>
                <a:off x="4953000" y="3124201"/>
                <a:ext cx="3983037" cy="3515069"/>
                <a:chOff x="5541963" y="2484107"/>
                <a:chExt cx="2763837" cy="2797110"/>
              </a:xfrm>
            </p:grpSpPr>
            <p:grpSp>
              <p:nvGrpSpPr>
                <p:cNvPr id="216" name="Group 2"/>
                <p:cNvGrpSpPr>
                  <a:grpSpLocks/>
                </p:cNvGrpSpPr>
                <p:nvPr/>
              </p:nvGrpSpPr>
              <p:grpSpPr bwMode="auto">
                <a:xfrm>
                  <a:off x="5541963" y="2514600"/>
                  <a:ext cx="2763837" cy="2743200"/>
                  <a:chOff x="6878" y="9948"/>
                  <a:chExt cx="3631" cy="3301"/>
                </a:xfrm>
              </p:grpSpPr>
              <p:grpSp>
                <p:nvGrpSpPr>
                  <p:cNvPr id="224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6878" y="9948"/>
                    <a:ext cx="3631" cy="3301"/>
                    <a:chOff x="6878" y="8118"/>
                    <a:chExt cx="3631" cy="3301"/>
                  </a:xfrm>
                </p:grpSpPr>
                <p:cxnSp>
                  <p:nvCxnSpPr>
                    <p:cNvPr id="226" name="AutoShape 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>
                      <a:off x="8474" y="11186"/>
                      <a:ext cx="465" cy="1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B40C9C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227" name="Rectangle 5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7516" y="9236"/>
                      <a:ext cx="2430" cy="975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228" name="AutoShape 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8739" y="8900"/>
                      <a:ext cx="0" cy="99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959F9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29" name="AutoShape 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7784" y="9189"/>
                      <a:ext cx="0" cy="92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B40C9C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0" name="AutoShape 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322" y="9649"/>
                      <a:ext cx="0" cy="100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B40C9C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1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V="1">
                      <a:off x="10032" y="8501"/>
                      <a:ext cx="0" cy="46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2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V="1">
                      <a:off x="10080" y="8766"/>
                      <a:ext cx="0" cy="24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3" name="AutoShape 1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>
                      <a:off x="9766" y="8417"/>
                      <a:ext cx="600" cy="1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B40C9C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4" name="AutoShape 1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>
                      <a:off x="8528" y="8313"/>
                      <a:ext cx="390" cy="1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B40C9C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5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9395" y="7420"/>
                      <a:ext cx="1" cy="1398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B40C9C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6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V="1">
                      <a:off x="7332" y="10421"/>
                      <a:ext cx="0" cy="46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7" name="AutoShape 1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V="1">
                      <a:off x="10047" y="8803"/>
                      <a:ext cx="0" cy="46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8" name="AutoShape 1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V="1">
                      <a:off x="7340" y="10624"/>
                      <a:ext cx="0" cy="24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39" name="AutoShape 1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V="1">
                      <a:off x="10080" y="9036"/>
                      <a:ext cx="0" cy="24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40" name="AutoShape 1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323" y="10744"/>
                      <a:ext cx="3" cy="66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B40C9C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41" name="AutoShape 1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7326" y="11404"/>
                      <a:ext cx="2769" cy="1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B40C9C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42" name="AutoShape 20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8892" y="10935"/>
                      <a:ext cx="14" cy="43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70C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243" name="AutoShape 21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8816" y="8271"/>
                      <a:ext cx="550" cy="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70C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244" name="AutoShape 2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V="1">
                      <a:off x="7755" y="9265"/>
                      <a:ext cx="0" cy="498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0070C0"/>
                      </a:solidFill>
                      <a:round/>
                      <a:headEnd/>
                      <a:tailEnd type="triangle" w="med" len="med"/>
                    </a:ln>
                  </p:spPr>
                </p:cxnSp>
                <p:cxnSp>
                  <p:nvCxnSpPr>
                    <p:cNvPr id="245" name="AutoShape 2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305" y="8271"/>
                      <a:ext cx="0" cy="383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46" name="AutoShape 2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7085" y="10162"/>
                      <a:ext cx="0" cy="414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47" name="AutoShape 2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0117" y="9374"/>
                      <a:ext cx="375" cy="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48" name="AutoShape 2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145" y="10962"/>
                      <a:ext cx="0" cy="382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49" name="AutoShape 2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0302" y="8257"/>
                      <a:ext cx="0" cy="414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0" name="AutoShape 2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912" y="10347"/>
                      <a:ext cx="375" cy="0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51" name="AutoShape 2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080" y="9156"/>
                      <a:ext cx="15" cy="2263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rgbClr val="B10F92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225" name="AutoShape 3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8751" y="11379"/>
                    <a:ext cx="0" cy="1005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F959F9"/>
                    </a:solidFill>
                    <a:round/>
                    <a:headEnd/>
                    <a:tailEnd/>
                  </a:ln>
                </p:spPr>
              </p:cxnSp>
            </p:grpSp>
            <p:pic>
              <p:nvPicPr>
                <p:cNvPr id="217" name="Picture 54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 rot="10800000" flipH="1">
                  <a:off x="6248401" y="3706906"/>
                  <a:ext cx="260443" cy="5602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8" name="Picture 5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706911" y="2484107"/>
                  <a:ext cx="209810" cy="4121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9" name="Picture 5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679924" y="4848912"/>
                  <a:ext cx="178076" cy="43230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0" name="Picture 4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176467" y="3130765"/>
                  <a:ext cx="317252" cy="5054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1" name="Picture 4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76521" y="2521650"/>
                  <a:ext cx="322948" cy="386909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2" name="Picture 4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286849" y="4667005"/>
                  <a:ext cx="368795" cy="606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3" name="Picture 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43600" y="4191000"/>
                  <a:ext cx="542925" cy="47625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15" name="Picture 31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20000" y="3409950"/>
                <a:ext cx="523875" cy="476250"/>
              </a:xfrm>
              <a:prstGeom prst="rect">
                <a:avLst/>
              </a:prstGeom>
              <a:noFill/>
            </p:spPr>
          </p:pic>
        </p:grpSp>
        <p:pic>
          <p:nvPicPr>
            <p:cNvPr id="253" name="Picture 5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8597" y="3733800"/>
              <a:ext cx="234203" cy="593912"/>
            </a:xfrm>
            <a:prstGeom prst="rect">
              <a:avLst/>
            </a:prstGeom>
            <a:noFill/>
          </p:spPr>
        </p:pic>
        <p:pic>
          <p:nvPicPr>
            <p:cNvPr id="254" name="Picture 56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8597" y="5486400"/>
              <a:ext cx="234203" cy="593912"/>
            </a:xfrm>
            <a:prstGeom prst="rect">
              <a:avLst/>
            </a:prstGeom>
            <a:noFill/>
          </p:spPr>
        </p:pic>
        <p:pic>
          <p:nvPicPr>
            <p:cNvPr id="255" name="Picture 58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91643" y="4663888"/>
              <a:ext cx="223557" cy="5939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2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প্রয়েজনীয়</a:t>
            </a:r>
            <a:r>
              <a:rPr lang="en-US" sz="32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এমিটার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কালেক্টর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286000"/>
            <a:ext cx="1323975" cy="476250"/>
          </a:xfrm>
          <a:prstGeom prst="rect">
            <a:avLst/>
          </a:prstGeom>
          <a:noFill/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libri" pitchFamily="34" charset="0"/>
                <a:cs typeface="NikoshBAN" pitchFamily="2" charset="0"/>
              </a:rPr>
              <a:t/>
            </a:r>
            <a:b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libri" pitchFamily="34" charset="0"/>
                <a:cs typeface="NikoshBAN" pitchFamily="2" charset="0"/>
              </a:rPr>
            </a:b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libri" pitchFamily="34" charset="0"/>
                <a:cs typeface="NikoshBAN" pitchFamily="2" charset="0"/>
              </a:rPr>
              <a:t/>
            </a:r>
            <a:b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libri" pitchFamily="34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100" y="2286000"/>
            <a:ext cx="179070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6248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ট্রানজিস্টরে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কমন-বেস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কমন-এমিটার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কমন-কালেক্টর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tenor (1)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4691630" cy="62483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4" grpId="1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3ea002919f84e4e8abc07828b867f54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3269</TotalTime>
  <Words>275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স্বাগতম আজকের পাঠে</vt:lpstr>
      <vt:lpstr>পাঠ পরিচিতি</vt:lpstr>
      <vt:lpstr>ট্রানজিস্টরের মৌলিক সার্কিট</vt:lpstr>
      <vt:lpstr>একটি n-p-n ট্রানজিস্টরের কমন-বেস সার্কিট</vt:lpstr>
      <vt:lpstr>একটি n-p-n ট্রানজিস্টরের কমন-এমিটার সার্কিট</vt:lpstr>
      <vt:lpstr>একটি n-p-n ট্রানজিস্টরের কমন-কালেক্টর সার্কিট</vt:lpstr>
      <vt:lpstr>প্রয়েজনীয় সূত্র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1136</cp:revision>
  <dcterms:created xsi:type="dcterms:W3CDTF">2006-08-16T00:00:00Z</dcterms:created>
  <dcterms:modified xsi:type="dcterms:W3CDTF">2020-12-10T12:33:53Z</dcterms:modified>
</cp:coreProperties>
</file>