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3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84DD-037E-41BC-886B-34D61A9E2554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98C27B-A48A-44CF-8A66-72A988F6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9" y="295611"/>
            <a:ext cx="11426608" cy="6237711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279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" y="910759"/>
            <a:ext cx="11410122" cy="5562952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36838" y="199623"/>
            <a:ext cx="47912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0160">
                  <a:solidFill>
                    <a:srgbClr val="C00000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বঙ্গবন্ধুর</a:t>
            </a:r>
            <a:r>
              <a:rPr lang="en-US" b="1" dirty="0">
                <a:ln w="10160">
                  <a:solidFill>
                    <a:srgbClr val="C00000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n w="10160">
                  <a:solidFill>
                    <a:srgbClr val="C00000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পরিবারবর্গ</a:t>
            </a:r>
            <a:endParaRPr lang="en-US" b="1" dirty="0">
              <a:ln w="10160">
                <a:solidFill>
                  <a:srgbClr val="C00000"/>
                </a:solidFill>
                <a:prstDash val="solid"/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630017"/>
            <a:ext cx="11184428" cy="485481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060C85B-49F0-4F9B-AB70-B2FE3DD62DA3}"/>
              </a:ext>
            </a:extLst>
          </p:cNvPr>
          <p:cNvSpPr/>
          <p:nvPr/>
        </p:nvSpPr>
        <p:spPr>
          <a:xfrm>
            <a:off x="226967" y="212035"/>
            <a:ext cx="1158072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ভারতের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মন্ত্রীর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বঙ্গবন্ধু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পরিবারবর্গ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832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8" y="2518117"/>
            <a:ext cx="5589431" cy="4222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73" y="2518117"/>
            <a:ext cx="5898525" cy="4222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2D06C6-1518-4795-898B-56075115C5B5}"/>
              </a:ext>
            </a:extLst>
          </p:cNvPr>
          <p:cNvSpPr/>
          <p:nvPr/>
        </p:nvSpPr>
        <p:spPr>
          <a:xfrm>
            <a:off x="0" y="1333412"/>
            <a:ext cx="12192000" cy="9939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্দিকীয়া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ফাযিল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া,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াহানপুর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বগুড়া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359575-DA82-4D62-A016-E7E8A741B265}"/>
              </a:ext>
            </a:extLst>
          </p:cNvPr>
          <p:cNvSpPr/>
          <p:nvPr/>
        </p:nvSpPr>
        <p:spPr>
          <a:xfrm>
            <a:off x="3953022" y="172753"/>
            <a:ext cx="5383564" cy="9939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বঙ্গবন্ধু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কর্ণার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3" y="1750951"/>
            <a:ext cx="11015244" cy="3512641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820E38-2337-4641-B433-DBD95DD8B72B}"/>
              </a:ext>
            </a:extLst>
          </p:cNvPr>
          <p:cNvSpPr/>
          <p:nvPr/>
        </p:nvSpPr>
        <p:spPr>
          <a:xfrm>
            <a:off x="-11535" y="5579638"/>
            <a:ext cx="12192000" cy="9939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্দিকীয়া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ফাযিল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া,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াহানপুর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বগুড়া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A048A2-A25C-4EBD-8CC3-0A3A2C02F6E4}"/>
              </a:ext>
            </a:extLst>
          </p:cNvPr>
          <p:cNvSpPr/>
          <p:nvPr/>
        </p:nvSpPr>
        <p:spPr>
          <a:xfrm>
            <a:off x="1066677" y="284449"/>
            <a:ext cx="10398491" cy="1150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বঙ্গবন্ধু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কর্ণার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াই</a:t>
            </a:r>
            <a:r>
              <a:rPr lang="as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্রেরী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F105C5-40B7-4238-9CC3-7491E1EF93D4}"/>
              </a:ext>
            </a:extLst>
          </p:cNvPr>
          <p:cNvSpPr/>
          <p:nvPr/>
        </p:nvSpPr>
        <p:spPr>
          <a:xfrm>
            <a:off x="3809898" y="260222"/>
            <a:ext cx="4572204" cy="264687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সমাপ্ত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8E7F4-7CCF-4576-AB27-9CAAFDBBD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74" y="3207434"/>
            <a:ext cx="5771191" cy="3235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49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610" y="463826"/>
            <a:ext cx="10999304" cy="5963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1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AEA154-3B9E-4660-A41E-B54F4C033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773723"/>
            <a:ext cx="10438227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" y="2130368"/>
            <a:ext cx="5408604" cy="308522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52" y="2130368"/>
            <a:ext cx="5408604" cy="308522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0D6AF8-A0BA-4CF3-AFB8-3ADC61186B86}"/>
              </a:ext>
            </a:extLst>
          </p:cNvPr>
          <p:cNvSpPr/>
          <p:nvPr/>
        </p:nvSpPr>
        <p:spPr>
          <a:xfrm>
            <a:off x="-11535" y="5579638"/>
            <a:ext cx="12192000" cy="9939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্দিকীয়া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ফাযিল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া,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াহানপুর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বগুড়া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9E44D2-B8A0-410C-A3EE-48F28E5B0B9E}"/>
              </a:ext>
            </a:extLst>
          </p:cNvPr>
          <p:cNvSpPr/>
          <p:nvPr/>
        </p:nvSpPr>
        <p:spPr>
          <a:xfrm>
            <a:off x="2855414" y="172753"/>
            <a:ext cx="6481172" cy="15935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বঙ্গবন্ধু</a:t>
            </a:r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কর্ণার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3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" y="420258"/>
            <a:ext cx="5173351" cy="2889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24" y="420259"/>
            <a:ext cx="5151550" cy="2889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6" y="3932081"/>
            <a:ext cx="5224699" cy="26012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5FF7B-E1AD-418A-822B-A37D8F841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24" y="3932081"/>
            <a:ext cx="5224699" cy="2510447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DC45D-F793-4280-ABE9-80EBE7906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7" y="3932081"/>
            <a:ext cx="5224699" cy="26012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90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9" y="1433790"/>
            <a:ext cx="5522600" cy="4840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0" y="1433791"/>
            <a:ext cx="5111782" cy="4840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866E94-1147-4623-9043-DFC484F387A9}"/>
              </a:ext>
            </a:extLst>
          </p:cNvPr>
          <p:cNvSpPr/>
          <p:nvPr/>
        </p:nvSpPr>
        <p:spPr>
          <a:xfrm>
            <a:off x="2841063" y="196981"/>
            <a:ext cx="6021583" cy="773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বঙ্গবন্ধু</a:t>
            </a:r>
            <a:r>
              <a:rPr lang="en-US" sz="60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6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endParaRPr lang="en-US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7" y="1060173"/>
            <a:ext cx="5420532" cy="2554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1060174"/>
            <a:ext cx="5331854" cy="2554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7" y="4214190"/>
            <a:ext cx="5420532" cy="2387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4214190"/>
            <a:ext cx="5331854" cy="2387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488D4-3261-48E4-BA15-F0874165DAD3}"/>
              </a:ext>
            </a:extLst>
          </p:cNvPr>
          <p:cNvSpPr/>
          <p:nvPr/>
        </p:nvSpPr>
        <p:spPr>
          <a:xfrm>
            <a:off x="3847513" y="106939"/>
            <a:ext cx="4832252" cy="510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বঙ্গবন্ধু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2" y="1152939"/>
            <a:ext cx="11427855" cy="5375465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26656" y="273324"/>
            <a:ext cx="6497171" cy="47298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ঐতিহাসিক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৭ই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মার্চের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ভাষণ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1" y="1153551"/>
            <a:ext cx="11274534" cy="5233997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62D8A7-B590-4815-B7F3-D0A9CE5EC2FE}"/>
              </a:ext>
            </a:extLst>
          </p:cNvPr>
          <p:cNvSpPr/>
          <p:nvPr/>
        </p:nvSpPr>
        <p:spPr>
          <a:xfrm>
            <a:off x="2438094" y="83590"/>
            <a:ext cx="7315811" cy="773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ঐ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িহ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সিক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রেসক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স 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b="1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29698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164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Uddin Duk Sir</dc:creator>
  <cp:lastModifiedBy>HP</cp:lastModifiedBy>
  <cp:revision>94</cp:revision>
  <dcterms:created xsi:type="dcterms:W3CDTF">2021-06-18T13:45:12Z</dcterms:created>
  <dcterms:modified xsi:type="dcterms:W3CDTF">2021-07-02T00:46:06Z</dcterms:modified>
</cp:coreProperties>
</file>