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mdarifuddin122@gmail.com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mdarifuddin122@gmail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164E9-F489-4CBB-9858-332AE8AB9C6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752E17-BDEA-4868-A801-EF4600A37E36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বখতিয়ার</a:t>
          </a:r>
          <a:r>
            <a:rPr lang="en-US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পাড়া</a:t>
          </a:r>
          <a:r>
            <a:rPr lang="en-US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চারপীর</a:t>
          </a:r>
          <a:r>
            <a:rPr lang="en-US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আউলিয়া</a:t>
          </a:r>
          <a:r>
            <a:rPr lang="en-US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আলিম</a:t>
          </a:r>
          <a:r>
            <a:rPr lang="en-US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মাদরাসা</a:t>
          </a:r>
          <a:r>
            <a:rPr lang="en-US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BECF18-457E-45DD-871A-3B6260011645}" type="parTrans" cxnId="{34E2025B-D1AA-4077-908C-56C38C7BEC71}">
      <dgm:prSet/>
      <dgm:spPr/>
      <dgm:t>
        <a:bodyPr/>
        <a:lstStyle/>
        <a:p>
          <a:endParaRPr lang="en-US"/>
        </a:p>
      </dgm:t>
    </dgm:pt>
    <dgm:pt modelId="{C8123209-5B5F-4B09-80DD-15CB6F81B210}" type="sibTrans" cxnId="{34E2025B-D1AA-4077-908C-56C38C7BEC71}">
      <dgm:prSet/>
      <dgm:spPr/>
      <dgm:t>
        <a:bodyPr/>
        <a:lstStyle/>
        <a:p>
          <a:endParaRPr lang="en-US"/>
        </a:p>
      </dgm:t>
    </dgm:pt>
    <dgm:pt modelId="{8837F2A4-0F1D-4088-B40A-C562AB95895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3600" b="1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আনোয়ারা</a:t>
          </a:r>
          <a:r>
            <a: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600" b="1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চট্টগ্রাম</a:t>
          </a:r>
          <a:r>
            <a: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b="1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263ACB-9495-4E53-9480-A885174A12A8}" type="parTrans" cxnId="{9B75429A-3432-488F-B4C3-EE48A86F4D6C}">
      <dgm:prSet/>
      <dgm:spPr/>
      <dgm:t>
        <a:bodyPr/>
        <a:lstStyle/>
        <a:p>
          <a:endParaRPr lang="en-US"/>
        </a:p>
      </dgm:t>
    </dgm:pt>
    <dgm:pt modelId="{5BFA2300-4209-4240-AC7A-43E17051F2E1}" type="sibTrans" cxnId="{9B75429A-3432-488F-B4C3-EE48A86F4D6C}">
      <dgm:prSet/>
      <dgm:spPr/>
      <dgm:t>
        <a:bodyPr/>
        <a:lstStyle/>
        <a:p>
          <a:endParaRPr lang="en-US"/>
        </a:p>
      </dgm:t>
    </dgm:pt>
    <dgm:pt modelId="{61CEC313-C913-40AB-97F7-199BE8F3EA8E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600" b="1" dirty="0" smtClean="0">
              <a:solidFill>
                <a:schemeClr val="tx1"/>
              </a:solidFill>
              <a:latin typeface="+mn-lt"/>
              <a:cs typeface="NikoshBAN" panose="02000000000000000000" pitchFamily="2" charset="0"/>
            </a:rPr>
            <a:t>E-Mail Address: </a:t>
          </a:r>
          <a:r>
            <a:rPr lang="en-US" sz="2600" b="1" dirty="0" smtClean="0">
              <a:solidFill>
                <a:schemeClr val="tx1"/>
              </a:solidFill>
              <a:latin typeface="+mn-lt"/>
              <a:cs typeface="NikoshBAN" panose="02000000000000000000" pitchFamily="2" charset="0"/>
              <a:hlinkClick xmlns:r="http://schemas.openxmlformats.org/officeDocument/2006/relationships" r:id="rId1"/>
            </a:rPr>
            <a:t>mdarifuddin122@gmail.com</a:t>
          </a:r>
          <a:r>
            <a:rPr lang="en-US" sz="2600" b="1" dirty="0" smtClean="0">
              <a:solidFill>
                <a:schemeClr val="tx1"/>
              </a:solidFill>
              <a:latin typeface="+mn-lt"/>
              <a:cs typeface="NikoshBAN" panose="02000000000000000000" pitchFamily="2" charset="0"/>
            </a:rPr>
            <a:t> </a:t>
          </a:r>
          <a:endParaRPr lang="en-US" sz="2600" b="1" dirty="0">
            <a:solidFill>
              <a:schemeClr val="tx1"/>
            </a:solidFill>
            <a:latin typeface="+mn-lt"/>
            <a:cs typeface="NikoshBAN" panose="02000000000000000000" pitchFamily="2" charset="0"/>
          </a:endParaRPr>
        </a:p>
      </dgm:t>
    </dgm:pt>
    <dgm:pt modelId="{9D5162AB-0684-4931-8CEB-4F71F462F5D1}" type="parTrans" cxnId="{3CDF50AD-7702-479B-A1C4-E4CDBFEDD3C4}">
      <dgm:prSet/>
      <dgm:spPr/>
      <dgm:t>
        <a:bodyPr/>
        <a:lstStyle/>
        <a:p>
          <a:endParaRPr lang="en-US"/>
        </a:p>
      </dgm:t>
    </dgm:pt>
    <dgm:pt modelId="{AFB31FC2-F03A-47E1-A85A-5733F1B4C58F}" type="sibTrans" cxnId="{3CDF50AD-7702-479B-A1C4-E4CDBFEDD3C4}">
      <dgm:prSet/>
      <dgm:spPr/>
      <dgm:t>
        <a:bodyPr/>
        <a:lstStyle/>
        <a:p>
          <a:endParaRPr lang="en-US"/>
        </a:p>
      </dgm:t>
    </dgm:pt>
    <dgm:pt modelId="{FEAAC395-EDAC-45FB-9AE8-300A75E44EDC}">
      <dgm:prSet custT="1"/>
      <dgm:spPr>
        <a:solidFill>
          <a:srgbClr val="FFFF00"/>
        </a:solidFill>
      </dgm:spPr>
      <dgm:t>
        <a:bodyPr/>
        <a:lstStyle/>
        <a:p>
          <a:pPr algn="l"/>
          <a:r>
            <a:rPr lang="en-US" sz="4400" b="1" i="1" spc="6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সবাইকে</a:t>
          </a:r>
          <a:r>
            <a:rPr lang="en-US" sz="4400" b="1" i="1" spc="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b="1" i="1" spc="6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শুভেচ্ছা</a:t>
          </a:r>
          <a:r>
            <a:rPr lang="en-US" sz="4400" b="1" i="1" spc="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400" b="1" i="1" spc="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9DB763B-BA47-4A19-B4D8-732757B2F3E5}" type="parTrans" cxnId="{C1CB8336-5CBB-4B1F-B56A-ABDC68ABEA68}">
      <dgm:prSet/>
      <dgm:spPr/>
      <dgm:t>
        <a:bodyPr/>
        <a:lstStyle/>
        <a:p>
          <a:endParaRPr lang="en-US"/>
        </a:p>
      </dgm:t>
    </dgm:pt>
    <dgm:pt modelId="{D0B276B6-F98C-42D5-8458-CEAEFBA905F0}" type="sibTrans" cxnId="{C1CB8336-5CBB-4B1F-B56A-ABDC68ABEA68}">
      <dgm:prSet/>
      <dgm:spPr/>
      <dgm:t>
        <a:bodyPr/>
        <a:lstStyle/>
        <a:p>
          <a:endParaRPr lang="en-US"/>
        </a:p>
      </dgm:t>
    </dgm:pt>
    <dgm:pt modelId="{4BFF84A5-8055-471C-90FE-4AB8647C397A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40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আরিফ</a:t>
          </a:r>
          <a:r>
            <a: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উদ্দীন</a:t>
          </a:r>
          <a:r>
            <a: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EAB200-FBB3-4D7A-814E-2297A15756DF}" type="parTrans" cxnId="{ECA16015-80A4-4BC5-A16D-FA5B440497C0}">
      <dgm:prSet/>
      <dgm:spPr/>
      <dgm:t>
        <a:bodyPr/>
        <a:lstStyle/>
        <a:p>
          <a:endParaRPr lang="en-US"/>
        </a:p>
      </dgm:t>
    </dgm:pt>
    <dgm:pt modelId="{2023293D-CF50-4EBF-8AE2-3971B614E9CB}" type="sibTrans" cxnId="{ECA16015-80A4-4BC5-A16D-FA5B440497C0}">
      <dgm:prSet/>
      <dgm:spPr/>
      <dgm:t>
        <a:bodyPr/>
        <a:lstStyle/>
        <a:p>
          <a:endParaRPr lang="en-US"/>
        </a:p>
      </dgm:t>
    </dgm:pt>
    <dgm:pt modelId="{E515F6BA-9AA8-44D5-AE73-750714AD239F}">
      <dgm:prSet custT="1"/>
      <dgm:spPr/>
      <dgm:t>
        <a:bodyPr/>
        <a:lstStyle/>
        <a:p>
          <a:r>
            <a:rPr lang="en-US" sz="36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বাংলা</a:t>
          </a:r>
          <a:r>
            <a: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প্রভাষক</a:t>
          </a:r>
          <a:endParaRPr lang="en-US" sz="36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18C755-FBEE-4804-AA63-BB4016929FAF}" type="parTrans" cxnId="{3E85632F-A8EF-4DA0-9CA2-018D269BDE6B}">
      <dgm:prSet/>
      <dgm:spPr/>
      <dgm:t>
        <a:bodyPr/>
        <a:lstStyle/>
        <a:p>
          <a:endParaRPr lang="en-US"/>
        </a:p>
      </dgm:t>
    </dgm:pt>
    <dgm:pt modelId="{F62C717F-37C9-479F-A0B9-7836D54B301F}" type="sibTrans" cxnId="{3E85632F-A8EF-4DA0-9CA2-018D269BDE6B}">
      <dgm:prSet/>
      <dgm:spPr/>
      <dgm:t>
        <a:bodyPr/>
        <a:lstStyle/>
        <a:p>
          <a:endParaRPr lang="en-US"/>
        </a:p>
      </dgm:t>
    </dgm:pt>
    <dgm:pt modelId="{3B0513F7-8F5E-424F-9580-8B3C754EABD8}" type="pres">
      <dgm:prSet presAssocID="{617164E9-F489-4CBB-9858-332AE8AB9C6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5F38416-A545-4B38-AB90-410F7F2005EF}" type="pres">
      <dgm:prSet presAssocID="{617164E9-F489-4CBB-9858-332AE8AB9C6E}" presName="Name1" presStyleCnt="0"/>
      <dgm:spPr/>
    </dgm:pt>
    <dgm:pt modelId="{E61EAE64-A23F-46A5-A5FD-C63CAAA4E90C}" type="pres">
      <dgm:prSet presAssocID="{617164E9-F489-4CBB-9858-332AE8AB9C6E}" presName="cycle" presStyleCnt="0"/>
      <dgm:spPr/>
    </dgm:pt>
    <dgm:pt modelId="{10EFE7D2-EA43-4658-AFFC-E9DC55442D9E}" type="pres">
      <dgm:prSet presAssocID="{617164E9-F489-4CBB-9858-332AE8AB9C6E}" presName="srcNode" presStyleLbl="node1" presStyleIdx="0" presStyleCnt="6"/>
      <dgm:spPr/>
    </dgm:pt>
    <dgm:pt modelId="{292A108C-930C-4017-8969-AC5902EC19C2}" type="pres">
      <dgm:prSet presAssocID="{617164E9-F489-4CBB-9858-332AE8AB9C6E}" presName="conn" presStyleLbl="parChTrans1D2" presStyleIdx="0" presStyleCnt="1"/>
      <dgm:spPr/>
      <dgm:t>
        <a:bodyPr/>
        <a:lstStyle/>
        <a:p>
          <a:endParaRPr lang="en-US"/>
        </a:p>
      </dgm:t>
    </dgm:pt>
    <dgm:pt modelId="{B654E798-53C4-4BAF-8181-CBE596ED0195}" type="pres">
      <dgm:prSet presAssocID="{617164E9-F489-4CBB-9858-332AE8AB9C6E}" presName="extraNode" presStyleLbl="node1" presStyleIdx="0" presStyleCnt="6"/>
      <dgm:spPr/>
    </dgm:pt>
    <dgm:pt modelId="{AB3AFB86-E5E6-484F-B74E-862D4AC854DF}" type="pres">
      <dgm:prSet presAssocID="{617164E9-F489-4CBB-9858-332AE8AB9C6E}" presName="dstNode" presStyleLbl="node1" presStyleIdx="0" presStyleCnt="6"/>
      <dgm:spPr/>
    </dgm:pt>
    <dgm:pt modelId="{5CBCA430-3B73-4EF2-9762-9C57EF142CC2}" type="pres">
      <dgm:prSet presAssocID="{FEAAC395-EDAC-45FB-9AE8-300A75E44EDC}" presName="text_1" presStyleLbl="node1" presStyleIdx="0" presStyleCnt="6" custScaleX="88214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4DD8F637-EB8D-47AD-9392-E83D26F1A85E}" type="pres">
      <dgm:prSet presAssocID="{FEAAC395-EDAC-45FB-9AE8-300A75E44EDC}" presName="accent_1" presStyleCnt="0"/>
      <dgm:spPr/>
    </dgm:pt>
    <dgm:pt modelId="{AF909C01-1EDE-4FCD-AE21-0D938969A813}" type="pres">
      <dgm:prSet presAssocID="{FEAAC395-EDAC-45FB-9AE8-300A75E44EDC}" presName="accentRepeatNode" presStyleLbl="solidFgAcc1" presStyleIdx="0" presStyleCnt="6"/>
      <dgm:spPr>
        <a:prstGeom prst="donut">
          <a:avLst/>
        </a:prstGeom>
      </dgm:spPr>
    </dgm:pt>
    <dgm:pt modelId="{1148926D-61C6-4B05-83C3-50A77CB8667E}" type="pres">
      <dgm:prSet presAssocID="{4BFF84A5-8055-471C-90FE-4AB8647C397A}" presName="text_2" presStyleLbl="node1" presStyleIdx="1" presStyleCnt="6" custScaleX="95494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0EBB2969-E0C4-4D0F-BDE8-6DADCF451372}" type="pres">
      <dgm:prSet presAssocID="{4BFF84A5-8055-471C-90FE-4AB8647C397A}" presName="accent_2" presStyleCnt="0"/>
      <dgm:spPr/>
    </dgm:pt>
    <dgm:pt modelId="{AC67C918-E1F2-4629-9162-A8C627EA80D0}" type="pres">
      <dgm:prSet presAssocID="{4BFF84A5-8055-471C-90FE-4AB8647C397A}" presName="accentRepeatNode" presStyleLbl="solidFgAcc1" presStyleIdx="1" presStyleCnt="6"/>
      <dgm:spPr>
        <a:prstGeom prst="donut">
          <a:avLst/>
        </a:prstGeom>
      </dgm:spPr>
    </dgm:pt>
    <dgm:pt modelId="{471872A1-D05A-470E-96D5-4DE78EC640DB}" type="pres">
      <dgm:prSet presAssocID="{E515F6BA-9AA8-44D5-AE73-750714AD239F}" presName="text_3" presStyleLbl="node1" presStyleIdx="2" presStyleCnt="6" custScaleX="95494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B200E547-1C5F-4816-810D-EE36A2189644}" type="pres">
      <dgm:prSet presAssocID="{E515F6BA-9AA8-44D5-AE73-750714AD239F}" presName="accent_3" presStyleCnt="0"/>
      <dgm:spPr/>
    </dgm:pt>
    <dgm:pt modelId="{DFCB6DCF-442C-44D9-951B-C69900EEF7EF}" type="pres">
      <dgm:prSet presAssocID="{E515F6BA-9AA8-44D5-AE73-750714AD239F}" presName="accentRepeatNode" presStyleLbl="solidFgAcc1" presStyleIdx="2" presStyleCnt="6"/>
      <dgm:spPr>
        <a:prstGeom prst="donut">
          <a:avLst/>
        </a:prstGeom>
      </dgm:spPr>
    </dgm:pt>
    <dgm:pt modelId="{775500F5-5A88-4710-8248-580E388DE5BF}" type="pres">
      <dgm:prSet presAssocID="{57752E17-BDEA-4868-A801-EF4600A37E36}" presName="text_4" presStyleLbl="node1" presStyleIdx="3" presStyleCnt="6" custScaleX="95494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8FA8320F-5C51-4701-BA68-6596B112E102}" type="pres">
      <dgm:prSet presAssocID="{57752E17-BDEA-4868-A801-EF4600A37E36}" presName="accent_4" presStyleCnt="0"/>
      <dgm:spPr/>
    </dgm:pt>
    <dgm:pt modelId="{ACAC7A48-FBE9-411B-AB2B-868E2CF5A948}" type="pres">
      <dgm:prSet presAssocID="{57752E17-BDEA-4868-A801-EF4600A37E36}" presName="accentRepeatNode" presStyleLbl="solidFgAcc1" presStyleIdx="3" presStyleCnt="6"/>
      <dgm:spPr>
        <a:prstGeom prst="donut">
          <a:avLst/>
        </a:prstGeom>
      </dgm:spPr>
    </dgm:pt>
    <dgm:pt modelId="{F51DCD5B-35BD-436E-A79D-A12B80A72B8E}" type="pres">
      <dgm:prSet presAssocID="{8837F2A4-0F1D-4088-B40A-C562AB95895B}" presName="text_5" presStyleLbl="node1" presStyleIdx="4" presStyleCnt="6" custScaleX="95494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B967297A-54AB-4004-BF06-2036B095D809}" type="pres">
      <dgm:prSet presAssocID="{8837F2A4-0F1D-4088-B40A-C562AB95895B}" presName="accent_5" presStyleCnt="0"/>
      <dgm:spPr/>
    </dgm:pt>
    <dgm:pt modelId="{0756A68E-EE50-460B-89F9-3D0A743DBF23}" type="pres">
      <dgm:prSet presAssocID="{8837F2A4-0F1D-4088-B40A-C562AB95895B}" presName="accentRepeatNode" presStyleLbl="solidFgAcc1" presStyleIdx="4" presStyleCnt="6"/>
      <dgm:spPr>
        <a:prstGeom prst="donut">
          <a:avLst/>
        </a:prstGeom>
      </dgm:spPr>
    </dgm:pt>
    <dgm:pt modelId="{7F31AB33-000A-4B4D-AF97-9DF12C6D2AD4}" type="pres">
      <dgm:prSet presAssocID="{61CEC313-C913-40AB-97F7-199BE8F3EA8E}" presName="text_6" presStyleLbl="node1" presStyleIdx="5" presStyleCnt="6" custScaleX="95494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AFB54D1A-0B47-4ED9-B279-66059F1A432A}" type="pres">
      <dgm:prSet presAssocID="{61CEC313-C913-40AB-97F7-199BE8F3EA8E}" presName="accent_6" presStyleCnt="0"/>
      <dgm:spPr/>
    </dgm:pt>
    <dgm:pt modelId="{8E759591-DFA1-4A2B-A5BE-77F8055D7975}" type="pres">
      <dgm:prSet presAssocID="{61CEC313-C913-40AB-97F7-199BE8F3EA8E}" presName="accentRepeatNode" presStyleLbl="solidFgAcc1" presStyleIdx="5" presStyleCnt="6"/>
      <dgm:spPr>
        <a:prstGeom prst="donut">
          <a:avLst/>
        </a:prstGeom>
      </dgm:spPr>
    </dgm:pt>
  </dgm:ptLst>
  <dgm:cxnLst>
    <dgm:cxn modelId="{F6C9F414-3D50-4292-911A-3BCB6A0748BE}" type="presOf" srcId="{D0B276B6-F98C-42D5-8458-CEAEFBA905F0}" destId="{292A108C-930C-4017-8969-AC5902EC19C2}" srcOrd="0" destOrd="0" presId="urn:microsoft.com/office/officeart/2008/layout/VerticalCurvedList"/>
    <dgm:cxn modelId="{ECA16015-80A4-4BC5-A16D-FA5B440497C0}" srcId="{617164E9-F489-4CBB-9858-332AE8AB9C6E}" destId="{4BFF84A5-8055-471C-90FE-4AB8647C397A}" srcOrd="1" destOrd="0" parTransId="{3CEAB200-FBB3-4D7A-814E-2297A15756DF}" sibTransId="{2023293D-CF50-4EBF-8AE2-3971B614E9CB}"/>
    <dgm:cxn modelId="{C1CB8336-5CBB-4B1F-B56A-ABDC68ABEA68}" srcId="{617164E9-F489-4CBB-9858-332AE8AB9C6E}" destId="{FEAAC395-EDAC-45FB-9AE8-300A75E44EDC}" srcOrd="0" destOrd="0" parTransId="{59DB763B-BA47-4A19-B4D8-732757B2F3E5}" sibTransId="{D0B276B6-F98C-42D5-8458-CEAEFBA905F0}"/>
    <dgm:cxn modelId="{3E85632F-A8EF-4DA0-9CA2-018D269BDE6B}" srcId="{617164E9-F489-4CBB-9858-332AE8AB9C6E}" destId="{E515F6BA-9AA8-44D5-AE73-750714AD239F}" srcOrd="2" destOrd="0" parTransId="{D718C755-FBEE-4804-AA63-BB4016929FAF}" sibTransId="{F62C717F-37C9-479F-A0B9-7836D54B301F}"/>
    <dgm:cxn modelId="{4D08BA99-3B8C-4CBA-9456-E0E807D042A6}" type="presOf" srcId="{FEAAC395-EDAC-45FB-9AE8-300A75E44EDC}" destId="{5CBCA430-3B73-4EF2-9762-9C57EF142CC2}" srcOrd="0" destOrd="0" presId="urn:microsoft.com/office/officeart/2008/layout/VerticalCurvedList"/>
    <dgm:cxn modelId="{34E2025B-D1AA-4077-908C-56C38C7BEC71}" srcId="{617164E9-F489-4CBB-9858-332AE8AB9C6E}" destId="{57752E17-BDEA-4868-A801-EF4600A37E36}" srcOrd="3" destOrd="0" parTransId="{86BECF18-457E-45DD-871A-3B6260011645}" sibTransId="{C8123209-5B5F-4B09-80DD-15CB6F81B210}"/>
    <dgm:cxn modelId="{F7658B3E-17D6-483A-8E74-A0368F7E5C0D}" type="presOf" srcId="{57752E17-BDEA-4868-A801-EF4600A37E36}" destId="{775500F5-5A88-4710-8248-580E388DE5BF}" srcOrd="0" destOrd="0" presId="urn:microsoft.com/office/officeart/2008/layout/VerticalCurvedList"/>
    <dgm:cxn modelId="{9B75429A-3432-488F-B4C3-EE48A86F4D6C}" srcId="{617164E9-F489-4CBB-9858-332AE8AB9C6E}" destId="{8837F2A4-0F1D-4088-B40A-C562AB95895B}" srcOrd="4" destOrd="0" parTransId="{08263ACB-9495-4E53-9480-A885174A12A8}" sibTransId="{5BFA2300-4209-4240-AC7A-43E17051F2E1}"/>
    <dgm:cxn modelId="{D476F848-7C27-4B07-BCAD-A0A2DD6D2F05}" type="presOf" srcId="{E515F6BA-9AA8-44D5-AE73-750714AD239F}" destId="{471872A1-D05A-470E-96D5-4DE78EC640DB}" srcOrd="0" destOrd="0" presId="urn:microsoft.com/office/officeart/2008/layout/VerticalCurvedList"/>
    <dgm:cxn modelId="{DED2A0D8-3493-4958-80A2-C546E6FA5256}" type="presOf" srcId="{617164E9-F489-4CBB-9858-332AE8AB9C6E}" destId="{3B0513F7-8F5E-424F-9580-8B3C754EABD8}" srcOrd="0" destOrd="0" presId="urn:microsoft.com/office/officeart/2008/layout/VerticalCurvedList"/>
    <dgm:cxn modelId="{02144268-8884-4088-B934-6B67D47A4BE0}" type="presOf" srcId="{8837F2A4-0F1D-4088-B40A-C562AB95895B}" destId="{F51DCD5B-35BD-436E-A79D-A12B80A72B8E}" srcOrd="0" destOrd="0" presId="urn:microsoft.com/office/officeart/2008/layout/VerticalCurvedList"/>
    <dgm:cxn modelId="{3CDF50AD-7702-479B-A1C4-E4CDBFEDD3C4}" srcId="{617164E9-F489-4CBB-9858-332AE8AB9C6E}" destId="{61CEC313-C913-40AB-97F7-199BE8F3EA8E}" srcOrd="5" destOrd="0" parTransId="{9D5162AB-0684-4931-8CEB-4F71F462F5D1}" sibTransId="{AFB31FC2-F03A-47E1-A85A-5733F1B4C58F}"/>
    <dgm:cxn modelId="{941D9B80-2EFD-48DF-ADB4-5B44CD74DE7C}" type="presOf" srcId="{61CEC313-C913-40AB-97F7-199BE8F3EA8E}" destId="{7F31AB33-000A-4B4D-AF97-9DF12C6D2AD4}" srcOrd="0" destOrd="0" presId="urn:microsoft.com/office/officeart/2008/layout/VerticalCurvedList"/>
    <dgm:cxn modelId="{263F5281-7699-4346-BB21-37B7B781B9AB}" type="presOf" srcId="{4BFF84A5-8055-471C-90FE-4AB8647C397A}" destId="{1148926D-61C6-4B05-83C3-50A77CB8667E}" srcOrd="0" destOrd="0" presId="urn:microsoft.com/office/officeart/2008/layout/VerticalCurvedList"/>
    <dgm:cxn modelId="{C2D3311C-2696-4078-82B7-999F1618F731}" type="presParOf" srcId="{3B0513F7-8F5E-424F-9580-8B3C754EABD8}" destId="{65F38416-A545-4B38-AB90-410F7F2005EF}" srcOrd="0" destOrd="0" presId="urn:microsoft.com/office/officeart/2008/layout/VerticalCurvedList"/>
    <dgm:cxn modelId="{F39E0B03-A4CA-46CE-AACE-8776DAD77B80}" type="presParOf" srcId="{65F38416-A545-4B38-AB90-410F7F2005EF}" destId="{E61EAE64-A23F-46A5-A5FD-C63CAAA4E90C}" srcOrd="0" destOrd="0" presId="urn:microsoft.com/office/officeart/2008/layout/VerticalCurvedList"/>
    <dgm:cxn modelId="{676AFD1E-BE85-4C06-8D72-A77833B55340}" type="presParOf" srcId="{E61EAE64-A23F-46A5-A5FD-C63CAAA4E90C}" destId="{10EFE7D2-EA43-4658-AFFC-E9DC55442D9E}" srcOrd="0" destOrd="0" presId="urn:microsoft.com/office/officeart/2008/layout/VerticalCurvedList"/>
    <dgm:cxn modelId="{78C34429-AE07-4D8F-BF0D-DC994A89D726}" type="presParOf" srcId="{E61EAE64-A23F-46A5-A5FD-C63CAAA4E90C}" destId="{292A108C-930C-4017-8969-AC5902EC19C2}" srcOrd="1" destOrd="0" presId="urn:microsoft.com/office/officeart/2008/layout/VerticalCurvedList"/>
    <dgm:cxn modelId="{310BD35E-F9EF-48C9-9893-C77B71DB7A00}" type="presParOf" srcId="{E61EAE64-A23F-46A5-A5FD-C63CAAA4E90C}" destId="{B654E798-53C4-4BAF-8181-CBE596ED0195}" srcOrd="2" destOrd="0" presId="urn:microsoft.com/office/officeart/2008/layout/VerticalCurvedList"/>
    <dgm:cxn modelId="{9866E7E2-2DE6-46D0-A283-39AD8A0CCB6E}" type="presParOf" srcId="{E61EAE64-A23F-46A5-A5FD-C63CAAA4E90C}" destId="{AB3AFB86-E5E6-484F-B74E-862D4AC854DF}" srcOrd="3" destOrd="0" presId="urn:microsoft.com/office/officeart/2008/layout/VerticalCurvedList"/>
    <dgm:cxn modelId="{9BF0683B-AE7E-47EC-AE1C-6698F8516154}" type="presParOf" srcId="{65F38416-A545-4B38-AB90-410F7F2005EF}" destId="{5CBCA430-3B73-4EF2-9762-9C57EF142CC2}" srcOrd="1" destOrd="0" presId="urn:microsoft.com/office/officeart/2008/layout/VerticalCurvedList"/>
    <dgm:cxn modelId="{28F614E5-2FA7-4A99-88F8-FB1A1B04D38C}" type="presParOf" srcId="{65F38416-A545-4B38-AB90-410F7F2005EF}" destId="{4DD8F637-EB8D-47AD-9392-E83D26F1A85E}" srcOrd="2" destOrd="0" presId="urn:microsoft.com/office/officeart/2008/layout/VerticalCurvedList"/>
    <dgm:cxn modelId="{689619C6-0222-42C3-8851-115C0D45E3BD}" type="presParOf" srcId="{4DD8F637-EB8D-47AD-9392-E83D26F1A85E}" destId="{AF909C01-1EDE-4FCD-AE21-0D938969A813}" srcOrd="0" destOrd="0" presId="urn:microsoft.com/office/officeart/2008/layout/VerticalCurvedList"/>
    <dgm:cxn modelId="{0183F8F0-8291-4683-9FC6-A5C68B2ADC33}" type="presParOf" srcId="{65F38416-A545-4B38-AB90-410F7F2005EF}" destId="{1148926D-61C6-4B05-83C3-50A77CB8667E}" srcOrd="3" destOrd="0" presId="urn:microsoft.com/office/officeart/2008/layout/VerticalCurvedList"/>
    <dgm:cxn modelId="{9B94F352-2020-4586-BD53-410F6940C248}" type="presParOf" srcId="{65F38416-A545-4B38-AB90-410F7F2005EF}" destId="{0EBB2969-E0C4-4D0F-BDE8-6DADCF451372}" srcOrd="4" destOrd="0" presId="urn:microsoft.com/office/officeart/2008/layout/VerticalCurvedList"/>
    <dgm:cxn modelId="{F9A6854F-4FD4-4220-BC31-171A13F460FB}" type="presParOf" srcId="{0EBB2969-E0C4-4D0F-BDE8-6DADCF451372}" destId="{AC67C918-E1F2-4629-9162-A8C627EA80D0}" srcOrd="0" destOrd="0" presId="urn:microsoft.com/office/officeart/2008/layout/VerticalCurvedList"/>
    <dgm:cxn modelId="{CE78138D-58F5-4B81-ACA4-37009DD0632F}" type="presParOf" srcId="{65F38416-A545-4B38-AB90-410F7F2005EF}" destId="{471872A1-D05A-470E-96D5-4DE78EC640DB}" srcOrd="5" destOrd="0" presId="urn:microsoft.com/office/officeart/2008/layout/VerticalCurvedList"/>
    <dgm:cxn modelId="{D4B14573-FF9B-4036-9AF3-1C68CE0135E1}" type="presParOf" srcId="{65F38416-A545-4B38-AB90-410F7F2005EF}" destId="{B200E547-1C5F-4816-810D-EE36A2189644}" srcOrd="6" destOrd="0" presId="urn:microsoft.com/office/officeart/2008/layout/VerticalCurvedList"/>
    <dgm:cxn modelId="{C454056F-C998-49CE-A09A-CD7F6A84D697}" type="presParOf" srcId="{B200E547-1C5F-4816-810D-EE36A2189644}" destId="{DFCB6DCF-442C-44D9-951B-C69900EEF7EF}" srcOrd="0" destOrd="0" presId="urn:microsoft.com/office/officeart/2008/layout/VerticalCurvedList"/>
    <dgm:cxn modelId="{3B059ECA-1F6A-44CD-8E30-9E58BF493A74}" type="presParOf" srcId="{65F38416-A545-4B38-AB90-410F7F2005EF}" destId="{775500F5-5A88-4710-8248-580E388DE5BF}" srcOrd="7" destOrd="0" presId="urn:microsoft.com/office/officeart/2008/layout/VerticalCurvedList"/>
    <dgm:cxn modelId="{D61CF4BC-13CD-42D1-8935-5423F5931206}" type="presParOf" srcId="{65F38416-A545-4B38-AB90-410F7F2005EF}" destId="{8FA8320F-5C51-4701-BA68-6596B112E102}" srcOrd="8" destOrd="0" presId="urn:microsoft.com/office/officeart/2008/layout/VerticalCurvedList"/>
    <dgm:cxn modelId="{2A56BD79-028A-4782-872C-4B1798613AEB}" type="presParOf" srcId="{8FA8320F-5C51-4701-BA68-6596B112E102}" destId="{ACAC7A48-FBE9-411B-AB2B-868E2CF5A948}" srcOrd="0" destOrd="0" presId="urn:microsoft.com/office/officeart/2008/layout/VerticalCurvedList"/>
    <dgm:cxn modelId="{D9CC75FF-8FA4-43EB-BE4B-51FB715615B7}" type="presParOf" srcId="{65F38416-A545-4B38-AB90-410F7F2005EF}" destId="{F51DCD5B-35BD-436E-A79D-A12B80A72B8E}" srcOrd="9" destOrd="0" presId="urn:microsoft.com/office/officeart/2008/layout/VerticalCurvedList"/>
    <dgm:cxn modelId="{4376F67C-6F4B-4AC8-976C-9718885FF9BF}" type="presParOf" srcId="{65F38416-A545-4B38-AB90-410F7F2005EF}" destId="{B967297A-54AB-4004-BF06-2036B095D809}" srcOrd="10" destOrd="0" presId="urn:microsoft.com/office/officeart/2008/layout/VerticalCurvedList"/>
    <dgm:cxn modelId="{B4D0B34A-3FF2-45B6-8369-95E42D3D8487}" type="presParOf" srcId="{B967297A-54AB-4004-BF06-2036B095D809}" destId="{0756A68E-EE50-460B-89F9-3D0A743DBF23}" srcOrd="0" destOrd="0" presId="urn:microsoft.com/office/officeart/2008/layout/VerticalCurvedList"/>
    <dgm:cxn modelId="{B9044FE1-94C7-4BA3-869B-290C652F296F}" type="presParOf" srcId="{65F38416-A545-4B38-AB90-410F7F2005EF}" destId="{7F31AB33-000A-4B4D-AF97-9DF12C6D2AD4}" srcOrd="11" destOrd="0" presId="urn:microsoft.com/office/officeart/2008/layout/VerticalCurvedList"/>
    <dgm:cxn modelId="{89B4CEF3-31DB-46EF-83D5-F16F9670C11B}" type="presParOf" srcId="{65F38416-A545-4B38-AB90-410F7F2005EF}" destId="{AFB54D1A-0B47-4ED9-B279-66059F1A432A}" srcOrd="12" destOrd="0" presId="urn:microsoft.com/office/officeart/2008/layout/VerticalCurvedList"/>
    <dgm:cxn modelId="{099E3938-4CF5-434F-B45E-59B89945F949}" type="presParOf" srcId="{AFB54D1A-0B47-4ED9-B279-66059F1A432A}" destId="{8E759591-DFA1-4A2B-A5BE-77F8055D79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0F94D-7F8E-48B5-B4ED-41CD7ADE42B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801FED-EE9E-4AC3-A7F6-641EB65DD549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600" b="1" i="0" u="sng" dirty="0" err="1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দিনলিপি</a:t>
          </a:r>
          <a:r>
            <a:rPr lang="en-US" sz="3600" b="1" i="0" u="sng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 </a:t>
          </a:r>
          <a:r>
            <a:rPr lang="bn-IN" sz="3600" b="1" i="0" u="sng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লেখার </a:t>
          </a:r>
          <a:r>
            <a:rPr lang="en-US" sz="3600" b="1" i="0" u="sng" dirty="0" err="1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প্রয়োজনীয়</a:t>
          </a:r>
          <a:r>
            <a:rPr lang="bn-IN" sz="3600" b="1" i="0" u="sng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তা</a:t>
          </a:r>
          <a:endParaRPr lang="en-US" sz="36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ABA82C-C84E-4228-AF28-A5032677DB88}" type="parTrans" cxnId="{E1525A88-95C3-4DB4-AD5D-18E9DECD61F4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FAAF8E-B96C-47A8-AC9B-BA0D75BD727B}" type="sibTrans" cxnId="{E1525A88-95C3-4DB4-AD5D-18E9DECD61F4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D91CE2-2D40-4D53-A810-9FE404100B61}">
      <dgm:prSet phldrT="[Text]" custT="1"/>
      <dgm:spPr>
        <a:solidFill>
          <a:srgbClr val="7030A0"/>
        </a:solidFill>
      </dgm:spPr>
      <dgm:t>
        <a:bodyPr/>
        <a:lstStyle/>
        <a:p>
          <a:pPr algn="l"/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মনের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ভাব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সহজেই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ফুটিয়ে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তোলা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b="1" i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BF22EE-56A9-4D99-88B2-653830316DDB}" type="parTrans" cxnId="{2F0C0755-E27E-4D6A-A26A-979659A3C313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4D383F-D1F8-49A1-88C4-0375AB64076D}" type="sibTrans" cxnId="{2F0C0755-E27E-4D6A-A26A-979659A3C313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6AFB77-5ACE-4CEF-91C7-6B6D41784693}">
      <dgm:prSet phldrT="[Text]" custT="1"/>
      <dgm:spPr>
        <a:solidFill>
          <a:srgbClr val="7030A0"/>
        </a:solidFill>
      </dgm:spPr>
      <dgm:t>
        <a:bodyPr/>
        <a:lstStyle/>
        <a:p>
          <a:pPr algn="l"/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নিজের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স্মৃতিগুলো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ধরে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b="1" i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3CC31C-5CF7-4D3A-AF4D-1F99749699AF}" type="parTrans" cxnId="{EC27067C-F296-4CA3-8D7F-35174C2E62B6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B29297-31B6-47A2-B135-419B6AB79F37}" type="sibTrans" cxnId="{EC27067C-F296-4CA3-8D7F-35174C2E62B6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554AFF-D579-4F09-8507-B46F844BD4FB}">
      <dgm:prSet phldrT="[Text]" custT="1"/>
      <dgm:spPr>
        <a:solidFill>
          <a:srgbClr val="7030A0"/>
        </a:solidFill>
      </dgm:spPr>
      <dgm:t>
        <a:bodyPr/>
        <a:lstStyle/>
        <a:p>
          <a:pPr algn="l"/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নিজের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ভুলগুলো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জেনে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সংশোধন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হওয়া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b="1" i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8D6F8E-49E9-4CE3-A942-9E60A75537DA}" type="parTrans" cxnId="{67D20F5E-BBE7-44E5-8BF1-A1ACBBE1D309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B641CA-841E-48AE-BC82-E725FA1A137C}" type="sibTrans" cxnId="{67D20F5E-BBE7-44E5-8BF1-A1ACBBE1D309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BA1002-B9C4-4730-9A62-EBD7CF8525D7}">
      <dgm:prSet phldrT="[Text]" custT="1"/>
      <dgm:spPr>
        <a:solidFill>
          <a:srgbClr val="7030A0"/>
        </a:solidFill>
      </dgm:spPr>
      <dgm:t>
        <a:bodyPr/>
        <a:lstStyle/>
        <a:p>
          <a:pPr algn="l"/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হাতের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লেখা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সুন্দর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b="1" i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FE0315-9222-4D95-BF81-8B97035EB9C0}" type="parTrans" cxnId="{6BB82ECB-5A3A-4749-A275-C69C10844E49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35FC3F-E846-4627-BC81-FBC9F079113C}" type="sibTrans" cxnId="{6BB82ECB-5A3A-4749-A275-C69C10844E49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CBBE4C-3871-4916-87AE-B304048EBC77}">
      <dgm:prSet phldrT="[Text]" custT="1"/>
      <dgm:spPr>
        <a:solidFill>
          <a:srgbClr val="7030A0"/>
        </a:solidFill>
      </dgm:spPr>
      <dgm:t>
        <a:bodyPr/>
        <a:lstStyle/>
        <a:p>
          <a:pPr algn="l"/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নিজেকে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লেখক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গড়ে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তোলা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3600" b="1" i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542239-593D-4EA2-B441-47F2D05D9B09}" type="parTrans" cxnId="{CCA7EB77-AE04-4F10-8E41-D091346FF15E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1B14AD-B81C-401B-8A62-6E2A0B6E7D55}" type="sibTrans" cxnId="{CCA7EB77-AE04-4F10-8E41-D091346FF15E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4BAB85-E2B3-492C-A9EF-D13F490F64FF}">
      <dgm:prSet phldrT="[Text]" custT="1"/>
      <dgm:spPr>
        <a:solidFill>
          <a:srgbClr val="7030A0"/>
        </a:solidFill>
      </dgm:spPr>
      <dgm:t>
        <a:bodyPr/>
        <a:lstStyle/>
        <a:p>
          <a:pPr algn="l"/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দিনলিপি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নিঃস্বার্থ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বন্ধুর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মতো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সঙ্গ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দেয়</a:t>
          </a:r>
          <a:r>
            <a:rPr lang="en-US" sz="3600" b="1" i="1" dirty="0" smtClean="0"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3600" b="1" i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B39691-77DD-4CA6-9FFF-75A224D682FA}" type="parTrans" cxnId="{3FD28B07-6B69-4585-B953-588A766BBCA5}">
      <dgm:prSet/>
      <dgm:spPr/>
      <dgm:t>
        <a:bodyPr/>
        <a:lstStyle/>
        <a:p>
          <a:endParaRPr lang="en-US"/>
        </a:p>
      </dgm:t>
    </dgm:pt>
    <dgm:pt modelId="{587E2B10-56D9-4120-8089-23BF3164F2A2}" type="sibTrans" cxnId="{3FD28B07-6B69-4585-B953-588A766BBCA5}">
      <dgm:prSet/>
      <dgm:spPr/>
      <dgm:t>
        <a:bodyPr/>
        <a:lstStyle/>
        <a:p>
          <a:endParaRPr lang="en-US"/>
        </a:p>
      </dgm:t>
    </dgm:pt>
    <dgm:pt modelId="{0CDFA27B-D7AF-4B0B-823B-8FEB9CD78256}" type="pres">
      <dgm:prSet presAssocID="{B9B0F94D-7F8E-48B5-B4ED-41CD7ADE42B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747DAD8-8531-4089-BC0B-6F0A39C44AE8}" type="pres">
      <dgm:prSet presAssocID="{21801FED-EE9E-4AC3-A7F6-641EB65DD549}" presName="root1" presStyleCnt="0"/>
      <dgm:spPr/>
    </dgm:pt>
    <dgm:pt modelId="{F9A99AE3-D551-4F93-9507-8F9273A9F7DA}" type="pres">
      <dgm:prSet presAssocID="{21801FED-EE9E-4AC3-A7F6-641EB65DD549}" presName="LevelOneTextNode" presStyleLbl="node0" presStyleIdx="0" presStyleCnt="1" custScaleX="119224" custScaleY="128039" custLinFactX="-40642" custLinFactNeighborX="-100000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D4C237-E187-4B5A-8252-D5758B890E7C}" type="pres">
      <dgm:prSet presAssocID="{21801FED-EE9E-4AC3-A7F6-641EB65DD549}" presName="level2hierChild" presStyleCnt="0"/>
      <dgm:spPr/>
    </dgm:pt>
    <dgm:pt modelId="{74AF5BA1-C1AA-4180-A327-1506DA06B363}" type="pres">
      <dgm:prSet presAssocID="{48BF22EE-56A9-4D99-88B2-653830316DDB}" presName="conn2-1" presStyleLbl="parChTrans1D2" presStyleIdx="0" presStyleCnt="6"/>
      <dgm:spPr/>
    </dgm:pt>
    <dgm:pt modelId="{70C1DCCF-B009-4F28-B83D-4883FF6BA001}" type="pres">
      <dgm:prSet presAssocID="{48BF22EE-56A9-4D99-88B2-653830316DDB}" presName="connTx" presStyleLbl="parChTrans1D2" presStyleIdx="0" presStyleCnt="6"/>
      <dgm:spPr/>
    </dgm:pt>
    <dgm:pt modelId="{02B32860-DCE8-49C9-BD20-0781CDDB40E9}" type="pres">
      <dgm:prSet presAssocID="{6FD91CE2-2D40-4D53-A810-9FE404100B61}" presName="root2" presStyleCnt="0"/>
      <dgm:spPr/>
    </dgm:pt>
    <dgm:pt modelId="{784A8E1C-414C-481F-99C7-F16B602D8D43}" type="pres">
      <dgm:prSet presAssocID="{6FD91CE2-2D40-4D53-A810-9FE404100B61}" presName="LevelTwoTextNode" presStyleLbl="node2" presStyleIdx="0" presStyleCnt="6" custScaleX="259063" custScaleY="83442" custLinFactNeighborX="26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BF6E20-0CF9-416E-8A74-ACE3C68186CB}" type="pres">
      <dgm:prSet presAssocID="{6FD91CE2-2D40-4D53-A810-9FE404100B61}" presName="level3hierChild" presStyleCnt="0"/>
      <dgm:spPr/>
    </dgm:pt>
    <dgm:pt modelId="{59B44B2E-A957-47DC-AB72-9A01F8E792F9}" type="pres">
      <dgm:prSet presAssocID="{693CC31C-5CF7-4D3A-AF4D-1F99749699AF}" presName="conn2-1" presStyleLbl="parChTrans1D2" presStyleIdx="1" presStyleCnt="6"/>
      <dgm:spPr/>
    </dgm:pt>
    <dgm:pt modelId="{76BCC7D2-74D8-4FFE-A1CE-E5A9E014184D}" type="pres">
      <dgm:prSet presAssocID="{693CC31C-5CF7-4D3A-AF4D-1F99749699AF}" presName="connTx" presStyleLbl="parChTrans1D2" presStyleIdx="1" presStyleCnt="6"/>
      <dgm:spPr/>
    </dgm:pt>
    <dgm:pt modelId="{3E24E688-A446-4E25-B82D-AAF79EAD258F}" type="pres">
      <dgm:prSet presAssocID="{396AFB77-5ACE-4CEF-91C7-6B6D41784693}" presName="root2" presStyleCnt="0"/>
      <dgm:spPr/>
    </dgm:pt>
    <dgm:pt modelId="{9C9C9D02-3181-46E4-9E92-507791712022}" type="pres">
      <dgm:prSet presAssocID="{396AFB77-5ACE-4CEF-91C7-6B6D41784693}" presName="LevelTwoTextNode" presStyleLbl="node2" presStyleIdx="1" presStyleCnt="6" custScaleX="257950" custScaleY="83442" custLinFactNeighborX="26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7746DD-EEA5-4796-AB81-3D4ED22553F5}" type="pres">
      <dgm:prSet presAssocID="{396AFB77-5ACE-4CEF-91C7-6B6D41784693}" presName="level3hierChild" presStyleCnt="0"/>
      <dgm:spPr/>
    </dgm:pt>
    <dgm:pt modelId="{36D2838D-C442-47EC-BA03-20AF49DB562D}" type="pres">
      <dgm:prSet presAssocID="{908D6F8E-49E9-4CE3-A942-9E60A75537DA}" presName="conn2-1" presStyleLbl="parChTrans1D2" presStyleIdx="2" presStyleCnt="6"/>
      <dgm:spPr/>
    </dgm:pt>
    <dgm:pt modelId="{477B4D97-DF3A-48EF-ACF4-6CCD10E97969}" type="pres">
      <dgm:prSet presAssocID="{908D6F8E-49E9-4CE3-A942-9E60A75537DA}" presName="connTx" presStyleLbl="parChTrans1D2" presStyleIdx="2" presStyleCnt="6"/>
      <dgm:spPr/>
    </dgm:pt>
    <dgm:pt modelId="{ED78791F-22C8-43B8-8DD3-CD6C014513BF}" type="pres">
      <dgm:prSet presAssocID="{20554AFF-D579-4F09-8507-B46F844BD4FB}" presName="root2" presStyleCnt="0"/>
      <dgm:spPr/>
    </dgm:pt>
    <dgm:pt modelId="{8CAEBBFD-D468-4423-B390-C11898A64EFD}" type="pres">
      <dgm:prSet presAssocID="{20554AFF-D579-4F09-8507-B46F844BD4FB}" presName="LevelTwoTextNode" presStyleLbl="node2" presStyleIdx="2" presStyleCnt="6" custScaleX="260093" custScaleY="83442" custLinFactNeighborX="26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446317-2D96-44FC-A491-7D2FBB41616B}" type="pres">
      <dgm:prSet presAssocID="{20554AFF-D579-4F09-8507-B46F844BD4FB}" presName="level3hierChild" presStyleCnt="0"/>
      <dgm:spPr/>
    </dgm:pt>
    <dgm:pt modelId="{93E3DF10-FE76-45C7-BA6D-95F833D7DFA0}" type="pres">
      <dgm:prSet presAssocID="{41FE0315-9222-4D95-BF81-8B97035EB9C0}" presName="conn2-1" presStyleLbl="parChTrans1D2" presStyleIdx="3" presStyleCnt="6"/>
      <dgm:spPr/>
    </dgm:pt>
    <dgm:pt modelId="{CE4156B8-A254-4D82-9829-600753B9472D}" type="pres">
      <dgm:prSet presAssocID="{41FE0315-9222-4D95-BF81-8B97035EB9C0}" presName="connTx" presStyleLbl="parChTrans1D2" presStyleIdx="3" presStyleCnt="6"/>
      <dgm:spPr/>
    </dgm:pt>
    <dgm:pt modelId="{C8C1FE08-0A1D-4841-AE0A-763048478628}" type="pres">
      <dgm:prSet presAssocID="{21BA1002-B9C4-4730-9A62-EBD7CF8525D7}" presName="root2" presStyleCnt="0"/>
      <dgm:spPr/>
    </dgm:pt>
    <dgm:pt modelId="{93BE067C-8706-45A7-948F-FA835A3B6208}" type="pres">
      <dgm:prSet presAssocID="{21BA1002-B9C4-4730-9A62-EBD7CF8525D7}" presName="LevelTwoTextNode" presStyleLbl="node2" presStyleIdx="3" presStyleCnt="6" custScaleX="260175" custScaleY="83442" custLinFactNeighborX="26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E085B6-C024-4A6F-B1EB-EBAF38C44CAA}" type="pres">
      <dgm:prSet presAssocID="{21BA1002-B9C4-4730-9A62-EBD7CF8525D7}" presName="level3hierChild" presStyleCnt="0"/>
      <dgm:spPr/>
    </dgm:pt>
    <dgm:pt modelId="{145E6E5C-38F3-487F-9490-C48AC57FC12B}" type="pres">
      <dgm:prSet presAssocID="{10542239-593D-4EA2-B441-47F2D05D9B09}" presName="conn2-1" presStyleLbl="parChTrans1D2" presStyleIdx="4" presStyleCnt="6"/>
      <dgm:spPr/>
    </dgm:pt>
    <dgm:pt modelId="{C5C5F345-0192-48B8-B839-B2A5C15F4BBF}" type="pres">
      <dgm:prSet presAssocID="{10542239-593D-4EA2-B441-47F2D05D9B09}" presName="connTx" presStyleLbl="parChTrans1D2" presStyleIdx="4" presStyleCnt="6"/>
      <dgm:spPr/>
    </dgm:pt>
    <dgm:pt modelId="{582B3F6F-E24D-4BCC-9BBE-0DD71D34E6BD}" type="pres">
      <dgm:prSet presAssocID="{2FCBBE4C-3871-4916-87AE-B304048EBC77}" presName="root2" presStyleCnt="0"/>
      <dgm:spPr/>
    </dgm:pt>
    <dgm:pt modelId="{8F07C4BF-3B4C-4470-A6F6-11710C2CC909}" type="pres">
      <dgm:prSet presAssocID="{2FCBBE4C-3871-4916-87AE-B304048EBC77}" presName="LevelTwoTextNode" presStyleLbl="node2" presStyleIdx="4" presStyleCnt="6" custScaleX="260092" custScaleY="83442" custLinFactNeighborX="26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F3BD09-6A49-4240-9F76-EC39B352CD4B}" type="pres">
      <dgm:prSet presAssocID="{2FCBBE4C-3871-4916-87AE-B304048EBC77}" presName="level3hierChild" presStyleCnt="0"/>
      <dgm:spPr/>
    </dgm:pt>
    <dgm:pt modelId="{000AA246-C1DF-4A5A-BF44-1901B04B7A72}" type="pres">
      <dgm:prSet presAssocID="{4AB39691-77DD-4CA6-9FFF-75A224D682FA}" presName="conn2-1" presStyleLbl="parChTrans1D2" presStyleIdx="5" presStyleCnt="6"/>
      <dgm:spPr/>
    </dgm:pt>
    <dgm:pt modelId="{AE9DB7CD-C924-4586-909F-99EC619D3573}" type="pres">
      <dgm:prSet presAssocID="{4AB39691-77DD-4CA6-9FFF-75A224D682FA}" presName="connTx" presStyleLbl="parChTrans1D2" presStyleIdx="5" presStyleCnt="6"/>
      <dgm:spPr/>
    </dgm:pt>
    <dgm:pt modelId="{D13C2D69-A2E3-4846-864C-9884794EBC49}" type="pres">
      <dgm:prSet presAssocID="{1B4BAB85-E2B3-492C-A9EF-D13F490F64FF}" presName="root2" presStyleCnt="0"/>
      <dgm:spPr/>
    </dgm:pt>
    <dgm:pt modelId="{2FF50B87-6174-45A2-9027-A17BE9BA25B7}" type="pres">
      <dgm:prSet presAssocID="{1B4BAB85-E2B3-492C-A9EF-D13F490F64FF}" presName="LevelTwoTextNode" presStyleLbl="node2" presStyleIdx="5" presStyleCnt="6" custScaleX="260092" custScaleY="83442" custLinFactNeighborX="26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238921-836F-49CB-8785-EB9A2059AAEA}" type="pres">
      <dgm:prSet presAssocID="{1B4BAB85-E2B3-492C-A9EF-D13F490F64FF}" presName="level3hierChild" presStyleCnt="0"/>
      <dgm:spPr/>
    </dgm:pt>
  </dgm:ptLst>
  <dgm:cxnLst>
    <dgm:cxn modelId="{3C0E9F9C-0AE9-4315-B8BE-9A4CE62DE956}" type="presOf" srcId="{41FE0315-9222-4D95-BF81-8B97035EB9C0}" destId="{CE4156B8-A254-4D82-9829-600753B9472D}" srcOrd="1" destOrd="0" presId="urn:microsoft.com/office/officeart/2008/layout/HorizontalMultiLevelHierarchy"/>
    <dgm:cxn modelId="{A82190E8-FCD9-4FA6-B87D-13543A066B1A}" type="presOf" srcId="{10542239-593D-4EA2-B441-47F2D05D9B09}" destId="{C5C5F345-0192-48B8-B839-B2A5C15F4BBF}" srcOrd="1" destOrd="0" presId="urn:microsoft.com/office/officeart/2008/layout/HorizontalMultiLevelHierarchy"/>
    <dgm:cxn modelId="{A7F9144C-2B5D-4F46-9E6C-C4D1C7057549}" type="presOf" srcId="{21BA1002-B9C4-4730-9A62-EBD7CF8525D7}" destId="{93BE067C-8706-45A7-948F-FA835A3B6208}" srcOrd="0" destOrd="0" presId="urn:microsoft.com/office/officeart/2008/layout/HorizontalMultiLevelHierarchy"/>
    <dgm:cxn modelId="{82235A44-01E5-49F6-806F-505BD893B0B1}" type="presOf" srcId="{B9B0F94D-7F8E-48B5-B4ED-41CD7ADE42B5}" destId="{0CDFA27B-D7AF-4B0B-823B-8FEB9CD78256}" srcOrd="0" destOrd="0" presId="urn:microsoft.com/office/officeart/2008/layout/HorizontalMultiLevelHierarchy"/>
    <dgm:cxn modelId="{D88CCCE5-BCC4-42DA-B09E-5D2AAB7D9FEE}" type="presOf" srcId="{908D6F8E-49E9-4CE3-A942-9E60A75537DA}" destId="{477B4D97-DF3A-48EF-ACF4-6CCD10E97969}" srcOrd="1" destOrd="0" presId="urn:microsoft.com/office/officeart/2008/layout/HorizontalMultiLevelHierarchy"/>
    <dgm:cxn modelId="{B51BB2F0-365C-4C31-8DDF-141659FFBAD5}" type="presOf" srcId="{6FD91CE2-2D40-4D53-A810-9FE404100B61}" destId="{784A8E1C-414C-481F-99C7-F16B602D8D43}" srcOrd="0" destOrd="0" presId="urn:microsoft.com/office/officeart/2008/layout/HorizontalMultiLevelHierarchy"/>
    <dgm:cxn modelId="{DDF777E1-0E37-45B9-B0F8-AAACAE73D6C1}" type="presOf" srcId="{693CC31C-5CF7-4D3A-AF4D-1F99749699AF}" destId="{76BCC7D2-74D8-4FFE-A1CE-E5A9E014184D}" srcOrd="1" destOrd="0" presId="urn:microsoft.com/office/officeart/2008/layout/HorizontalMultiLevelHierarchy"/>
    <dgm:cxn modelId="{54231B3B-AFB4-49CB-BDDC-C4AA5C620973}" type="presOf" srcId="{396AFB77-5ACE-4CEF-91C7-6B6D41784693}" destId="{9C9C9D02-3181-46E4-9E92-507791712022}" srcOrd="0" destOrd="0" presId="urn:microsoft.com/office/officeart/2008/layout/HorizontalMultiLevelHierarchy"/>
    <dgm:cxn modelId="{2F0C0755-E27E-4D6A-A26A-979659A3C313}" srcId="{21801FED-EE9E-4AC3-A7F6-641EB65DD549}" destId="{6FD91CE2-2D40-4D53-A810-9FE404100B61}" srcOrd="0" destOrd="0" parTransId="{48BF22EE-56A9-4D99-88B2-653830316DDB}" sibTransId="{854D383F-D1F8-49A1-88C4-0375AB64076D}"/>
    <dgm:cxn modelId="{C8FFFC6F-3A6A-49BD-BCC2-1E5C51466BE8}" type="presOf" srcId="{908D6F8E-49E9-4CE3-A942-9E60A75537DA}" destId="{36D2838D-C442-47EC-BA03-20AF49DB562D}" srcOrd="0" destOrd="0" presId="urn:microsoft.com/office/officeart/2008/layout/HorizontalMultiLevelHierarchy"/>
    <dgm:cxn modelId="{67D20F5E-BBE7-44E5-8BF1-A1ACBBE1D309}" srcId="{21801FED-EE9E-4AC3-A7F6-641EB65DD549}" destId="{20554AFF-D579-4F09-8507-B46F844BD4FB}" srcOrd="2" destOrd="0" parTransId="{908D6F8E-49E9-4CE3-A942-9E60A75537DA}" sibTransId="{A1B641CA-841E-48AE-BC82-E725FA1A137C}"/>
    <dgm:cxn modelId="{88836229-41CF-4B2A-B218-8564794B6CD7}" type="presOf" srcId="{48BF22EE-56A9-4D99-88B2-653830316DDB}" destId="{70C1DCCF-B009-4F28-B83D-4883FF6BA001}" srcOrd="1" destOrd="0" presId="urn:microsoft.com/office/officeart/2008/layout/HorizontalMultiLevelHierarchy"/>
    <dgm:cxn modelId="{A435F049-B2F9-40DD-A75C-FD843CEBA992}" type="presOf" srcId="{21801FED-EE9E-4AC3-A7F6-641EB65DD549}" destId="{F9A99AE3-D551-4F93-9507-8F9273A9F7DA}" srcOrd="0" destOrd="0" presId="urn:microsoft.com/office/officeart/2008/layout/HorizontalMultiLevelHierarchy"/>
    <dgm:cxn modelId="{3FD28B07-6B69-4585-B953-588A766BBCA5}" srcId="{21801FED-EE9E-4AC3-A7F6-641EB65DD549}" destId="{1B4BAB85-E2B3-492C-A9EF-D13F490F64FF}" srcOrd="5" destOrd="0" parTransId="{4AB39691-77DD-4CA6-9FFF-75A224D682FA}" sibTransId="{587E2B10-56D9-4120-8089-23BF3164F2A2}"/>
    <dgm:cxn modelId="{85441C0D-22F8-4CD9-8D3B-942AF7C383EB}" type="presOf" srcId="{41FE0315-9222-4D95-BF81-8B97035EB9C0}" destId="{93E3DF10-FE76-45C7-BA6D-95F833D7DFA0}" srcOrd="0" destOrd="0" presId="urn:microsoft.com/office/officeart/2008/layout/HorizontalMultiLevelHierarchy"/>
    <dgm:cxn modelId="{E1525A88-95C3-4DB4-AD5D-18E9DECD61F4}" srcId="{B9B0F94D-7F8E-48B5-B4ED-41CD7ADE42B5}" destId="{21801FED-EE9E-4AC3-A7F6-641EB65DD549}" srcOrd="0" destOrd="0" parTransId="{83ABA82C-C84E-4228-AF28-A5032677DB88}" sibTransId="{8BFAAF8E-B96C-47A8-AC9B-BA0D75BD727B}"/>
    <dgm:cxn modelId="{CCA7EB77-AE04-4F10-8E41-D091346FF15E}" srcId="{21801FED-EE9E-4AC3-A7F6-641EB65DD549}" destId="{2FCBBE4C-3871-4916-87AE-B304048EBC77}" srcOrd="4" destOrd="0" parTransId="{10542239-593D-4EA2-B441-47F2D05D9B09}" sibTransId="{8F1B14AD-B81C-401B-8A62-6E2A0B6E7D55}"/>
    <dgm:cxn modelId="{1277B2E1-2D97-4040-BE41-51D3581C8F2B}" type="presOf" srcId="{2FCBBE4C-3871-4916-87AE-B304048EBC77}" destId="{8F07C4BF-3B4C-4470-A6F6-11710C2CC909}" srcOrd="0" destOrd="0" presId="urn:microsoft.com/office/officeart/2008/layout/HorizontalMultiLevelHierarchy"/>
    <dgm:cxn modelId="{85FC3253-4664-489C-9D38-B28D45F2158D}" type="presOf" srcId="{693CC31C-5CF7-4D3A-AF4D-1F99749699AF}" destId="{59B44B2E-A957-47DC-AB72-9A01F8E792F9}" srcOrd="0" destOrd="0" presId="urn:microsoft.com/office/officeart/2008/layout/HorizontalMultiLevelHierarchy"/>
    <dgm:cxn modelId="{B8CF9711-1620-47B3-937F-414DE143091F}" type="presOf" srcId="{1B4BAB85-E2B3-492C-A9EF-D13F490F64FF}" destId="{2FF50B87-6174-45A2-9027-A17BE9BA25B7}" srcOrd="0" destOrd="0" presId="urn:microsoft.com/office/officeart/2008/layout/HorizontalMultiLevelHierarchy"/>
    <dgm:cxn modelId="{EC27067C-F296-4CA3-8D7F-35174C2E62B6}" srcId="{21801FED-EE9E-4AC3-A7F6-641EB65DD549}" destId="{396AFB77-5ACE-4CEF-91C7-6B6D41784693}" srcOrd="1" destOrd="0" parTransId="{693CC31C-5CF7-4D3A-AF4D-1F99749699AF}" sibTransId="{17B29297-31B6-47A2-B135-419B6AB79F37}"/>
    <dgm:cxn modelId="{04E4EE38-044C-4B19-A954-1A5DDD35208F}" type="presOf" srcId="{4AB39691-77DD-4CA6-9FFF-75A224D682FA}" destId="{000AA246-C1DF-4A5A-BF44-1901B04B7A72}" srcOrd="0" destOrd="0" presId="urn:microsoft.com/office/officeart/2008/layout/HorizontalMultiLevelHierarchy"/>
    <dgm:cxn modelId="{6C51526D-CA37-4971-9172-EC1A6A7337D7}" type="presOf" srcId="{10542239-593D-4EA2-B441-47F2D05D9B09}" destId="{145E6E5C-38F3-487F-9490-C48AC57FC12B}" srcOrd="0" destOrd="0" presId="urn:microsoft.com/office/officeart/2008/layout/HorizontalMultiLevelHierarchy"/>
    <dgm:cxn modelId="{4ED09979-B451-479C-9FDC-5493B8EE8AE7}" type="presOf" srcId="{20554AFF-D579-4F09-8507-B46F844BD4FB}" destId="{8CAEBBFD-D468-4423-B390-C11898A64EFD}" srcOrd="0" destOrd="0" presId="urn:microsoft.com/office/officeart/2008/layout/HorizontalMultiLevelHierarchy"/>
    <dgm:cxn modelId="{5C980295-35CA-4E7D-B77A-F6AEDC0B5097}" type="presOf" srcId="{4AB39691-77DD-4CA6-9FFF-75A224D682FA}" destId="{AE9DB7CD-C924-4586-909F-99EC619D3573}" srcOrd="1" destOrd="0" presId="urn:microsoft.com/office/officeart/2008/layout/HorizontalMultiLevelHierarchy"/>
    <dgm:cxn modelId="{6BB82ECB-5A3A-4749-A275-C69C10844E49}" srcId="{21801FED-EE9E-4AC3-A7F6-641EB65DD549}" destId="{21BA1002-B9C4-4730-9A62-EBD7CF8525D7}" srcOrd="3" destOrd="0" parTransId="{41FE0315-9222-4D95-BF81-8B97035EB9C0}" sibTransId="{BC35FC3F-E846-4627-BC81-FBC9F079113C}"/>
    <dgm:cxn modelId="{1B34F560-9C74-469E-A14C-D8521F6FC8F9}" type="presOf" srcId="{48BF22EE-56A9-4D99-88B2-653830316DDB}" destId="{74AF5BA1-C1AA-4180-A327-1506DA06B363}" srcOrd="0" destOrd="0" presId="urn:microsoft.com/office/officeart/2008/layout/HorizontalMultiLevelHierarchy"/>
    <dgm:cxn modelId="{653E950B-4E0D-453B-AC41-1F96DA930CD9}" type="presParOf" srcId="{0CDFA27B-D7AF-4B0B-823B-8FEB9CD78256}" destId="{8747DAD8-8531-4089-BC0B-6F0A39C44AE8}" srcOrd="0" destOrd="0" presId="urn:microsoft.com/office/officeart/2008/layout/HorizontalMultiLevelHierarchy"/>
    <dgm:cxn modelId="{616CE6F5-500C-40B2-AAEB-C003EC5EA9DE}" type="presParOf" srcId="{8747DAD8-8531-4089-BC0B-6F0A39C44AE8}" destId="{F9A99AE3-D551-4F93-9507-8F9273A9F7DA}" srcOrd="0" destOrd="0" presId="urn:microsoft.com/office/officeart/2008/layout/HorizontalMultiLevelHierarchy"/>
    <dgm:cxn modelId="{F2B68C5D-15DC-4D8C-ABEC-9F4EB938D626}" type="presParOf" srcId="{8747DAD8-8531-4089-BC0B-6F0A39C44AE8}" destId="{1BD4C237-E187-4B5A-8252-D5758B890E7C}" srcOrd="1" destOrd="0" presId="urn:microsoft.com/office/officeart/2008/layout/HorizontalMultiLevelHierarchy"/>
    <dgm:cxn modelId="{ECC839D6-E8F0-49BA-AF54-CCAA8EC4620F}" type="presParOf" srcId="{1BD4C237-E187-4B5A-8252-D5758B890E7C}" destId="{74AF5BA1-C1AA-4180-A327-1506DA06B363}" srcOrd="0" destOrd="0" presId="urn:microsoft.com/office/officeart/2008/layout/HorizontalMultiLevelHierarchy"/>
    <dgm:cxn modelId="{183359A0-51F0-4EE4-9CC1-16641FAA521F}" type="presParOf" srcId="{74AF5BA1-C1AA-4180-A327-1506DA06B363}" destId="{70C1DCCF-B009-4F28-B83D-4883FF6BA001}" srcOrd="0" destOrd="0" presId="urn:microsoft.com/office/officeart/2008/layout/HorizontalMultiLevelHierarchy"/>
    <dgm:cxn modelId="{CF77B3B2-8CAB-44BB-BB31-8B5B57756343}" type="presParOf" srcId="{1BD4C237-E187-4B5A-8252-D5758B890E7C}" destId="{02B32860-DCE8-49C9-BD20-0781CDDB40E9}" srcOrd="1" destOrd="0" presId="urn:microsoft.com/office/officeart/2008/layout/HorizontalMultiLevelHierarchy"/>
    <dgm:cxn modelId="{B9B9122E-B4E3-4CE7-8297-DE0B8A531359}" type="presParOf" srcId="{02B32860-DCE8-49C9-BD20-0781CDDB40E9}" destId="{784A8E1C-414C-481F-99C7-F16B602D8D43}" srcOrd="0" destOrd="0" presId="urn:microsoft.com/office/officeart/2008/layout/HorizontalMultiLevelHierarchy"/>
    <dgm:cxn modelId="{7FA9BE53-61F5-47A5-BE01-566D31935939}" type="presParOf" srcId="{02B32860-DCE8-49C9-BD20-0781CDDB40E9}" destId="{51BF6E20-0CF9-416E-8A74-ACE3C68186CB}" srcOrd="1" destOrd="0" presId="urn:microsoft.com/office/officeart/2008/layout/HorizontalMultiLevelHierarchy"/>
    <dgm:cxn modelId="{0C2A53E6-6671-4736-B3D3-F1A9F935A961}" type="presParOf" srcId="{1BD4C237-E187-4B5A-8252-D5758B890E7C}" destId="{59B44B2E-A957-47DC-AB72-9A01F8E792F9}" srcOrd="2" destOrd="0" presId="urn:microsoft.com/office/officeart/2008/layout/HorizontalMultiLevelHierarchy"/>
    <dgm:cxn modelId="{2BDF1B10-6252-41AD-A668-640F28876372}" type="presParOf" srcId="{59B44B2E-A957-47DC-AB72-9A01F8E792F9}" destId="{76BCC7D2-74D8-4FFE-A1CE-E5A9E014184D}" srcOrd="0" destOrd="0" presId="urn:microsoft.com/office/officeart/2008/layout/HorizontalMultiLevelHierarchy"/>
    <dgm:cxn modelId="{9AD4E4A1-4A25-4B55-BAA6-105F015AC6E8}" type="presParOf" srcId="{1BD4C237-E187-4B5A-8252-D5758B890E7C}" destId="{3E24E688-A446-4E25-B82D-AAF79EAD258F}" srcOrd="3" destOrd="0" presId="urn:microsoft.com/office/officeart/2008/layout/HorizontalMultiLevelHierarchy"/>
    <dgm:cxn modelId="{FD27AC23-83B4-4A1E-A634-58C0F9478A82}" type="presParOf" srcId="{3E24E688-A446-4E25-B82D-AAF79EAD258F}" destId="{9C9C9D02-3181-46E4-9E92-507791712022}" srcOrd="0" destOrd="0" presId="urn:microsoft.com/office/officeart/2008/layout/HorizontalMultiLevelHierarchy"/>
    <dgm:cxn modelId="{CBA33D0D-D5D8-46E9-83B5-E2997D4F245B}" type="presParOf" srcId="{3E24E688-A446-4E25-B82D-AAF79EAD258F}" destId="{AC7746DD-EEA5-4796-AB81-3D4ED22553F5}" srcOrd="1" destOrd="0" presId="urn:microsoft.com/office/officeart/2008/layout/HorizontalMultiLevelHierarchy"/>
    <dgm:cxn modelId="{D044D8F0-07C3-4884-91DD-E1484CF2FE5A}" type="presParOf" srcId="{1BD4C237-E187-4B5A-8252-D5758B890E7C}" destId="{36D2838D-C442-47EC-BA03-20AF49DB562D}" srcOrd="4" destOrd="0" presId="urn:microsoft.com/office/officeart/2008/layout/HorizontalMultiLevelHierarchy"/>
    <dgm:cxn modelId="{21009927-14C3-4EAF-830E-19B062C5C768}" type="presParOf" srcId="{36D2838D-C442-47EC-BA03-20AF49DB562D}" destId="{477B4D97-DF3A-48EF-ACF4-6CCD10E97969}" srcOrd="0" destOrd="0" presId="urn:microsoft.com/office/officeart/2008/layout/HorizontalMultiLevelHierarchy"/>
    <dgm:cxn modelId="{56FFF944-1521-457C-8170-84F463B7E3F9}" type="presParOf" srcId="{1BD4C237-E187-4B5A-8252-D5758B890E7C}" destId="{ED78791F-22C8-43B8-8DD3-CD6C014513BF}" srcOrd="5" destOrd="0" presId="urn:microsoft.com/office/officeart/2008/layout/HorizontalMultiLevelHierarchy"/>
    <dgm:cxn modelId="{540007B5-3FBD-47BA-A859-667918B3A215}" type="presParOf" srcId="{ED78791F-22C8-43B8-8DD3-CD6C014513BF}" destId="{8CAEBBFD-D468-4423-B390-C11898A64EFD}" srcOrd="0" destOrd="0" presId="urn:microsoft.com/office/officeart/2008/layout/HorizontalMultiLevelHierarchy"/>
    <dgm:cxn modelId="{DD5C193E-3FCD-4C6E-AFF1-8FDFBFE9A6DB}" type="presParOf" srcId="{ED78791F-22C8-43B8-8DD3-CD6C014513BF}" destId="{A2446317-2D96-44FC-A491-7D2FBB41616B}" srcOrd="1" destOrd="0" presId="urn:microsoft.com/office/officeart/2008/layout/HorizontalMultiLevelHierarchy"/>
    <dgm:cxn modelId="{D54DEB1C-9016-4C89-A798-62AC2479B626}" type="presParOf" srcId="{1BD4C237-E187-4B5A-8252-D5758B890E7C}" destId="{93E3DF10-FE76-45C7-BA6D-95F833D7DFA0}" srcOrd="6" destOrd="0" presId="urn:microsoft.com/office/officeart/2008/layout/HorizontalMultiLevelHierarchy"/>
    <dgm:cxn modelId="{D50B0A08-0F2D-4E1E-9925-6E2137C0F1EE}" type="presParOf" srcId="{93E3DF10-FE76-45C7-BA6D-95F833D7DFA0}" destId="{CE4156B8-A254-4D82-9829-600753B9472D}" srcOrd="0" destOrd="0" presId="urn:microsoft.com/office/officeart/2008/layout/HorizontalMultiLevelHierarchy"/>
    <dgm:cxn modelId="{D9B02A32-9CD6-416E-BE8E-85F3B25478A9}" type="presParOf" srcId="{1BD4C237-E187-4B5A-8252-D5758B890E7C}" destId="{C8C1FE08-0A1D-4841-AE0A-763048478628}" srcOrd="7" destOrd="0" presId="urn:microsoft.com/office/officeart/2008/layout/HorizontalMultiLevelHierarchy"/>
    <dgm:cxn modelId="{6778D132-1DEA-43D2-8C93-EBAE01C84F99}" type="presParOf" srcId="{C8C1FE08-0A1D-4841-AE0A-763048478628}" destId="{93BE067C-8706-45A7-948F-FA835A3B6208}" srcOrd="0" destOrd="0" presId="urn:microsoft.com/office/officeart/2008/layout/HorizontalMultiLevelHierarchy"/>
    <dgm:cxn modelId="{62DBEDB6-78BF-48BF-B2EF-E07BDACDB9CE}" type="presParOf" srcId="{C8C1FE08-0A1D-4841-AE0A-763048478628}" destId="{23E085B6-C024-4A6F-B1EB-EBAF38C44CAA}" srcOrd="1" destOrd="0" presId="urn:microsoft.com/office/officeart/2008/layout/HorizontalMultiLevelHierarchy"/>
    <dgm:cxn modelId="{C16D54FB-DAA6-424D-B433-7789C3183635}" type="presParOf" srcId="{1BD4C237-E187-4B5A-8252-D5758B890E7C}" destId="{145E6E5C-38F3-487F-9490-C48AC57FC12B}" srcOrd="8" destOrd="0" presId="urn:microsoft.com/office/officeart/2008/layout/HorizontalMultiLevelHierarchy"/>
    <dgm:cxn modelId="{0217D7EB-7C5F-493E-8986-04CF80B44480}" type="presParOf" srcId="{145E6E5C-38F3-487F-9490-C48AC57FC12B}" destId="{C5C5F345-0192-48B8-B839-B2A5C15F4BBF}" srcOrd="0" destOrd="0" presId="urn:microsoft.com/office/officeart/2008/layout/HorizontalMultiLevelHierarchy"/>
    <dgm:cxn modelId="{E26955C4-CDBC-4E03-9015-82BC33E32A75}" type="presParOf" srcId="{1BD4C237-E187-4B5A-8252-D5758B890E7C}" destId="{582B3F6F-E24D-4BCC-9BBE-0DD71D34E6BD}" srcOrd="9" destOrd="0" presId="urn:microsoft.com/office/officeart/2008/layout/HorizontalMultiLevelHierarchy"/>
    <dgm:cxn modelId="{6E49D7DA-2025-44A8-A242-0A129E6A5568}" type="presParOf" srcId="{582B3F6F-E24D-4BCC-9BBE-0DD71D34E6BD}" destId="{8F07C4BF-3B4C-4470-A6F6-11710C2CC909}" srcOrd="0" destOrd="0" presId="urn:microsoft.com/office/officeart/2008/layout/HorizontalMultiLevelHierarchy"/>
    <dgm:cxn modelId="{7257B3C7-23A2-400E-8DBC-63896B2A2DFC}" type="presParOf" srcId="{582B3F6F-E24D-4BCC-9BBE-0DD71D34E6BD}" destId="{2FF3BD09-6A49-4240-9F76-EC39B352CD4B}" srcOrd="1" destOrd="0" presId="urn:microsoft.com/office/officeart/2008/layout/HorizontalMultiLevelHierarchy"/>
    <dgm:cxn modelId="{D07A7107-0895-445B-A6B0-6D483343225C}" type="presParOf" srcId="{1BD4C237-E187-4B5A-8252-D5758B890E7C}" destId="{000AA246-C1DF-4A5A-BF44-1901B04B7A72}" srcOrd="10" destOrd="0" presId="urn:microsoft.com/office/officeart/2008/layout/HorizontalMultiLevelHierarchy"/>
    <dgm:cxn modelId="{774FA75A-C104-424A-92CE-EF849E182A2E}" type="presParOf" srcId="{000AA246-C1DF-4A5A-BF44-1901B04B7A72}" destId="{AE9DB7CD-C924-4586-909F-99EC619D3573}" srcOrd="0" destOrd="0" presId="urn:microsoft.com/office/officeart/2008/layout/HorizontalMultiLevelHierarchy"/>
    <dgm:cxn modelId="{5A54C451-88FC-43BD-AFF5-C8FBE0BEE349}" type="presParOf" srcId="{1BD4C237-E187-4B5A-8252-D5758B890E7C}" destId="{D13C2D69-A2E3-4846-864C-9884794EBC49}" srcOrd="11" destOrd="0" presId="urn:microsoft.com/office/officeart/2008/layout/HorizontalMultiLevelHierarchy"/>
    <dgm:cxn modelId="{4DCBECB5-00FF-41D2-83AC-948045991052}" type="presParOf" srcId="{D13C2D69-A2E3-4846-864C-9884794EBC49}" destId="{2FF50B87-6174-45A2-9027-A17BE9BA25B7}" srcOrd="0" destOrd="0" presId="urn:microsoft.com/office/officeart/2008/layout/HorizontalMultiLevelHierarchy"/>
    <dgm:cxn modelId="{A44EE15D-09B1-4DEA-A4CF-641D64C0E878}" type="presParOf" srcId="{D13C2D69-A2E3-4846-864C-9884794EBC49}" destId="{B8238921-836F-49CB-8785-EB9A2059AAE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F26E2D-0BF9-426C-9E04-98A0A864407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BF5FE8-231A-4E2E-96F4-DDAEA0CBDA9F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3600" b="1" i="1" u="sng" dirty="0" err="1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দিনলিপি</a:t>
          </a:r>
          <a:r>
            <a:rPr lang="en-US" sz="3600" b="1" i="1" u="sng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 </a:t>
          </a:r>
          <a:r>
            <a:rPr lang="bn-IN" sz="3600" b="1" i="1" u="sng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লেখার </a:t>
          </a:r>
          <a:r>
            <a:rPr lang="en-US" sz="3600" b="1" i="1" u="sng" dirty="0" err="1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নিয়মাবলীঃ</a:t>
          </a:r>
          <a:r>
            <a:rPr lang="en-US" sz="3600" b="1" i="1" u="sng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030C8E-A8EF-40D7-9862-CBD7BE1D150E}" type="parTrans" cxnId="{8BA999C0-61E3-4FBD-A1EB-70BDBEB28ACD}">
      <dgm:prSet/>
      <dgm:spPr/>
      <dgm:t>
        <a:bodyPr/>
        <a:lstStyle/>
        <a:p>
          <a:endParaRPr lang="en-US"/>
        </a:p>
      </dgm:t>
    </dgm:pt>
    <dgm:pt modelId="{7BBF724A-3E26-48B8-8778-E47E0834D7E3}" type="sibTrans" cxnId="{8BA999C0-61E3-4FBD-A1EB-70BDBEB28ACD}">
      <dgm:prSet/>
      <dgm:spPr/>
      <dgm:t>
        <a:bodyPr/>
        <a:lstStyle/>
        <a:p>
          <a:endParaRPr lang="en-US"/>
        </a:p>
      </dgm:t>
    </dgm:pt>
    <dgm:pt modelId="{0F03A54A-2E56-4ECC-A5BB-84894B55E67B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পরিচর্যা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পর্ব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CAB3F4-3EF0-49FB-93E5-449B47D9ADE2}" type="parTrans" cxnId="{CAA651DE-21D9-49EC-9174-7D64B8F69610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AA4E70-0576-4F47-ABAE-C1B65E4F5457}" type="sibTrans" cxnId="{CAA651DE-21D9-49EC-9174-7D64B8F69610}">
      <dgm:prSet/>
      <dgm:spPr/>
      <dgm:t>
        <a:bodyPr/>
        <a:lstStyle/>
        <a:p>
          <a:endParaRPr lang="en-US"/>
        </a:p>
      </dgm:t>
    </dgm:pt>
    <dgm:pt modelId="{DBD188E6-622C-47BA-9ECF-4DB0721D9BD6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পূর্বের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দিনলিপি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পাঠ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CE7793-2739-4901-8EFC-68165862CBE1}" type="parTrans" cxnId="{520A40A0-D101-476D-9E74-110FE194BCEE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B3E3E6-A09F-465B-ADD1-8C2E3DF602FF}" type="sibTrans" cxnId="{520A40A0-D101-476D-9E74-110FE194BCEE}">
      <dgm:prSet/>
      <dgm:spPr/>
      <dgm:t>
        <a:bodyPr/>
        <a:lstStyle/>
        <a:p>
          <a:endParaRPr lang="en-US"/>
        </a:p>
      </dgm:t>
    </dgm:pt>
    <dgm:pt modelId="{E86EB66C-2CFE-41FD-B872-377581DE5830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দিনলিপির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96D499-2726-444A-A226-FB2911FA531B}" type="parTrans" cxnId="{24F28771-AAEB-4B91-8938-2471CD6B9D17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A1CCE9-9D42-4E47-91AC-ADD3897FCC26}" type="sibTrans" cxnId="{24F28771-AAEB-4B91-8938-2471CD6B9D17}">
      <dgm:prSet/>
      <dgm:spPr/>
      <dgm:t>
        <a:bodyPr/>
        <a:lstStyle/>
        <a:p>
          <a:endParaRPr lang="en-US"/>
        </a:p>
      </dgm:t>
    </dgm:pt>
    <dgm:pt modelId="{D28F353F-10F6-4CB1-B94C-74053C6AC17C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তারিখ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লেখা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542B8A-B1F8-4DC6-8682-8F946CEB86E9}" type="parTrans" cxnId="{76FD2010-F7A6-4395-ACE1-5635EBED16E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2A7E9A-3C69-4E25-BA83-EDAEBC82CB8D}" type="sibTrans" cxnId="{76FD2010-F7A6-4395-ACE1-5635EBED16ED}">
      <dgm:prSet/>
      <dgm:spPr/>
      <dgm:t>
        <a:bodyPr/>
        <a:lstStyle/>
        <a:p>
          <a:endParaRPr lang="en-US"/>
        </a:p>
      </dgm:t>
    </dgm:pt>
    <dgm:pt modelId="{20BC3599-C89F-429E-A9B6-12C950B4A059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নির্ধারণ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687596-573B-42B3-8AD4-7F10E65098AC}" type="parTrans" cxnId="{C562A77F-3FC8-4545-946D-EA313A87AA20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2B3F46-A559-42A3-BB54-DE4F3F4A70BF}" type="sibTrans" cxnId="{C562A77F-3FC8-4545-946D-EA313A87AA20}">
      <dgm:prSet/>
      <dgm:spPr/>
      <dgm:t>
        <a:bodyPr/>
        <a:lstStyle/>
        <a:p>
          <a:endParaRPr lang="en-US"/>
        </a:p>
      </dgm:t>
    </dgm:pt>
    <dgm:pt modelId="{036FF35A-959C-4B74-8580-49E416A11C06}" type="pres">
      <dgm:prSet presAssocID="{53F26E2D-0BF9-426C-9E04-98A0A8644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44B737-702E-4F02-8F1D-2572E42E6173}" type="pres">
      <dgm:prSet presAssocID="{E9BF5FE8-231A-4E2E-96F4-DDAEA0CBDA9F}" presName="hierRoot1" presStyleCnt="0">
        <dgm:presLayoutVars>
          <dgm:hierBranch val="init"/>
        </dgm:presLayoutVars>
      </dgm:prSet>
      <dgm:spPr/>
    </dgm:pt>
    <dgm:pt modelId="{572FA629-7D7E-47F6-A258-02D8788A4FCC}" type="pres">
      <dgm:prSet presAssocID="{E9BF5FE8-231A-4E2E-96F4-DDAEA0CBDA9F}" presName="rootComposite1" presStyleCnt="0"/>
      <dgm:spPr/>
    </dgm:pt>
    <dgm:pt modelId="{97A53582-8BF8-41F0-A918-9344F9898383}" type="pres">
      <dgm:prSet presAssocID="{E9BF5FE8-231A-4E2E-96F4-DDAEA0CBDA9F}" presName="rootText1" presStyleLbl="node0" presStyleIdx="0" presStyleCnt="1" custScaleX="262921" custScaleY="117347" custLinFactY="-83596" custLinFactNeighborX="40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514D4F-F8F5-473D-B5BD-DAB8789EE31A}" type="pres">
      <dgm:prSet presAssocID="{E9BF5FE8-231A-4E2E-96F4-DDAEA0CBDA9F}" presName="rootConnector1" presStyleLbl="node1" presStyleIdx="0" presStyleCnt="0"/>
      <dgm:spPr/>
    </dgm:pt>
    <dgm:pt modelId="{2C00D628-DC88-4429-BFD5-6759BE7D9BF3}" type="pres">
      <dgm:prSet presAssocID="{E9BF5FE8-231A-4E2E-96F4-DDAEA0CBDA9F}" presName="hierChild2" presStyleCnt="0"/>
      <dgm:spPr/>
    </dgm:pt>
    <dgm:pt modelId="{30518D69-8E2A-4C42-824B-D533F2DD781F}" type="pres">
      <dgm:prSet presAssocID="{BCCAB3F4-3EF0-49FB-93E5-449B47D9ADE2}" presName="Name37" presStyleLbl="parChTrans1D2" presStyleIdx="0" presStyleCnt="5"/>
      <dgm:spPr/>
    </dgm:pt>
    <dgm:pt modelId="{8538B9B5-4E8A-4FC9-8EA5-D450DEDB7812}" type="pres">
      <dgm:prSet presAssocID="{0F03A54A-2E56-4ECC-A5BB-84894B55E67B}" presName="hierRoot2" presStyleCnt="0">
        <dgm:presLayoutVars>
          <dgm:hierBranch val="init"/>
        </dgm:presLayoutVars>
      </dgm:prSet>
      <dgm:spPr/>
    </dgm:pt>
    <dgm:pt modelId="{5B251364-99E4-4454-ABE4-1E548D831F23}" type="pres">
      <dgm:prSet presAssocID="{0F03A54A-2E56-4ECC-A5BB-84894B55E67B}" presName="rootComposite" presStyleCnt="0"/>
      <dgm:spPr/>
    </dgm:pt>
    <dgm:pt modelId="{DDB2741E-367F-4C42-9C61-E3158A87E936}" type="pres">
      <dgm:prSet presAssocID="{0F03A54A-2E56-4ECC-A5BB-84894B55E67B}" presName="rootText" presStyleLbl="node2" presStyleIdx="0" presStyleCnt="5" custScaleX="110825" custScaleY="122789" custLinFactY="-67793" custLinFactNeighborX="2984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EB8CD6-D37F-4612-B39B-3A9FA0A60A65}" type="pres">
      <dgm:prSet presAssocID="{0F03A54A-2E56-4ECC-A5BB-84894B55E67B}" presName="rootConnector" presStyleLbl="node2" presStyleIdx="0" presStyleCnt="5"/>
      <dgm:spPr/>
    </dgm:pt>
    <dgm:pt modelId="{222B9ADD-A7A1-43DD-9043-768B13BC52C5}" type="pres">
      <dgm:prSet presAssocID="{0F03A54A-2E56-4ECC-A5BB-84894B55E67B}" presName="hierChild4" presStyleCnt="0"/>
      <dgm:spPr/>
    </dgm:pt>
    <dgm:pt modelId="{6487CABD-1BC7-4F26-BC42-5BF60EFE2FA2}" type="pres">
      <dgm:prSet presAssocID="{0F03A54A-2E56-4ECC-A5BB-84894B55E67B}" presName="hierChild5" presStyleCnt="0"/>
      <dgm:spPr/>
    </dgm:pt>
    <dgm:pt modelId="{DE4BE355-8132-469B-AD60-EFF10068648E}" type="pres">
      <dgm:prSet presAssocID="{4496D499-2726-444A-A226-FB2911FA531B}" presName="Name37" presStyleLbl="parChTrans1D2" presStyleIdx="1" presStyleCnt="5"/>
      <dgm:spPr/>
    </dgm:pt>
    <dgm:pt modelId="{2685A417-5989-4C1E-A2E7-BB916EDAED77}" type="pres">
      <dgm:prSet presAssocID="{E86EB66C-2CFE-41FD-B872-377581DE5830}" presName="hierRoot2" presStyleCnt="0">
        <dgm:presLayoutVars>
          <dgm:hierBranch val="init"/>
        </dgm:presLayoutVars>
      </dgm:prSet>
      <dgm:spPr/>
    </dgm:pt>
    <dgm:pt modelId="{A7998925-E8D5-4976-8751-A2C09D9ED2FA}" type="pres">
      <dgm:prSet presAssocID="{E86EB66C-2CFE-41FD-B872-377581DE5830}" presName="rootComposite" presStyleCnt="0"/>
      <dgm:spPr/>
    </dgm:pt>
    <dgm:pt modelId="{C2DA29FE-E60D-473A-910E-495B3138D40A}" type="pres">
      <dgm:prSet presAssocID="{E86EB66C-2CFE-41FD-B872-377581DE5830}" presName="rootText" presStyleLbl="node2" presStyleIdx="1" presStyleCnt="5" custScaleX="110825" custScaleY="122789" custLinFactNeighborX="-41938" custLinFactNeighborY="531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738A1B-4F8E-445D-B04F-C292A2559DAE}" type="pres">
      <dgm:prSet presAssocID="{E86EB66C-2CFE-41FD-B872-377581DE5830}" presName="rootConnector" presStyleLbl="node2" presStyleIdx="1" presStyleCnt="5"/>
      <dgm:spPr/>
    </dgm:pt>
    <dgm:pt modelId="{BA0AE581-DCC4-43D0-BF62-D25CA56D28F2}" type="pres">
      <dgm:prSet presAssocID="{E86EB66C-2CFE-41FD-B872-377581DE5830}" presName="hierChild4" presStyleCnt="0"/>
      <dgm:spPr/>
    </dgm:pt>
    <dgm:pt modelId="{F14C8B0C-05A8-4575-B103-EFA6E4DD1C92}" type="pres">
      <dgm:prSet presAssocID="{E86EB66C-2CFE-41FD-B872-377581DE5830}" presName="hierChild5" presStyleCnt="0"/>
      <dgm:spPr/>
    </dgm:pt>
    <dgm:pt modelId="{CA38F209-347D-429E-9EB6-F51BD010AF09}" type="pres">
      <dgm:prSet presAssocID="{4D542B8A-B1F8-4DC6-8682-8F946CEB86E9}" presName="Name37" presStyleLbl="parChTrans1D2" presStyleIdx="2" presStyleCnt="5"/>
      <dgm:spPr/>
    </dgm:pt>
    <dgm:pt modelId="{EC7419AF-B298-4814-9648-B014A00C0F5E}" type="pres">
      <dgm:prSet presAssocID="{D28F353F-10F6-4CB1-B94C-74053C6AC17C}" presName="hierRoot2" presStyleCnt="0">
        <dgm:presLayoutVars>
          <dgm:hierBranch val="init"/>
        </dgm:presLayoutVars>
      </dgm:prSet>
      <dgm:spPr/>
    </dgm:pt>
    <dgm:pt modelId="{7CE555DA-A1A2-402F-957F-BD0158EB1519}" type="pres">
      <dgm:prSet presAssocID="{D28F353F-10F6-4CB1-B94C-74053C6AC17C}" presName="rootComposite" presStyleCnt="0"/>
      <dgm:spPr/>
    </dgm:pt>
    <dgm:pt modelId="{09CDF924-757F-4407-A4A5-38103198FBF7}" type="pres">
      <dgm:prSet presAssocID="{D28F353F-10F6-4CB1-B94C-74053C6AC17C}" presName="rootText" presStyleLbl="node2" presStyleIdx="2" presStyleCnt="5" custScaleX="110825" custScaleY="122789" custLinFactY="56422" custLinFactNeighborX="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3E7F53-70D5-4278-B7A1-C79C03B5250B}" type="pres">
      <dgm:prSet presAssocID="{D28F353F-10F6-4CB1-B94C-74053C6AC17C}" presName="rootConnector" presStyleLbl="node2" presStyleIdx="2" presStyleCnt="5"/>
      <dgm:spPr/>
    </dgm:pt>
    <dgm:pt modelId="{26089A91-AC58-4388-9300-B7D7AC339F6A}" type="pres">
      <dgm:prSet presAssocID="{D28F353F-10F6-4CB1-B94C-74053C6AC17C}" presName="hierChild4" presStyleCnt="0"/>
      <dgm:spPr/>
    </dgm:pt>
    <dgm:pt modelId="{6998D787-082A-49FB-9108-7DE9E4FF7F89}" type="pres">
      <dgm:prSet presAssocID="{D28F353F-10F6-4CB1-B94C-74053C6AC17C}" presName="hierChild5" presStyleCnt="0"/>
      <dgm:spPr/>
    </dgm:pt>
    <dgm:pt modelId="{910B9A07-4989-4907-A25A-BE2D5CD24462}" type="pres">
      <dgm:prSet presAssocID="{4C687596-573B-42B3-8AD4-7F10E65098AC}" presName="Name37" presStyleLbl="parChTrans1D2" presStyleIdx="3" presStyleCnt="5"/>
      <dgm:spPr/>
    </dgm:pt>
    <dgm:pt modelId="{9F9523E6-4DD6-4634-8EAA-E2F1A583428C}" type="pres">
      <dgm:prSet presAssocID="{20BC3599-C89F-429E-A9B6-12C950B4A059}" presName="hierRoot2" presStyleCnt="0">
        <dgm:presLayoutVars>
          <dgm:hierBranch val="init"/>
        </dgm:presLayoutVars>
      </dgm:prSet>
      <dgm:spPr/>
    </dgm:pt>
    <dgm:pt modelId="{6C810354-E993-41A5-A3B5-91DBCF64C83D}" type="pres">
      <dgm:prSet presAssocID="{20BC3599-C89F-429E-A9B6-12C950B4A059}" presName="rootComposite" presStyleCnt="0"/>
      <dgm:spPr/>
    </dgm:pt>
    <dgm:pt modelId="{5FCEA840-2C27-46B3-90B2-0578CEA96554}" type="pres">
      <dgm:prSet presAssocID="{20BC3599-C89F-429E-A9B6-12C950B4A059}" presName="rootText" presStyleLbl="node2" presStyleIdx="3" presStyleCnt="5" custScaleX="110825" custScaleY="122789" custLinFactNeighborX="51617" custLinFactNeighborY="531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F4C0A0-995C-49AE-8FEB-DE6415C180D5}" type="pres">
      <dgm:prSet presAssocID="{20BC3599-C89F-429E-A9B6-12C950B4A059}" presName="rootConnector" presStyleLbl="node2" presStyleIdx="3" presStyleCnt="5"/>
      <dgm:spPr/>
    </dgm:pt>
    <dgm:pt modelId="{F45A8B4F-BE3E-4165-8F56-9B95298FE931}" type="pres">
      <dgm:prSet presAssocID="{20BC3599-C89F-429E-A9B6-12C950B4A059}" presName="hierChild4" presStyleCnt="0"/>
      <dgm:spPr/>
    </dgm:pt>
    <dgm:pt modelId="{19F125E5-208B-4AA1-B147-F59462C9021E}" type="pres">
      <dgm:prSet presAssocID="{20BC3599-C89F-429E-A9B6-12C950B4A059}" presName="hierChild5" presStyleCnt="0"/>
      <dgm:spPr/>
    </dgm:pt>
    <dgm:pt modelId="{3B5668C8-4844-4AFD-868A-7231FCB17197}" type="pres">
      <dgm:prSet presAssocID="{21CE7793-2739-4901-8EFC-68165862CBE1}" presName="Name37" presStyleLbl="parChTrans1D2" presStyleIdx="4" presStyleCnt="5"/>
      <dgm:spPr/>
    </dgm:pt>
    <dgm:pt modelId="{91DAB351-F293-4A79-9EC7-A6CA5DFAF125}" type="pres">
      <dgm:prSet presAssocID="{DBD188E6-622C-47BA-9ECF-4DB0721D9BD6}" presName="hierRoot2" presStyleCnt="0">
        <dgm:presLayoutVars>
          <dgm:hierBranch val="init"/>
        </dgm:presLayoutVars>
      </dgm:prSet>
      <dgm:spPr/>
    </dgm:pt>
    <dgm:pt modelId="{C54A3FC1-E986-4075-99EA-468E1CFFB360}" type="pres">
      <dgm:prSet presAssocID="{DBD188E6-622C-47BA-9ECF-4DB0721D9BD6}" presName="rootComposite" presStyleCnt="0"/>
      <dgm:spPr/>
    </dgm:pt>
    <dgm:pt modelId="{E04701F3-D81E-4904-9448-49329D394B90}" type="pres">
      <dgm:prSet presAssocID="{DBD188E6-622C-47BA-9ECF-4DB0721D9BD6}" presName="rootText" presStyleLbl="node2" presStyleIdx="4" presStyleCnt="5" custScaleX="110825" custScaleY="122789" custLinFactY="-69406" custLinFactNeighborX="-1638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AEA1FC-37D6-4968-8BAE-AECCD2C590DD}" type="pres">
      <dgm:prSet presAssocID="{DBD188E6-622C-47BA-9ECF-4DB0721D9BD6}" presName="rootConnector" presStyleLbl="node2" presStyleIdx="4" presStyleCnt="5"/>
      <dgm:spPr/>
    </dgm:pt>
    <dgm:pt modelId="{D72C9889-D5D3-48FD-918C-34B0F32BD1EB}" type="pres">
      <dgm:prSet presAssocID="{DBD188E6-622C-47BA-9ECF-4DB0721D9BD6}" presName="hierChild4" presStyleCnt="0"/>
      <dgm:spPr/>
    </dgm:pt>
    <dgm:pt modelId="{A0501E44-F90C-43AC-AF8E-2A8BB7C7938E}" type="pres">
      <dgm:prSet presAssocID="{DBD188E6-622C-47BA-9ECF-4DB0721D9BD6}" presName="hierChild5" presStyleCnt="0"/>
      <dgm:spPr/>
    </dgm:pt>
    <dgm:pt modelId="{53CC89E9-FA2C-4138-9269-7ADE1CE1C8D2}" type="pres">
      <dgm:prSet presAssocID="{E9BF5FE8-231A-4E2E-96F4-DDAEA0CBDA9F}" presName="hierChild3" presStyleCnt="0"/>
      <dgm:spPr/>
    </dgm:pt>
  </dgm:ptLst>
  <dgm:cxnLst>
    <dgm:cxn modelId="{09DABB68-C8ED-4E73-9E36-78A460998C69}" type="presOf" srcId="{E86EB66C-2CFE-41FD-B872-377581DE5830}" destId="{C2DA29FE-E60D-473A-910E-495B3138D40A}" srcOrd="0" destOrd="0" presId="urn:microsoft.com/office/officeart/2005/8/layout/orgChart1"/>
    <dgm:cxn modelId="{EF6DF5AC-7D38-4072-B958-735BB681393F}" type="presOf" srcId="{53F26E2D-0BF9-426C-9E04-98A0A864407B}" destId="{036FF35A-959C-4B74-8580-49E416A11C06}" srcOrd="0" destOrd="0" presId="urn:microsoft.com/office/officeart/2005/8/layout/orgChart1"/>
    <dgm:cxn modelId="{4586790E-0818-48D7-B151-443FEFD56D5F}" type="presOf" srcId="{E9BF5FE8-231A-4E2E-96F4-DDAEA0CBDA9F}" destId="{97A53582-8BF8-41F0-A918-9344F9898383}" srcOrd="0" destOrd="0" presId="urn:microsoft.com/office/officeart/2005/8/layout/orgChart1"/>
    <dgm:cxn modelId="{1908E936-FF9A-4782-871D-2C2AEE51E407}" type="presOf" srcId="{E9BF5FE8-231A-4E2E-96F4-DDAEA0CBDA9F}" destId="{BE514D4F-F8F5-473D-B5BD-DAB8789EE31A}" srcOrd="1" destOrd="0" presId="urn:microsoft.com/office/officeart/2005/8/layout/orgChart1"/>
    <dgm:cxn modelId="{8BA999C0-61E3-4FBD-A1EB-70BDBEB28ACD}" srcId="{53F26E2D-0BF9-426C-9E04-98A0A864407B}" destId="{E9BF5FE8-231A-4E2E-96F4-DDAEA0CBDA9F}" srcOrd="0" destOrd="0" parTransId="{33030C8E-A8EF-40D7-9862-CBD7BE1D150E}" sibTransId="{7BBF724A-3E26-48B8-8778-E47E0834D7E3}"/>
    <dgm:cxn modelId="{76FD2010-F7A6-4395-ACE1-5635EBED16ED}" srcId="{E9BF5FE8-231A-4E2E-96F4-DDAEA0CBDA9F}" destId="{D28F353F-10F6-4CB1-B94C-74053C6AC17C}" srcOrd="2" destOrd="0" parTransId="{4D542B8A-B1F8-4DC6-8682-8F946CEB86E9}" sibTransId="{352A7E9A-3C69-4E25-BA83-EDAEBC82CB8D}"/>
    <dgm:cxn modelId="{34AFAE9C-3287-4895-8186-F408480E6F4F}" type="presOf" srcId="{20BC3599-C89F-429E-A9B6-12C950B4A059}" destId="{5FCEA840-2C27-46B3-90B2-0578CEA96554}" srcOrd="0" destOrd="0" presId="urn:microsoft.com/office/officeart/2005/8/layout/orgChart1"/>
    <dgm:cxn modelId="{520A40A0-D101-476D-9E74-110FE194BCEE}" srcId="{E9BF5FE8-231A-4E2E-96F4-DDAEA0CBDA9F}" destId="{DBD188E6-622C-47BA-9ECF-4DB0721D9BD6}" srcOrd="4" destOrd="0" parTransId="{21CE7793-2739-4901-8EFC-68165862CBE1}" sibTransId="{EEB3E3E6-A09F-465B-ADD1-8C2E3DF602FF}"/>
    <dgm:cxn modelId="{D9788671-5474-4647-B154-27E2844B0023}" type="presOf" srcId="{D28F353F-10F6-4CB1-B94C-74053C6AC17C}" destId="{603E7F53-70D5-4278-B7A1-C79C03B5250B}" srcOrd="1" destOrd="0" presId="urn:microsoft.com/office/officeart/2005/8/layout/orgChart1"/>
    <dgm:cxn modelId="{18D92606-C9E6-4E9B-A8D2-CE609556B61C}" type="presOf" srcId="{BCCAB3F4-3EF0-49FB-93E5-449B47D9ADE2}" destId="{30518D69-8E2A-4C42-824B-D533F2DD781F}" srcOrd="0" destOrd="0" presId="urn:microsoft.com/office/officeart/2005/8/layout/orgChart1"/>
    <dgm:cxn modelId="{4A615529-7AFA-421C-941A-6F4E2351C0A2}" type="presOf" srcId="{D28F353F-10F6-4CB1-B94C-74053C6AC17C}" destId="{09CDF924-757F-4407-A4A5-38103198FBF7}" srcOrd="0" destOrd="0" presId="urn:microsoft.com/office/officeart/2005/8/layout/orgChart1"/>
    <dgm:cxn modelId="{5DA2A6EF-4098-458C-8FF5-055ED274875C}" type="presOf" srcId="{4D542B8A-B1F8-4DC6-8682-8F946CEB86E9}" destId="{CA38F209-347D-429E-9EB6-F51BD010AF09}" srcOrd="0" destOrd="0" presId="urn:microsoft.com/office/officeart/2005/8/layout/orgChart1"/>
    <dgm:cxn modelId="{C562A77F-3FC8-4545-946D-EA313A87AA20}" srcId="{E9BF5FE8-231A-4E2E-96F4-DDAEA0CBDA9F}" destId="{20BC3599-C89F-429E-A9B6-12C950B4A059}" srcOrd="3" destOrd="0" parTransId="{4C687596-573B-42B3-8AD4-7F10E65098AC}" sibTransId="{0C2B3F46-A559-42A3-BB54-DE4F3F4A70BF}"/>
    <dgm:cxn modelId="{E38D999D-BFA6-476F-8F71-86D202D67F88}" type="presOf" srcId="{E86EB66C-2CFE-41FD-B872-377581DE5830}" destId="{DF738A1B-4F8E-445D-B04F-C292A2559DAE}" srcOrd="1" destOrd="0" presId="urn:microsoft.com/office/officeart/2005/8/layout/orgChart1"/>
    <dgm:cxn modelId="{95EE1FF9-40F5-46BF-9331-E00CE162A2FA}" type="presOf" srcId="{0F03A54A-2E56-4ECC-A5BB-84894B55E67B}" destId="{DDB2741E-367F-4C42-9C61-E3158A87E936}" srcOrd="0" destOrd="0" presId="urn:microsoft.com/office/officeart/2005/8/layout/orgChart1"/>
    <dgm:cxn modelId="{A80A6847-A141-4223-BF06-D495DB32D7E9}" type="presOf" srcId="{4496D499-2726-444A-A226-FB2911FA531B}" destId="{DE4BE355-8132-469B-AD60-EFF10068648E}" srcOrd="0" destOrd="0" presId="urn:microsoft.com/office/officeart/2005/8/layout/orgChart1"/>
    <dgm:cxn modelId="{24F28771-AAEB-4B91-8938-2471CD6B9D17}" srcId="{E9BF5FE8-231A-4E2E-96F4-DDAEA0CBDA9F}" destId="{E86EB66C-2CFE-41FD-B872-377581DE5830}" srcOrd="1" destOrd="0" parTransId="{4496D499-2726-444A-A226-FB2911FA531B}" sibTransId="{D6A1CCE9-9D42-4E47-91AC-ADD3897FCC26}"/>
    <dgm:cxn modelId="{8502E2E1-B401-4C23-B80C-993B9849C3DD}" type="presOf" srcId="{0F03A54A-2E56-4ECC-A5BB-84894B55E67B}" destId="{99EB8CD6-D37F-4612-B39B-3A9FA0A60A65}" srcOrd="1" destOrd="0" presId="urn:microsoft.com/office/officeart/2005/8/layout/orgChart1"/>
    <dgm:cxn modelId="{CAA651DE-21D9-49EC-9174-7D64B8F69610}" srcId="{E9BF5FE8-231A-4E2E-96F4-DDAEA0CBDA9F}" destId="{0F03A54A-2E56-4ECC-A5BB-84894B55E67B}" srcOrd="0" destOrd="0" parTransId="{BCCAB3F4-3EF0-49FB-93E5-449B47D9ADE2}" sibTransId="{39AA4E70-0576-4F47-ABAE-C1B65E4F5457}"/>
    <dgm:cxn modelId="{1F39C486-CD50-4C42-97DD-54D4C367FE3C}" type="presOf" srcId="{20BC3599-C89F-429E-A9B6-12C950B4A059}" destId="{E6F4C0A0-995C-49AE-8FEB-DE6415C180D5}" srcOrd="1" destOrd="0" presId="urn:microsoft.com/office/officeart/2005/8/layout/orgChart1"/>
    <dgm:cxn modelId="{D4EB7032-5D35-47E0-9D19-1A41B80382BC}" type="presOf" srcId="{DBD188E6-622C-47BA-9ECF-4DB0721D9BD6}" destId="{E04701F3-D81E-4904-9448-49329D394B90}" srcOrd="0" destOrd="0" presId="urn:microsoft.com/office/officeart/2005/8/layout/orgChart1"/>
    <dgm:cxn modelId="{9631D764-D234-4532-ACFB-F398B218FE58}" type="presOf" srcId="{21CE7793-2739-4901-8EFC-68165862CBE1}" destId="{3B5668C8-4844-4AFD-868A-7231FCB17197}" srcOrd="0" destOrd="0" presId="urn:microsoft.com/office/officeart/2005/8/layout/orgChart1"/>
    <dgm:cxn modelId="{A1817F78-0B2E-4602-B8FB-1410E747487A}" type="presOf" srcId="{DBD188E6-622C-47BA-9ECF-4DB0721D9BD6}" destId="{F5AEA1FC-37D6-4968-8BAE-AECCD2C590DD}" srcOrd="1" destOrd="0" presId="urn:microsoft.com/office/officeart/2005/8/layout/orgChart1"/>
    <dgm:cxn modelId="{0AB11540-0DBA-454E-90CB-902B2CD7A701}" type="presOf" srcId="{4C687596-573B-42B3-8AD4-7F10E65098AC}" destId="{910B9A07-4989-4907-A25A-BE2D5CD24462}" srcOrd="0" destOrd="0" presId="urn:microsoft.com/office/officeart/2005/8/layout/orgChart1"/>
    <dgm:cxn modelId="{D4D6F558-A2C9-4A72-AF1A-BD8C67A146D7}" type="presParOf" srcId="{036FF35A-959C-4B74-8580-49E416A11C06}" destId="{4744B737-702E-4F02-8F1D-2572E42E6173}" srcOrd="0" destOrd="0" presId="urn:microsoft.com/office/officeart/2005/8/layout/orgChart1"/>
    <dgm:cxn modelId="{BD5F2306-25C5-4F21-9D3C-433988799B94}" type="presParOf" srcId="{4744B737-702E-4F02-8F1D-2572E42E6173}" destId="{572FA629-7D7E-47F6-A258-02D8788A4FCC}" srcOrd="0" destOrd="0" presId="urn:microsoft.com/office/officeart/2005/8/layout/orgChart1"/>
    <dgm:cxn modelId="{CA9336FF-C142-4B45-9CE0-22E1B15B20FF}" type="presParOf" srcId="{572FA629-7D7E-47F6-A258-02D8788A4FCC}" destId="{97A53582-8BF8-41F0-A918-9344F9898383}" srcOrd="0" destOrd="0" presId="urn:microsoft.com/office/officeart/2005/8/layout/orgChart1"/>
    <dgm:cxn modelId="{406E0350-AA72-41AC-B751-DD24F233E243}" type="presParOf" srcId="{572FA629-7D7E-47F6-A258-02D8788A4FCC}" destId="{BE514D4F-F8F5-473D-B5BD-DAB8789EE31A}" srcOrd="1" destOrd="0" presId="urn:microsoft.com/office/officeart/2005/8/layout/orgChart1"/>
    <dgm:cxn modelId="{6B159FD7-A06E-4983-B163-2D14C4FDD836}" type="presParOf" srcId="{4744B737-702E-4F02-8F1D-2572E42E6173}" destId="{2C00D628-DC88-4429-BFD5-6759BE7D9BF3}" srcOrd="1" destOrd="0" presId="urn:microsoft.com/office/officeart/2005/8/layout/orgChart1"/>
    <dgm:cxn modelId="{E80CD3CB-9B98-47D8-AD73-53BC04D9B111}" type="presParOf" srcId="{2C00D628-DC88-4429-BFD5-6759BE7D9BF3}" destId="{30518D69-8E2A-4C42-824B-D533F2DD781F}" srcOrd="0" destOrd="0" presId="urn:microsoft.com/office/officeart/2005/8/layout/orgChart1"/>
    <dgm:cxn modelId="{68F1E47B-F2B3-44A3-BE45-94EEE2484C23}" type="presParOf" srcId="{2C00D628-DC88-4429-BFD5-6759BE7D9BF3}" destId="{8538B9B5-4E8A-4FC9-8EA5-D450DEDB7812}" srcOrd="1" destOrd="0" presId="urn:microsoft.com/office/officeart/2005/8/layout/orgChart1"/>
    <dgm:cxn modelId="{BB42F21B-27B6-45AA-A445-44E4931C1730}" type="presParOf" srcId="{8538B9B5-4E8A-4FC9-8EA5-D450DEDB7812}" destId="{5B251364-99E4-4454-ABE4-1E548D831F23}" srcOrd="0" destOrd="0" presId="urn:microsoft.com/office/officeart/2005/8/layout/orgChart1"/>
    <dgm:cxn modelId="{BAED1EC4-A673-4827-914D-12CC2CD79AE7}" type="presParOf" srcId="{5B251364-99E4-4454-ABE4-1E548D831F23}" destId="{DDB2741E-367F-4C42-9C61-E3158A87E936}" srcOrd="0" destOrd="0" presId="urn:microsoft.com/office/officeart/2005/8/layout/orgChart1"/>
    <dgm:cxn modelId="{64E18CF9-6C47-4845-A860-030614BB3DD9}" type="presParOf" srcId="{5B251364-99E4-4454-ABE4-1E548D831F23}" destId="{99EB8CD6-D37F-4612-B39B-3A9FA0A60A65}" srcOrd="1" destOrd="0" presId="urn:microsoft.com/office/officeart/2005/8/layout/orgChart1"/>
    <dgm:cxn modelId="{EFB771BC-011F-4259-8CAA-EF06CFD2EB99}" type="presParOf" srcId="{8538B9B5-4E8A-4FC9-8EA5-D450DEDB7812}" destId="{222B9ADD-A7A1-43DD-9043-768B13BC52C5}" srcOrd="1" destOrd="0" presId="urn:microsoft.com/office/officeart/2005/8/layout/orgChart1"/>
    <dgm:cxn modelId="{51BA2B41-BE90-42FA-A102-47320695D4D1}" type="presParOf" srcId="{8538B9B5-4E8A-4FC9-8EA5-D450DEDB7812}" destId="{6487CABD-1BC7-4F26-BC42-5BF60EFE2FA2}" srcOrd="2" destOrd="0" presId="urn:microsoft.com/office/officeart/2005/8/layout/orgChart1"/>
    <dgm:cxn modelId="{553CF80C-2780-4546-B386-FD44DBB96D62}" type="presParOf" srcId="{2C00D628-DC88-4429-BFD5-6759BE7D9BF3}" destId="{DE4BE355-8132-469B-AD60-EFF10068648E}" srcOrd="2" destOrd="0" presId="urn:microsoft.com/office/officeart/2005/8/layout/orgChart1"/>
    <dgm:cxn modelId="{2EEEF0B6-DAC8-4606-9A26-DAEB91B358AF}" type="presParOf" srcId="{2C00D628-DC88-4429-BFD5-6759BE7D9BF3}" destId="{2685A417-5989-4C1E-A2E7-BB916EDAED77}" srcOrd="3" destOrd="0" presId="urn:microsoft.com/office/officeart/2005/8/layout/orgChart1"/>
    <dgm:cxn modelId="{530BA3E4-3282-411B-B1CB-D7D26542449E}" type="presParOf" srcId="{2685A417-5989-4C1E-A2E7-BB916EDAED77}" destId="{A7998925-E8D5-4976-8751-A2C09D9ED2FA}" srcOrd="0" destOrd="0" presId="urn:microsoft.com/office/officeart/2005/8/layout/orgChart1"/>
    <dgm:cxn modelId="{3C0A5EED-C202-4132-808F-5475E14E2A5B}" type="presParOf" srcId="{A7998925-E8D5-4976-8751-A2C09D9ED2FA}" destId="{C2DA29FE-E60D-473A-910E-495B3138D40A}" srcOrd="0" destOrd="0" presId="urn:microsoft.com/office/officeart/2005/8/layout/orgChart1"/>
    <dgm:cxn modelId="{CDD9E30F-13A0-492E-8583-0C37F87699C8}" type="presParOf" srcId="{A7998925-E8D5-4976-8751-A2C09D9ED2FA}" destId="{DF738A1B-4F8E-445D-B04F-C292A2559DAE}" srcOrd="1" destOrd="0" presId="urn:microsoft.com/office/officeart/2005/8/layout/orgChart1"/>
    <dgm:cxn modelId="{429C57BB-B932-46E0-ADE7-CF70EBE2834F}" type="presParOf" srcId="{2685A417-5989-4C1E-A2E7-BB916EDAED77}" destId="{BA0AE581-DCC4-43D0-BF62-D25CA56D28F2}" srcOrd="1" destOrd="0" presId="urn:microsoft.com/office/officeart/2005/8/layout/orgChart1"/>
    <dgm:cxn modelId="{65008154-1ACA-43F8-82A3-7F8FBD9AFF74}" type="presParOf" srcId="{2685A417-5989-4C1E-A2E7-BB916EDAED77}" destId="{F14C8B0C-05A8-4575-B103-EFA6E4DD1C92}" srcOrd="2" destOrd="0" presId="urn:microsoft.com/office/officeart/2005/8/layout/orgChart1"/>
    <dgm:cxn modelId="{47EAFBDE-7B3D-4BEC-87F7-8AF9404B9BE0}" type="presParOf" srcId="{2C00D628-DC88-4429-BFD5-6759BE7D9BF3}" destId="{CA38F209-347D-429E-9EB6-F51BD010AF09}" srcOrd="4" destOrd="0" presId="urn:microsoft.com/office/officeart/2005/8/layout/orgChart1"/>
    <dgm:cxn modelId="{313AA705-C77D-4059-B05C-648FD07E697E}" type="presParOf" srcId="{2C00D628-DC88-4429-BFD5-6759BE7D9BF3}" destId="{EC7419AF-B298-4814-9648-B014A00C0F5E}" srcOrd="5" destOrd="0" presId="urn:microsoft.com/office/officeart/2005/8/layout/orgChart1"/>
    <dgm:cxn modelId="{46D0A320-0866-4FEF-8A77-CDAEB8044260}" type="presParOf" srcId="{EC7419AF-B298-4814-9648-B014A00C0F5E}" destId="{7CE555DA-A1A2-402F-957F-BD0158EB1519}" srcOrd="0" destOrd="0" presId="urn:microsoft.com/office/officeart/2005/8/layout/orgChart1"/>
    <dgm:cxn modelId="{9917E920-053A-416F-B54C-FF3F376F2B0B}" type="presParOf" srcId="{7CE555DA-A1A2-402F-957F-BD0158EB1519}" destId="{09CDF924-757F-4407-A4A5-38103198FBF7}" srcOrd="0" destOrd="0" presId="urn:microsoft.com/office/officeart/2005/8/layout/orgChart1"/>
    <dgm:cxn modelId="{01FA6C31-317E-4B7E-B8B0-3150E505DC4F}" type="presParOf" srcId="{7CE555DA-A1A2-402F-957F-BD0158EB1519}" destId="{603E7F53-70D5-4278-B7A1-C79C03B5250B}" srcOrd="1" destOrd="0" presId="urn:microsoft.com/office/officeart/2005/8/layout/orgChart1"/>
    <dgm:cxn modelId="{F06F33AF-8CDF-41DF-87B7-8503FC5F052C}" type="presParOf" srcId="{EC7419AF-B298-4814-9648-B014A00C0F5E}" destId="{26089A91-AC58-4388-9300-B7D7AC339F6A}" srcOrd="1" destOrd="0" presId="urn:microsoft.com/office/officeart/2005/8/layout/orgChart1"/>
    <dgm:cxn modelId="{370330EC-DD37-4802-BE11-04921C960E78}" type="presParOf" srcId="{EC7419AF-B298-4814-9648-B014A00C0F5E}" destId="{6998D787-082A-49FB-9108-7DE9E4FF7F89}" srcOrd="2" destOrd="0" presId="urn:microsoft.com/office/officeart/2005/8/layout/orgChart1"/>
    <dgm:cxn modelId="{C8353EC1-B612-409F-8A0A-BC7F9BBA477A}" type="presParOf" srcId="{2C00D628-DC88-4429-BFD5-6759BE7D9BF3}" destId="{910B9A07-4989-4907-A25A-BE2D5CD24462}" srcOrd="6" destOrd="0" presId="urn:microsoft.com/office/officeart/2005/8/layout/orgChart1"/>
    <dgm:cxn modelId="{1EFA0347-C42D-4A85-872E-7860A4F784C5}" type="presParOf" srcId="{2C00D628-DC88-4429-BFD5-6759BE7D9BF3}" destId="{9F9523E6-4DD6-4634-8EAA-E2F1A583428C}" srcOrd="7" destOrd="0" presId="urn:microsoft.com/office/officeart/2005/8/layout/orgChart1"/>
    <dgm:cxn modelId="{90881224-3D98-415B-9328-4CACC0532F63}" type="presParOf" srcId="{9F9523E6-4DD6-4634-8EAA-E2F1A583428C}" destId="{6C810354-E993-41A5-A3B5-91DBCF64C83D}" srcOrd="0" destOrd="0" presId="urn:microsoft.com/office/officeart/2005/8/layout/orgChart1"/>
    <dgm:cxn modelId="{3A70A0A4-B730-4F41-B337-A471CA80E0DF}" type="presParOf" srcId="{6C810354-E993-41A5-A3B5-91DBCF64C83D}" destId="{5FCEA840-2C27-46B3-90B2-0578CEA96554}" srcOrd="0" destOrd="0" presId="urn:microsoft.com/office/officeart/2005/8/layout/orgChart1"/>
    <dgm:cxn modelId="{BF2FFE8B-BC76-40AF-A6C9-97FC87D79CC4}" type="presParOf" srcId="{6C810354-E993-41A5-A3B5-91DBCF64C83D}" destId="{E6F4C0A0-995C-49AE-8FEB-DE6415C180D5}" srcOrd="1" destOrd="0" presId="urn:microsoft.com/office/officeart/2005/8/layout/orgChart1"/>
    <dgm:cxn modelId="{32C88A5B-84CC-4F3D-A70F-99AD0965BBF8}" type="presParOf" srcId="{9F9523E6-4DD6-4634-8EAA-E2F1A583428C}" destId="{F45A8B4F-BE3E-4165-8F56-9B95298FE931}" srcOrd="1" destOrd="0" presId="urn:microsoft.com/office/officeart/2005/8/layout/orgChart1"/>
    <dgm:cxn modelId="{B6A86636-36A7-4B5F-95A9-319FC1672A30}" type="presParOf" srcId="{9F9523E6-4DD6-4634-8EAA-E2F1A583428C}" destId="{19F125E5-208B-4AA1-B147-F59462C9021E}" srcOrd="2" destOrd="0" presId="urn:microsoft.com/office/officeart/2005/8/layout/orgChart1"/>
    <dgm:cxn modelId="{22916255-44DC-4331-83F9-C000D755B911}" type="presParOf" srcId="{2C00D628-DC88-4429-BFD5-6759BE7D9BF3}" destId="{3B5668C8-4844-4AFD-868A-7231FCB17197}" srcOrd="8" destOrd="0" presId="urn:microsoft.com/office/officeart/2005/8/layout/orgChart1"/>
    <dgm:cxn modelId="{1CED647B-E885-4392-B21A-46133B5B8319}" type="presParOf" srcId="{2C00D628-DC88-4429-BFD5-6759BE7D9BF3}" destId="{91DAB351-F293-4A79-9EC7-A6CA5DFAF125}" srcOrd="9" destOrd="0" presId="urn:microsoft.com/office/officeart/2005/8/layout/orgChart1"/>
    <dgm:cxn modelId="{9DB3DDC4-2543-47FE-9FE9-FB0EE34BA6C8}" type="presParOf" srcId="{91DAB351-F293-4A79-9EC7-A6CA5DFAF125}" destId="{C54A3FC1-E986-4075-99EA-468E1CFFB360}" srcOrd="0" destOrd="0" presId="urn:microsoft.com/office/officeart/2005/8/layout/orgChart1"/>
    <dgm:cxn modelId="{D2AEB56F-A3C3-432A-9241-D38FE4E3F98D}" type="presParOf" srcId="{C54A3FC1-E986-4075-99EA-468E1CFFB360}" destId="{E04701F3-D81E-4904-9448-49329D394B90}" srcOrd="0" destOrd="0" presId="urn:microsoft.com/office/officeart/2005/8/layout/orgChart1"/>
    <dgm:cxn modelId="{ABAA63A7-50F2-46B4-97C5-DF4F16724325}" type="presParOf" srcId="{C54A3FC1-E986-4075-99EA-468E1CFFB360}" destId="{F5AEA1FC-37D6-4968-8BAE-AECCD2C590DD}" srcOrd="1" destOrd="0" presId="urn:microsoft.com/office/officeart/2005/8/layout/orgChart1"/>
    <dgm:cxn modelId="{BCC36C2C-FEAF-4D74-A4E6-2671DBD6A5A5}" type="presParOf" srcId="{91DAB351-F293-4A79-9EC7-A6CA5DFAF125}" destId="{D72C9889-D5D3-48FD-918C-34B0F32BD1EB}" srcOrd="1" destOrd="0" presId="urn:microsoft.com/office/officeart/2005/8/layout/orgChart1"/>
    <dgm:cxn modelId="{671B4D63-B9FA-4770-B123-D680066F1E8A}" type="presParOf" srcId="{91DAB351-F293-4A79-9EC7-A6CA5DFAF125}" destId="{A0501E44-F90C-43AC-AF8E-2A8BB7C7938E}" srcOrd="2" destOrd="0" presId="urn:microsoft.com/office/officeart/2005/8/layout/orgChart1"/>
    <dgm:cxn modelId="{0D1D60CA-0DE4-4BA1-A981-B32D4506E5B5}" type="presParOf" srcId="{4744B737-702E-4F02-8F1D-2572E42E6173}" destId="{53CC89E9-FA2C-4138-9269-7ADE1CE1C8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78D676-DB26-4390-BC83-009F2D5AE8AF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6C663B-9D6D-4785-9F9F-DEC127A6B1F8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দিনলিপির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প্রকারভেদ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1F0669-C093-4987-A66E-7883F6E1D11F}" type="parTrans" cxnId="{C68C9C82-58D0-4C26-965C-CC00EE90AFB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54A829-BA71-4BB5-B334-5ABE8BA27047}" type="sibTrans" cxnId="{C68C9C82-58D0-4C26-965C-CC00EE90AFB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813077-8416-4247-AAB1-6BAEF9AE8427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দৈনন্দিন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ঘটনা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78FB9-F5B7-441A-9B0E-150ACC398410}" type="parTrans" cxnId="{C7639BCF-55B6-445F-A2DB-527D26E4D381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7598F9-2FC1-43D4-8BED-DF22C9C40A0B}" type="sibTrans" cxnId="{C7639BCF-55B6-445F-A2DB-527D26E4D381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15EE61-7482-494F-A15F-300921918F55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আপনার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4D6FBF-7D52-4E66-A831-02B35A80D84F}" type="parTrans" cxnId="{34CA0030-6F4A-4602-A5BF-71A841EAB854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D6A6D6-EFC8-4317-BF7C-F245FF733B60}" type="sibTrans" cxnId="{34CA0030-6F4A-4602-A5BF-71A841EAB854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A25871-909F-4E34-AB1D-6D9B945D5BB4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আপনার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ইচ্ছা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80B7B7-0378-49A4-87DE-B9D8415182EB}" type="parTrans" cxnId="{54ED2DE6-1019-407A-84D0-DC4F26CB953A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1F6B9A-94B7-4377-9D57-BFD8DAE89334}" type="sibTrans" cxnId="{54ED2DE6-1019-407A-84D0-DC4F26CB953A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D8B109-8EBE-48E4-ACA0-C3A21C7C8BA0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আপনার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ব্যর্থতা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611B5B-F329-4677-BBC3-E0A86A3494B3}" type="parTrans" cxnId="{ED2787FA-2AF0-4184-A1C2-CDF7C3468619}">
      <dgm:prSet/>
      <dgm:spPr/>
      <dgm:t>
        <a:bodyPr/>
        <a:lstStyle/>
        <a:p>
          <a:endParaRPr lang="en-US"/>
        </a:p>
      </dgm:t>
    </dgm:pt>
    <dgm:pt modelId="{9374D878-2802-488B-B148-6D0C407DB210}" type="sibTrans" cxnId="{ED2787FA-2AF0-4184-A1C2-CDF7C3468619}">
      <dgm:prSet/>
      <dgm:spPr/>
      <dgm:t>
        <a:bodyPr/>
        <a:lstStyle/>
        <a:p>
          <a:endParaRPr lang="en-US"/>
        </a:p>
      </dgm:t>
    </dgm:pt>
    <dgm:pt modelId="{A9F2B42A-D14F-4764-B15A-F38C605E9E9B}" type="pres">
      <dgm:prSet presAssocID="{B378D676-DB26-4390-BC83-009F2D5AE8A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DF7617A-A959-41D4-B069-CBFF550DDBE2}" type="pres">
      <dgm:prSet presAssocID="{226C663B-9D6D-4785-9F9F-DEC127A6B1F8}" presName="hierRoot1" presStyleCnt="0">
        <dgm:presLayoutVars>
          <dgm:hierBranch val="init"/>
        </dgm:presLayoutVars>
      </dgm:prSet>
      <dgm:spPr/>
    </dgm:pt>
    <dgm:pt modelId="{86614786-D9A0-4BD6-AA69-C8BA10E8A731}" type="pres">
      <dgm:prSet presAssocID="{226C663B-9D6D-4785-9F9F-DEC127A6B1F8}" presName="rootComposite1" presStyleCnt="0"/>
      <dgm:spPr/>
    </dgm:pt>
    <dgm:pt modelId="{72EF39FD-FB7F-40E2-8988-F41966ECD8C9}" type="pres">
      <dgm:prSet presAssocID="{226C663B-9D6D-4785-9F9F-DEC127A6B1F8}" presName="rootText1" presStyleLbl="alignAcc1" presStyleIdx="0" presStyleCnt="0" custScaleY="200294" custLinFactNeighborX="291" custLinFactNeighborY="-94743">
        <dgm:presLayoutVars>
          <dgm:chPref val="3"/>
        </dgm:presLayoutVars>
      </dgm:prSet>
      <dgm:spPr/>
    </dgm:pt>
    <dgm:pt modelId="{22CE9B6A-B0AA-4C4E-8E4A-70ED4B0893B2}" type="pres">
      <dgm:prSet presAssocID="{226C663B-9D6D-4785-9F9F-DEC127A6B1F8}" presName="topArc1" presStyleLbl="parChTrans1D1" presStyleIdx="0" presStyleCnt="10"/>
      <dgm:spPr/>
    </dgm:pt>
    <dgm:pt modelId="{889AD86F-5B74-43FD-98D8-0EAEA87D1C97}" type="pres">
      <dgm:prSet presAssocID="{226C663B-9D6D-4785-9F9F-DEC127A6B1F8}" presName="bottomArc1" presStyleLbl="parChTrans1D1" presStyleIdx="1" presStyleCnt="10"/>
      <dgm:spPr/>
    </dgm:pt>
    <dgm:pt modelId="{48A952FF-21D4-4252-B483-22AC0BDB73F4}" type="pres">
      <dgm:prSet presAssocID="{226C663B-9D6D-4785-9F9F-DEC127A6B1F8}" presName="topConnNode1" presStyleLbl="node1" presStyleIdx="0" presStyleCnt="0"/>
      <dgm:spPr/>
    </dgm:pt>
    <dgm:pt modelId="{04764B4E-34D6-45F1-A7A8-9D71086C389C}" type="pres">
      <dgm:prSet presAssocID="{226C663B-9D6D-4785-9F9F-DEC127A6B1F8}" presName="hierChild2" presStyleCnt="0"/>
      <dgm:spPr/>
    </dgm:pt>
    <dgm:pt modelId="{E7FAD04F-2291-4B65-87AE-282C598A900D}" type="pres">
      <dgm:prSet presAssocID="{95C78FB9-F5B7-441A-9B0E-150ACC398410}" presName="Name28" presStyleLbl="parChTrans1D2" presStyleIdx="0" presStyleCnt="4"/>
      <dgm:spPr/>
    </dgm:pt>
    <dgm:pt modelId="{1E5B9E37-3386-4309-92DC-317D839D5E48}" type="pres">
      <dgm:prSet presAssocID="{99813077-8416-4247-AAB1-6BAEF9AE8427}" presName="hierRoot2" presStyleCnt="0">
        <dgm:presLayoutVars>
          <dgm:hierBranch val="init"/>
        </dgm:presLayoutVars>
      </dgm:prSet>
      <dgm:spPr/>
    </dgm:pt>
    <dgm:pt modelId="{FBDA4EB5-4FB2-4B55-9021-64F5AFFE2630}" type="pres">
      <dgm:prSet presAssocID="{99813077-8416-4247-AAB1-6BAEF9AE8427}" presName="rootComposite2" presStyleCnt="0"/>
      <dgm:spPr/>
    </dgm:pt>
    <dgm:pt modelId="{0F39FDD0-3E00-4935-B2F3-01348FB94F00}" type="pres">
      <dgm:prSet presAssocID="{99813077-8416-4247-AAB1-6BAEF9AE8427}" presName="rootText2" presStyleLbl="alignAcc1" presStyleIdx="0" presStyleCnt="0" custScaleY="200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BA25CD-9A09-4647-A982-D667FEF01602}" type="pres">
      <dgm:prSet presAssocID="{99813077-8416-4247-AAB1-6BAEF9AE8427}" presName="topArc2" presStyleLbl="parChTrans1D1" presStyleIdx="2" presStyleCnt="10"/>
      <dgm:spPr/>
    </dgm:pt>
    <dgm:pt modelId="{7190FCE0-8266-4256-A138-AC715F013506}" type="pres">
      <dgm:prSet presAssocID="{99813077-8416-4247-AAB1-6BAEF9AE8427}" presName="bottomArc2" presStyleLbl="parChTrans1D1" presStyleIdx="3" presStyleCnt="10"/>
      <dgm:spPr/>
    </dgm:pt>
    <dgm:pt modelId="{4AD12E77-E1E9-4E46-BCD6-520B846AFD3E}" type="pres">
      <dgm:prSet presAssocID="{99813077-8416-4247-AAB1-6BAEF9AE8427}" presName="topConnNode2" presStyleLbl="node2" presStyleIdx="0" presStyleCnt="0"/>
      <dgm:spPr/>
    </dgm:pt>
    <dgm:pt modelId="{DA829E6C-E9A6-4CFE-8150-C329783098D3}" type="pres">
      <dgm:prSet presAssocID="{99813077-8416-4247-AAB1-6BAEF9AE8427}" presName="hierChild4" presStyleCnt="0"/>
      <dgm:spPr/>
    </dgm:pt>
    <dgm:pt modelId="{FD45A8DE-C283-4717-8EF1-5F5C347F2F3B}" type="pres">
      <dgm:prSet presAssocID="{99813077-8416-4247-AAB1-6BAEF9AE8427}" presName="hierChild5" presStyleCnt="0"/>
      <dgm:spPr/>
    </dgm:pt>
    <dgm:pt modelId="{DE83E676-C2DF-4C02-9479-A62E0CE71959}" type="pres">
      <dgm:prSet presAssocID="{874D6FBF-7D52-4E66-A831-02B35A80D84F}" presName="Name28" presStyleLbl="parChTrans1D2" presStyleIdx="1" presStyleCnt="4"/>
      <dgm:spPr/>
    </dgm:pt>
    <dgm:pt modelId="{C408E74A-9A4E-4C87-9478-F915DDED0D28}" type="pres">
      <dgm:prSet presAssocID="{7415EE61-7482-494F-A15F-300921918F55}" presName="hierRoot2" presStyleCnt="0">
        <dgm:presLayoutVars>
          <dgm:hierBranch val="init"/>
        </dgm:presLayoutVars>
      </dgm:prSet>
      <dgm:spPr/>
    </dgm:pt>
    <dgm:pt modelId="{E007BF4E-F35F-4C35-AEC9-029CA945075C}" type="pres">
      <dgm:prSet presAssocID="{7415EE61-7482-494F-A15F-300921918F55}" presName="rootComposite2" presStyleCnt="0"/>
      <dgm:spPr/>
    </dgm:pt>
    <dgm:pt modelId="{E7EAB8B4-B2DA-4BA6-A46D-FED61DDA0A5D}" type="pres">
      <dgm:prSet presAssocID="{7415EE61-7482-494F-A15F-300921918F55}" presName="rootText2" presStyleLbl="alignAcc1" presStyleIdx="0" presStyleCnt="0" custScaleY="200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ECB7A4-B547-4DC1-92A8-B71CC6DE72F5}" type="pres">
      <dgm:prSet presAssocID="{7415EE61-7482-494F-A15F-300921918F55}" presName="topArc2" presStyleLbl="parChTrans1D1" presStyleIdx="4" presStyleCnt="10"/>
      <dgm:spPr/>
    </dgm:pt>
    <dgm:pt modelId="{6FA1AC53-9750-40B6-96D5-63C108AC6A03}" type="pres">
      <dgm:prSet presAssocID="{7415EE61-7482-494F-A15F-300921918F55}" presName="bottomArc2" presStyleLbl="parChTrans1D1" presStyleIdx="5" presStyleCnt="10"/>
      <dgm:spPr/>
    </dgm:pt>
    <dgm:pt modelId="{B1C688E5-7315-44E3-B9B0-4079D09DF4AE}" type="pres">
      <dgm:prSet presAssocID="{7415EE61-7482-494F-A15F-300921918F55}" presName="topConnNode2" presStyleLbl="node2" presStyleIdx="0" presStyleCnt="0"/>
      <dgm:spPr/>
    </dgm:pt>
    <dgm:pt modelId="{8E9856E8-1D33-45A4-BADA-1DFC786C80BD}" type="pres">
      <dgm:prSet presAssocID="{7415EE61-7482-494F-A15F-300921918F55}" presName="hierChild4" presStyleCnt="0"/>
      <dgm:spPr/>
    </dgm:pt>
    <dgm:pt modelId="{4C365BFF-AD22-424C-B618-45AE03143D69}" type="pres">
      <dgm:prSet presAssocID="{7415EE61-7482-494F-A15F-300921918F55}" presName="hierChild5" presStyleCnt="0"/>
      <dgm:spPr/>
    </dgm:pt>
    <dgm:pt modelId="{9B377EEF-9D0D-48E4-9115-BF151D122195}" type="pres">
      <dgm:prSet presAssocID="{56611B5B-F329-4677-BBC3-E0A86A3494B3}" presName="Name28" presStyleLbl="parChTrans1D2" presStyleIdx="2" presStyleCnt="4"/>
      <dgm:spPr/>
    </dgm:pt>
    <dgm:pt modelId="{94A9FCD2-E811-41BD-8E47-1A96DFDF9429}" type="pres">
      <dgm:prSet presAssocID="{E9D8B109-8EBE-48E4-ACA0-C3A21C7C8BA0}" presName="hierRoot2" presStyleCnt="0">
        <dgm:presLayoutVars>
          <dgm:hierBranch val="init"/>
        </dgm:presLayoutVars>
      </dgm:prSet>
      <dgm:spPr/>
    </dgm:pt>
    <dgm:pt modelId="{3AEEA2E5-2884-483B-A59C-2F793AA9AD40}" type="pres">
      <dgm:prSet presAssocID="{E9D8B109-8EBE-48E4-ACA0-C3A21C7C8BA0}" presName="rootComposite2" presStyleCnt="0"/>
      <dgm:spPr/>
    </dgm:pt>
    <dgm:pt modelId="{705AC213-14E5-4906-B3A3-3C8D3F50DABB}" type="pres">
      <dgm:prSet presAssocID="{E9D8B109-8EBE-48E4-ACA0-C3A21C7C8BA0}" presName="rootText2" presStyleLbl="alignAcc1" presStyleIdx="0" presStyleCnt="0" custScaleY="200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BCDB74-7D0D-414E-808A-1DC0B39D4264}" type="pres">
      <dgm:prSet presAssocID="{E9D8B109-8EBE-48E4-ACA0-C3A21C7C8BA0}" presName="topArc2" presStyleLbl="parChTrans1D1" presStyleIdx="6" presStyleCnt="10"/>
      <dgm:spPr/>
    </dgm:pt>
    <dgm:pt modelId="{CA509DC2-A16E-4953-94B3-80A22AD377F8}" type="pres">
      <dgm:prSet presAssocID="{E9D8B109-8EBE-48E4-ACA0-C3A21C7C8BA0}" presName="bottomArc2" presStyleLbl="parChTrans1D1" presStyleIdx="7" presStyleCnt="10"/>
      <dgm:spPr/>
    </dgm:pt>
    <dgm:pt modelId="{C9FDF15A-70F3-44ED-A914-64B1E14BEE84}" type="pres">
      <dgm:prSet presAssocID="{E9D8B109-8EBE-48E4-ACA0-C3A21C7C8BA0}" presName="topConnNode2" presStyleLbl="node2" presStyleIdx="0" presStyleCnt="0"/>
      <dgm:spPr/>
    </dgm:pt>
    <dgm:pt modelId="{EF166131-F331-42BA-A3AF-4B27ECCDB631}" type="pres">
      <dgm:prSet presAssocID="{E9D8B109-8EBE-48E4-ACA0-C3A21C7C8BA0}" presName="hierChild4" presStyleCnt="0"/>
      <dgm:spPr/>
    </dgm:pt>
    <dgm:pt modelId="{D2E19836-A8CE-4207-AB61-A207B0189786}" type="pres">
      <dgm:prSet presAssocID="{E9D8B109-8EBE-48E4-ACA0-C3A21C7C8BA0}" presName="hierChild5" presStyleCnt="0"/>
      <dgm:spPr/>
    </dgm:pt>
    <dgm:pt modelId="{5D8787A1-2FE6-41F6-9C5E-85F5DE75F023}" type="pres">
      <dgm:prSet presAssocID="{0980B7B7-0378-49A4-87DE-B9D8415182EB}" presName="Name28" presStyleLbl="parChTrans1D2" presStyleIdx="3" presStyleCnt="4"/>
      <dgm:spPr/>
    </dgm:pt>
    <dgm:pt modelId="{7B317EAC-B56D-403F-BE76-9FF5B6680113}" type="pres">
      <dgm:prSet presAssocID="{14A25871-909F-4E34-AB1D-6D9B945D5BB4}" presName="hierRoot2" presStyleCnt="0">
        <dgm:presLayoutVars>
          <dgm:hierBranch val="init"/>
        </dgm:presLayoutVars>
      </dgm:prSet>
      <dgm:spPr/>
    </dgm:pt>
    <dgm:pt modelId="{5AF46CFF-4577-4F1A-ACA5-92C88E44C557}" type="pres">
      <dgm:prSet presAssocID="{14A25871-909F-4E34-AB1D-6D9B945D5BB4}" presName="rootComposite2" presStyleCnt="0"/>
      <dgm:spPr/>
    </dgm:pt>
    <dgm:pt modelId="{A3312A11-D34C-41F6-8959-BFF6A79E53BF}" type="pres">
      <dgm:prSet presAssocID="{14A25871-909F-4E34-AB1D-6D9B945D5BB4}" presName="rootText2" presStyleLbl="alignAcc1" presStyleIdx="0" presStyleCnt="0" custScaleY="200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B1F64F-5C8B-4551-B77E-FE8B0B22B9D5}" type="pres">
      <dgm:prSet presAssocID="{14A25871-909F-4E34-AB1D-6D9B945D5BB4}" presName="topArc2" presStyleLbl="parChTrans1D1" presStyleIdx="8" presStyleCnt="10"/>
      <dgm:spPr/>
    </dgm:pt>
    <dgm:pt modelId="{4A79EB80-EF2C-4790-96DB-87154106B47E}" type="pres">
      <dgm:prSet presAssocID="{14A25871-909F-4E34-AB1D-6D9B945D5BB4}" presName="bottomArc2" presStyleLbl="parChTrans1D1" presStyleIdx="9" presStyleCnt="10"/>
      <dgm:spPr/>
    </dgm:pt>
    <dgm:pt modelId="{F4FB7858-CD6D-41A8-AD78-19C9BEF551D6}" type="pres">
      <dgm:prSet presAssocID="{14A25871-909F-4E34-AB1D-6D9B945D5BB4}" presName="topConnNode2" presStyleLbl="node2" presStyleIdx="0" presStyleCnt="0"/>
      <dgm:spPr/>
    </dgm:pt>
    <dgm:pt modelId="{AC08AC69-0DC2-478C-AF87-176355EAA79D}" type="pres">
      <dgm:prSet presAssocID="{14A25871-909F-4E34-AB1D-6D9B945D5BB4}" presName="hierChild4" presStyleCnt="0"/>
      <dgm:spPr/>
    </dgm:pt>
    <dgm:pt modelId="{4186209C-8BAA-4189-80DE-88B08F25A23B}" type="pres">
      <dgm:prSet presAssocID="{14A25871-909F-4E34-AB1D-6D9B945D5BB4}" presName="hierChild5" presStyleCnt="0"/>
      <dgm:spPr/>
    </dgm:pt>
    <dgm:pt modelId="{8EC3A967-C311-4C16-8DEE-E658AF1C0147}" type="pres">
      <dgm:prSet presAssocID="{226C663B-9D6D-4785-9F9F-DEC127A6B1F8}" presName="hierChild3" presStyleCnt="0"/>
      <dgm:spPr/>
    </dgm:pt>
  </dgm:ptLst>
  <dgm:cxnLst>
    <dgm:cxn modelId="{54ED2DE6-1019-407A-84D0-DC4F26CB953A}" srcId="{226C663B-9D6D-4785-9F9F-DEC127A6B1F8}" destId="{14A25871-909F-4E34-AB1D-6D9B945D5BB4}" srcOrd="3" destOrd="0" parTransId="{0980B7B7-0378-49A4-87DE-B9D8415182EB}" sibTransId="{291F6B9A-94B7-4377-9D57-BFD8DAE89334}"/>
    <dgm:cxn modelId="{CDB5136C-7AD7-477A-AC50-26F0A6B7AA35}" type="presOf" srcId="{56611B5B-F329-4677-BBC3-E0A86A3494B3}" destId="{9B377EEF-9D0D-48E4-9115-BF151D122195}" srcOrd="0" destOrd="0" presId="urn:microsoft.com/office/officeart/2008/layout/HalfCircleOrganizationChart"/>
    <dgm:cxn modelId="{C33EDF10-F864-4274-97E1-4665B7FD82DF}" type="presOf" srcId="{99813077-8416-4247-AAB1-6BAEF9AE8427}" destId="{0F39FDD0-3E00-4935-B2F3-01348FB94F00}" srcOrd="0" destOrd="0" presId="urn:microsoft.com/office/officeart/2008/layout/HalfCircleOrganizationChart"/>
    <dgm:cxn modelId="{71D30280-A670-4EF8-9E7E-79C02B6965A7}" type="presOf" srcId="{B378D676-DB26-4390-BC83-009F2D5AE8AF}" destId="{A9F2B42A-D14F-4764-B15A-F38C605E9E9B}" srcOrd="0" destOrd="0" presId="urn:microsoft.com/office/officeart/2008/layout/HalfCircleOrganizationChart"/>
    <dgm:cxn modelId="{A97F2BCB-C8C5-4802-B7E8-0343B2F135FA}" type="presOf" srcId="{7415EE61-7482-494F-A15F-300921918F55}" destId="{B1C688E5-7315-44E3-B9B0-4079D09DF4AE}" srcOrd="1" destOrd="0" presId="urn:microsoft.com/office/officeart/2008/layout/HalfCircleOrganizationChart"/>
    <dgm:cxn modelId="{70AED2AD-C487-4FF6-B1F0-60CB28303021}" type="presOf" srcId="{7415EE61-7482-494F-A15F-300921918F55}" destId="{E7EAB8B4-B2DA-4BA6-A46D-FED61DDA0A5D}" srcOrd="0" destOrd="0" presId="urn:microsoft.com/office/officeart/2008/layout/HalfCircleOrganizationChart"/>
    <dgm:cxn modelId="{C7639BCF-55B6-445F-A2DB-527D26E4D381}" srcId="{226C663B-9D6D-4785-9F9F-DEC127A6B1F8}" destId="{99813077-8416-4247-AAB1-6BAEF9AE8427}" srcOrd="0" destOrd="0" parTransId="{95C78FB9-F5B7-441A-9B0E-150ACC398410}" sibTransId="{B97598F9-2FC1-43D4-8BED-DF22C9C40A0B}"/>
    <dgm:cxn modelId="{ED2787FA-2AF0-4184-A1C2-CDF7C3468619}" srcId="{226C663B-9D6D-4785-9F9F-DEC127A6B1F8}" destId="{E9D8B109-8EBE-48E4-ACA0-C3A21C7C8BA0}" srcOrd="2" destOrd="0" parTransId="{56611B5B-F329-4677-BBC3-E0A86A3494B3}" sibTransId="{9374D878-2802-488B-B148-6D0C407DB210}"/>
    <dgm:cxn modelId="{34CA0030-6F4A-4602-A5BF-71A841EAB854}" srcId="{226C663B-9D6D-4785-9F9F-DEC127A6B1F8}" destId="{7415EE61-7482-494F-A15F-300921918F55}" srcOrd="1" destOrd="0" parTransId="{874D6FBF-7D52-4E66-A831-02B35A80D84F}" sibTransId="{3BD6A6D6-EFC8-4317-BF7C-F245FF733B60}"/>
    <dgm:cxn modelId="{C8A34BD7-D704-403B-A786-E257BF17F2FD}" type="presOf" srcId="{E9D8B109-8EBE-48E4-ACA0-C3A21C7C8BA0}" destId="{C9FDF15A-70F3-44ED-A914-64B1E14BEE84}" srcOrd="1" destOrd="0" presId="urn:microsoft.com/office/officeart/2008/layout/HalfCircleOrganizationChart"/>
    <dgm:cxn modelId="{ED09060B-53DB-403D-8B6D-0AE55D40076B}" type="presOf" srcId="{14A25871-909F-4E34-AB1D-6D9B945D5BB4}" destId="{F4FB7858-CD6D-41A8-AD78-19C9BEF551D6}" srcOrd="1" destOrd="0" presId="urn:microsoft.com/office/officeart/2008/layout/HalfCircleOrganizationChart"/>
    <dgm:cxn modelId="{02DBCA73-DC35-4840-8A42-62304CC06255}" type="presOf" srcId="{226C663B-9D6D-4785-9F9F-DEC127A6B1F8}" destId="{48A952FF-21D4-4252-B483-22AC0BDB73F4}" srcOrd="1" destOrd="0" presId="urn:microsoft.com/office/officeart/2008/layout/HalfCircleOrganizationChart"/>
    <dgm:cxn modelId="{B7DF466D-2712-4986-96B5-34AB8AB4EADF}" type="presOf" srcId="{226C663B-9D6D-4785-9F9F-DEC127A6B1F8}" destId="{72EF39FD-FB7F-40E2-8988-F41966ECD8C9}" srcOrd="0" destOrd="0" presId="urn:microsoft.com/office/officeart/2008/layout/HalfCircleOrganizationChart"/>
    <dgm:cxn modelId="{B17427C5-6279-48E4-9338-9D59E00B2532}" type="presOf" srcId="{0980B7B7-0378-49A4-87DE-B9D8415182EB}" destId="{5D8787A1-2FE6-41F6-9C5E-85F5DE75F023}" srcOrd="0" destOrd="0" presId="urn:microsoft.com/office/officeart/2008/layout/HalfCircleOrganizationChart"/>
    <dgm:cxn modelId="{5396D69A-90D9-4EC0-AA59-16D783FD74EB}" type="presOf" srcId="{874D6FBF-7D52-4E66-A831-02B35A80D84F}" destId="{DE83E676-C2DF-4C02-9479-A62E0CE71959}" srcOrd="0" destOrd="0" presId="urn:microsoft.com/office/officeart/2008/layout/HalfCircleOrganizationChart"/>
    <dgm:cxn modelId="{71F059B6-F5F7-4977-9755-D8764AFECDA3}" type="presOf" srcId="{99813077-8416-4247-AAB1-6BAEF9AE8427}" destId="{4AD12E77-E1E9-4E46-BCD6-520B846AFD3E}" srcOrd="1" destOrd="0" presId="urn:microsoft.com/office/officeart/2008/layout/HalfCircleOrganizationChart"/>
    <dgm:cxn modelId="{369B7DFE-A24C-480D-A3A6-4D4B18D5AE10}" type="presOf" srcId="{14A25871-909F-4E34-AB1D-6D9B945D5BB4}" destId="{A3312A11-D34C-41F6-8959-BFF6A79E53BF}" srcOrd="0" destOrd="0" presId="urn:microsoft.com/office/officeart/2008/layout/HalfCircleOrganizationChart"/>
    <dgm:cxn modelId="{37028DFC-97C7-45E1-B5B0-EF75EBD759D9}" type="presOf" srcId="{95C78FB9-F5B7-441A-9B0E-150ACC398410}" destId="{E7FAD04F-2291-4B65-87AE-282C598A900D}" srcOrd="0" destOrd="0" presId="urn:microsoft.com/office/officeart/2008/layout/HalfCircleOrganizationChart"/>
    <dgm:cxn modelId="{98752C9C-4159-49F7-92B3-C94A77F584C3}" type="presOf" srcId="{E9D8B109-8EBE-48E4-ACA0-C3A21C7C8BA0}" destId="{705AC213-14E5-4906-B3A3-3C8D3F50DABB}" srcOrd="0" destOrd="0" presId="urn:microsoft.com/office/officeart/2008/layout/HalfCircleOrganizationChart"/>
    <dgm:cxn modelId="{C68C9C82-58D0-4C26-965C-CC00EE90AFBD}" srcId="{B378D676-DB26-4390-BC83-009F2D5AE8AF}" destId="{226C663B-9D6D-4785-9F9F-DEC127A6B1F8}" srcOrd="0" destOrd="0" parTransId="{1F1F0669-C093-4987-A66E-7883F6E1D11F}" sibTransId="{4454A829-BA71-4BB5-B334-5ABE8BA27047}"/>
    <dgm:cxn modelId="{074F6160-2AFF-4231-ACB6-FA1A859AB227}" type="presParOf" srcId="{A9F2B42A-D14F-4764-B15A-F38C605E9E9B}" destId="{6DF7617A-A959-41D4-B069-CBFF550DDBE2}" srcOrd="0" destOrd="0" presId="urn:microsoft.com/office/officeart/2008/layout/HalfCircleOrganizationChart"/>
    <dgm:cxn modelId="{8E3C3A11-2A39-433C-BA52-AB6350248764}" type="presParOf" srcId="{6DF7617A-A959-41D4-B069-CBFF550DDBE2}" destId="{86614786-D9A0-4BD6-AA69-C8BA10E8A731}" srcOrd="0" destOrd="0" presId="urn:microsoft.com/office/officeart/2008/layout/HalfCircleOrganizationChart"/>
    <dgm:cxn modelId="{2218A39B-1240-4297-94D8-5013C695C437}" type="presParOf" srcId="{86614786-D9A0-4BD6-AA69-C8BA10E8A731}" destId="{72EF39FD-FB7F-40E2-8988-F41966ECD8C9}" srcOrd="0" destOrd="0" presId="urn:microsoft.com/office/officeart/2008/layout/HalfCircleOrganizationChart"/>
    <dgm:cxn modelId="{9DF7E8A8-D5D2-434D-AF09-FDBF5E0D4754}" type="presParOf" srcId="{86614786-D9A0-4BD6-AA69-C8BA10E8A731}" destId="{22CE9B6A-B0AA-4C4E-8E4A-70ED4B0893B2}" srcOrd="1" destOrd="0" presId="urn:microsoft.com/office/officeart/2008/layout/HalfCircleOrganizationChart"/>
    <dgm:cxn modelId="{B48E3322-AB9B-42D6-91EF-473ABDD4209E}" type="presParOf" srcId="{86614786-D9A0-4BD6-AA69-C8BA10E8A731}" destId="{889AD86F-5B74-43FD-98D8-0EAEA87D1C97}" srcOrd="2" destOrd="0" presId="urn:microsoft.com/office/officeart/2008/layout/HalfCircleOrganizationChart"/>
    <dgm:cxn modelId="{3BCB9406-4582-4E5B-B101-85CCDFAA9BF9}" type="presParOf" srcId="{86614786-D9A0-4BD6-AA69-C8BA10E8A731}" destId="{48A952FF-21D4-4252-B483-22AC0BDB73F4}" srcOrd="3" destOrd="0" presId="urn:microsoft.com/office/officeart/2008/layout/HalfCircleOrganizationChart"/>
    <dgm:cxn modelId="{9E59131C-D2FE-47AB-87F8-7E5F330BFD24}" type="presParOf" srcId="{6DF7617A-A959-41D4-B069-CBFF550DDBE2}" destId="{04764B4E-34D6-45F1-A7A8-9D71086C389C}" srcOrd="1" destOrd="0" presId="urn:microsoft.com/office/officeart/2008/layout/HalfCircleOrganizationChart"/>
    <dgm:cxn modelId="{DAFE1DC4-4D36-4EA4-82AA-35CCD27A3CE5}" type="presParOf" srcId="{04764B4E-34D6-45F1-A7A8-9D71086C389C}" destId="{E7FAD04F-2291-4B65-87AE-282C598A900D}" srcOrd="0" destOrd="0" presId="urn:microsoft.com/office/officeart/2008/layout/HalfCircleOrganizationChart"/>
    <dgm:cxn modelId="{7589672C-1293-4879-B526-24D993715777}" type="presParOf" srcId="{04764B4E-34D6-45F1-A7A8-9D71086C389C}" destId="{1E5B9E37-3386-4309-92DC-317D839D5E48}" srcOrd="1" destOrd="0" presId="urn:microsoft.com/office/officeart/2008/layout/HalfCircleOrganizationChart"/>
    <dgm:cxn modelId="{5C753618-BEC7-4DA1-96E9-21DFE484BCBE}" type="presParOf" srcId="{1E5B9E37-3386-4309-92DC-317D839D5E48}" destId="{FBDA4EB5-4FB2-4B55-9021-64F5AFFE2630}" srcOrd="0" destOrd="0" presId="urn:microsoft.com/office/officeart/2008/layout/HalfCircleOrganizationChart"/>
    <dgm:cxn modelId="{7E297325-A7B8-431A-883D-10A98F9A9D58}" type="presParOf" srcId="{FBDA4EB5-4FB2-4B55-9021-64F5AFFE2630}" destId="{0F39FDD0-3E00-4935-B2F3-01348FB94F00}" srcOrd="0" destOrd="0" presId="urn:microsoft.com/office/officeart/2008/layout/HalfCircleOrganizationChart"/>
    <dgm:cxn modelId="{5ECCC900-664D-472E-8538-DEB0A93E9781}" type="presParOf" srcId="{FBDA4EB5-4FB2-4B55-9021-64F5AFFE2630}" destId="{77BA25CD-9A09-4647-A982-D667FEF01602}" srcOrd="1" destOrd="0" presId="urn:microsoft.com/office/officeart/2008/layout/HalfCircleOrganizationChart"/>
    <dgm:cxn modelId="{39BC0E3F-3F1B-4AE1-B92F-96EE5BDC551F}" type="presParOf" srcId="{FBDA4EB5-4FB2-4B55-9021-64F5AFFE2630}" destId="{7190FCE0-8266-4256-A138-AC715F013506}" srcOrd="2" destOrd="0" presId="urn:microsoft.com/office/officeart/2008/layout/HalfCircleOrganizationChart"/>
    <dgm:cxn modelId="{6C7B7170-BC5C-4776-9E68-4D34767AE6E2}" type="presParOf" srcId="{FBDA4EB5-4FB2-4B55-9021-64F5AFFE2630}" destId="{4AD12E77-E1E9-4E46-BCD6-520B846AFD3E}" srcOrd="3" destOrd="0" presId="urn:microsoft.com/office/officeart/2008/layout/HalfCircleOrganizationChart"/>
    <dgm:cxn modelId="{551FFEE8-9C50-44C3-8D86-532898ED742E}" type="presParOf" srcId="{1E5B9E37-3386-4309-92DC-317D839D5E48}" destId="{DA829E6C-E9A6-4CFE-8150-C329783098D3}" srcOrd="1" destOrd="0" presId="urn:microsoft.com/office/officeart/2008/layout/HalfCircleOrganizationChart"/>
    <dgm:cxn modelId="{8FDF9437-5859-464B-B3B7-C5FDCA0EACD6}" type="presParOf" srcId="{1E5B9E37-3386-4309-92DC-317D839D5E48}" destId="{FD45A8DE-C283-4717-8EF1-5F5C347F2F3B}" srcOrd="2" destOrd="0" presId="urn:microsoft.com/office/officeart/2008/layout/HalfCircleOrganizationChart"/>
    <dgm:cxn modelId="{51197E0F-D88B-46AA-85EC-D02D18B95C16}" type="presParOf" srcId="{04764B4E-34D6-45F1-A7A8-9D71086C389C}" destId="{DE83E676-C2DF-4C02-9479-A62E0CE71959}" srcOrd="2" destOrd="0" presId="urn:microsoft.com/office/officeart/2008/layout/HalfCircleOrganizationChart"/>
    <dgm:cxn modelId="{34CF6453-0A0F-4CA2-BFDD-A1C97C239D1C}" type="presParOf" srcId="{04764B4E-34D6-45F1-A7A8-9D71086C389C}" destId="{C408E74A-9A4E-4C87-9478-F915DDED0D28}" srcOrd="3" destOrd="0" presId="urn:microsoft.com/office/officeart/2008/layout/HalfCircleOrganizationChart"/>
    <dgm:cxn modelId="{CDA200D7-F7C1-4431-906B-308595124F59}" type="presParOf" srcId="{C408E74A-9A4E-4C87-9478-F915DDED0D28}" destId="{E007BF4E-F35F-4C35-AEC9-029CA945075C}" srcOrd="0" destOrd="0" presId="urn:microsoft.com/office/officeart/2008/layout/HalfCircleOrganizationChart"/>
    <dgm:cxn modelId="{9DE052E6-B201-4427-92AE-594B0E9C8D3C}" type="presParOf" srcId="{E007BF4E-F35F-4C35-AEC9-029CA945075C}" destId="{E7EAB8B4-B2DA-4BA6-A46D-FED61DDA0A5D}" srcOrd="0" destOrd="0" presId="urn:microsoft.com/office/officeart/2008/layout/HalfCircleOrganizationChart"/>
    <dgm:cxn modelId="{9E85A20D-E7F5-4E71-851A-26E87D3B005C}" type="presParOf" srcId="{E007BF4E-F35F-4C35-AEC9-029CA945075C}" destId="{63ECB7A4-B547-4DC1-92A8-B71CC6DE72F5}" srcOrd="1" destOrd="0" presId="urn:microsoft.com/office/officeart/2008/layout/HalfCircleOrganizationChart"/>
    <dgm:cxn modelId="{06803E1E-DD63-4E6A-936C-9D92F0257B52}" type="presParOf" srcId="{E007BF4E-F35F-4C35-AEC9-029CA945075C}" destId="{6FA1AC53-9750-40B6-96D5-63C108AC6A03}" srcOrd="2" destOrd="0" presId="urn:microsoft.com/office/officeart/2008/layout/HalfCircleOrganizationChart"/>
    <dgm:cxn modelId="{523A96FF-E534-4597-8116-024BD6786E10}" type="presParOf" srcId="{E007BF4E-F35F-4C35-AEC9-029CA945075C}" destId="{B1C688E5-7315-44E3-B9B0-4079D09DF4AE}" srcOrd="3" destOrd="0" presId="urn:microsoft.com/office/officeart/2008/layout/HalfCircleOrganizationChart"/>
    <dgm:cxn modelId="{81429EC7-1CFE-43E6-81A7-F7E7468AF1D5}" type="presParOf" srcId="{C408E74A-9A4E-4C87-9478-F915DDED0D28}" destId="{8E9856E8-1D33-45A4-BADA-1DFC786C80BD}" srcOrd="1" destOrd="0" presId="urn:microsoft.com/office/officeart/2008/layout/HalfCircleOrganizationChart"/>
    <dgm:cxn modelId="{B04DA55D-743D-49BC-A98E-59B108FDE22A}" type="presParOf" srcId="{C408E74A-9A4E-4C87-9478-F915DDED0D28}" destId="{4C365BFF-AD22-424C-B618-45AE03143D69}" srcOrd="2" destOrd="0" presId="urn:microsoft.com/office/officeart/2008/layout/HalfCircleOrganizationChart"/>
    <dgm:cxn modelId="{E1CC3F67-ECC6-49E8-8463-71CF5D78C73D}" type="presParOf" srcId="{04764B4E-34D6-45F1-A7A8-9D71086C389C}" destId="{9B377EEF-9D0D-48E4-9115-BF151D122195}" srcOrd="4" destOrd="0" presId="urn:microsoft.com/office/officeart/2008/layout/HalfCircleOrganizationChart"/>
    <dgm:cxn modelId="{3DCC28B5-34C2-4889-8BB6-39893910AC4A}" type="presParOf" srcId="{04764B4E-34D6-45F1-A7A8-9D71086C389C}" destId="{94A9FCD2-E811-41BD-8E47-1A96DFDF9429}" srcOrd="5" destOrd="0" presId="urn:microsoft.com/office/officeart/2008/layout/HalfCircleOrganizationChart"/>
    <dgm:cxn modelId="{83C451CD-7F93-4038-9A02-76794E4B9916}" type="presParOf" srcId="{94A9FCD2-E811-41BD-8E47-1A96DFDF9429}" destId="{3AEEA2E5-2884-483B-A59C-2F793AA9AD40}" srcOrd="0" destOrd="0" presId="urn:microsoft.com/office/officeart/2008/layout/HalfCircleOrganizationChart"/>
    <dgm:cxn modelId="{EE464A8B-BF5E-4CC6-B8E2-A561D1CEABC2}" type="presParOf" srcId="{3AEEA2E5-2884-483B-A59C-2F793AA9AD40}" destId="{705AC213-14E5-4906-B3A3-3C8D3F50DABB}" srcOrd="0" destOrd="0" presId="urn:microsoft.com/office/officeart/2008/layout/HalfCircleOrganizationChart"/>
    <dgm:cxn modelId="{E0D9AE93-ECD2-4A3D-80AC-08E03E0C6257}" type="presParOf" srcId="{3AEEA2E5-2884-483B-A59C-2F793AA9AD40}" destId="{CDBCDB74-7D0D-414E-808A-1DC0B39D4264}" srcOrd="1" destOrd="0" presId="urn:microsoft.com/office/officeart/2008/layout/HalfCircleOrganizationChart"/>
    <dgm:cxn modelId="{9DFD86D3-1525-4C24-8A94-8D143CFC88C1}" type="presParOf" srcId="{3AEEA2E5-2884-483B-A59C-2F793AA9AD40}" destId="{CA509DC2-A16E-4953-94B3-80A22AD377F8}" srcOrd="2" destOrd="0" presId="urn:microsoft.com/office/officeart/2008/layout/HalfCircleOrganizationChart"/>
    <dgm:cxn modelId="{ED44964C-C530-4AA2-BE4C-3A45433756F4}" type="presParOf" srcId="{3AEEA2E5-2884-483B-A59C-2F793AA9AD40}" destId="{C9FDF15A-70F3-44ED-A914-64B1E14BEE84}" srcOrd="3" destOrd="0" presId="urn:microsoft.com/office/officeart/2008/layout/HalfCircleOrganizationChart"/>
    <dgm:cxn modelId="{A70C46D5-3C04-4ECE-BDF8-2D53599E52CC}" type="presParOf" srcId="{94A9FCD2-E811-41BD-8E47-1A96DFDF9429}" destId="{EF166131-F331-42BA-A3AF-4B27ECCDB631}" srcOrd="1" destOrd="0" presId="urn:microsoft.com/office/officeart/2008/layout/HalfCircleOrganizationChart"/>
    <dgm:cxn modelId="{5C221A82-6B1C-4348-89F8-A8B989AB60A6}" type="presParOf" srcId="{94A9FCD2-E811-41BD-8E47-1A96DFDF9429}" destId="{D2E19836-A8CE-4207-AB61-A207B0189786}" srcOrd="2" destOrd="0" presId="urn:microsoft.com/office/officeart/2008/layout/HalfCircleOrganizationChart"/>
    <dgm:cxn modelId="{DDEB06BE-9A50-429B-B30A-B48C0FFB1221}" type="presParOf" srcId="{04764B4E-34D6-45F1-A7A8-9D71086C389C}" destId="{5D8787A1-2FE6-41F6-9C5E-85F5DE75F023}" srcOrd="6" destOrd="0" presId="urn:microsoft.com/office/officeart/2008/layout/HalfCircleOrganizationChart"/>
    <dgm:cxn modelId="{224B9789-DA04-49F6-8038-FC0E1FDB85E9}" type="presParOf" srcId="{04764B4E-34D6-45F1-A7A8-9D71086C389C}" destId="{7B317EAC-B56D-403F-BE76-9FF5B6680113}" srcOrd="7" destOrd="0" presId="urn:microsoft.com/office/officeart/2008/layout/HalfCircleOrganizationChart"/>
    <dgm:cxn modelId="{63941C65-33E7-4A0F-8A67-D0959BE93EBB}" type="presParOf" srcId="{7B317EAC-B56D-403F-BE76-9FF5B6680113}" destId="{5AF46CFF-4577-4F1A-ACA5-92C88E44C557}" srcOrd="0" destOrd="0" presId="urn:microsoft.com/office/officeart/2008/layout/HalfCircleOrganizationChart"/>
    <dgm:cxn modelId="{A69F9560-7B37-4CA6-B91F-C4E06C324ACC}" type="presParOf" srcId="{5AF46CFF-4577-4F1A-ACA5-92C88E44C557}" destId="{A3312A11-D34C-41F6-8959-BFF6A79E53BF}" srcOrd="0" destOrd="0" presId="urn:microsoft.com/office/officeart/2008/layout/HalfCircleOrganizationChart"/>
    <dgm:cxn modelId="{403EE048-36E0-4E04-B507-44D5D6E66F7F}" type="presParOf" srcId="{5AF46CFF-4577-4F1A-ACA5-92C88E44C557}" destId="{DEB1F64F-5C8B-4551-B77E-FE8B0B22B9D5}" srcOrd="1" destOrd="0" presId="urn:microsoft.com/office/officeart/2008/layout/HalfCircleOrganizationChart"/>
    <dgm:cxn modelId="{81021B6B-BC57-4927-9144-FEC495760613}" type="presParOf" srcId="{5AF46CFF-4577-4F1A-ACA5-92C88E44C557}" destId="{4A79EB80-EF2C-4790-96DB-87154106B47E}" srcOrd="2" destOrd="0" presId="urn:microsoft.com/office/officeart/2008/layout/HalfCircleOrganizationChart"/>
    <dgm:cxn modelId="{2B701802-8E66-40FB-9CD0-236CA947CFA2}" type="presParOf" srcId="{5AF46CFF-4577-4F1A-ACA5-92C88E44C557}" destId="{F4FB7858-CD6D-41A8-AD78-19C9BEF551D6}" srcOrd="3" destOrd="0" presId="urn:microsoft.com/office/officeart/2008/layout/HalfCircleOrganizationChart"/>
    <dgm:cxn modelId="{7E080304-27B1-4052-A0F9-6DAC98284DCF}" type="presParOf" srcId="{7B317EAC-B56D-403F-BE76-9FF5B6680113}" destId="{AC08AC69-0DC2-478C-AF87-176355EAA79D}" srcOrd="1" destOrd="0" presId="urn:microsoft.com/office/officeart/2008/layout/HalfCircleOrganizationChart"/>
    <dgm:cxn modelId="{403A9F02-7B12-4C75-86EE-9B6075CA0653}" type="presParOf" srcId="{7B317EAC-B56D-403F-BE76-9FF5B6680113}" destId="{4186209C-8BAA-4189-80DE-88B08F25A23B}" srcOrd="2" destOrd="0" presId="urn:microsoft.com/office/officeart/2008/layout/HalfCircleOrganizationChart"/>
    <dgm:cxn modelId="{1C7AB3D8-7576-4465-9527-37D84D971D04}" type="presParOf" srcId="{6DF7617A-A959-41D4-B069-CBFF550DDBE2}" destId="{8EC3A967-C311-4C16-8DEE-E658AF1C0147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A108C-930C-4017-8969-AC5902EC19C2}">
      <dsp:nvSpPr>
        <dsp:cNvPr id="0" name=""/>
        <dsp:cNvSpPr/>
      </dsp:nvSpPr>
      <dsp:spPr>
        <a:xfrm>
          <a:off x="-6529770" y="-1011017"/>
          <a:ext cx="7868651" cy="7868651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CA430-3B73-4EF2-9762-9C57EF142CC2}">
      <dsp:nvSpPr>
        <dsp:cNvPr id="0" name=""/>
        <dsp:cNvSpPr/>
      </dsp:nvSpPr>
      <dsp:spPr>
        <a:xfrm>
          <a:off x="1018460" y="307882"/>
          <a:ext cx="7021811" cy="615531"/>
        </a:xfrm>
        <a:prstGeom prst="flowChartTerminator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578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i="1" kern="1200" spc="6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সবাইকে</a:t>
          </a:r>
          <a:r>
            <a:rPr lang="en-US" sz="4400" b="1" i="1" kern="1200" spc="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b="1" i="1" kern="1200" spc="6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শুভেচ্ছা</a:t>
          </a:r>
          <a:r>
            <a:rPr lang="en-US" sz="4400" b="1" i="1" kern="1200" spc="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400" b="1" i="1" kern="1200" spc="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49395" y="398017"/>
        <a:ext cx="6359941" cy="435261"/>
      </dsp:txXfrm>
    </dsp:sp>
    <dsp:sp modelId="{AF909C01-1EDE-4FCD-AE21-0D938969A813}">
      <dsp:nvSpPr>
        <dsp:cNvPr id="0" name=""/>
        <dsp:cNvSpPr/>
      </dsp:nvSpPr>
      <dsp:spPr>
        <a:xfrm>
          <a:off x="164671" y="230941"/>
          <a:ext cx="769414" cy="769414"/>
        </a:xfrm>
        <a:prstGeom prst="don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8926D-61C6-4B05-83C3-50A77CB8667E}">
      <dsp:nvSpPr>
        <dsp:cNvPr id="0" name=""/>
        <dsp:cNvSpPr/>
      </dsp:nvSpPr>
      <dsp:spPr>
        <a:xfrm>
          <a:off x="1223626" y="1231063"/>
          <a:ext cx="7117795" cy="615531"/>
        </a:xfrm>
        <a:prstGeom prst="flowChartTerminator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578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4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আরিফ</a:t>
          </a:r>
          <a:r>
            <a:rPr lang="en-US" sz="4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উদ্দীন</a:t>
          </a:r>
          <a:r>
            <a:rPr lang="en-US" sz="4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59085" y="1321198"/>
        <a:ext cx="6446877" cy="435261"/>
      </dsp:txXfrm>
    </dsp:sp>
    <dsp:sp modelId="{AC67C918-E1F2-4629-9162-A8C627EA80D0}">
      <dsp:nvSpPr>
        <dsp:cNvPr id="0" name=""/>
        <dsp:cNvSpPr/>
      </dsp:nvSpPr>
      <dsp:spPr>
        <a:xfrm>
          <a:off x="670988" y="1154121"/>
          <a:ext cx="769414" cy="769414"/>
        </a:xfrm>
        <a:prstGeom prst="don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872A1-D05A-470E-96D5-4DE78EC640DB}">
      <dsp:nvSpPr>
        <dsp:cNvPr id="0" name=""/>
        <dsp:cNvSpPr/>
      </dsp:nvSpPr>
      <dsp:spPr>
        <a:xfrm>
          <a:off x="1449936" y="2154244"/>
          <a:ext cx="6896701" cy="615531"/>
        </a:xfrm>
        <a:prstGeom prst="flowChartTermina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57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বাংলা</a:t>
          </a:r>
          <a:r>
            <a:rPr lang="en-US" sz="3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প্রভাষক</a:t>
          </a:r>
          <a:endParaRPr lang="en-US" sz="36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74975" y="2244379"/>
        <a:ext cx="6246623" cy="435261"/>
      </dsp:txXfrm>
    </dsp:sp>
    <dsp:sp modelId="{DFCB6DCF-442C-44D9-951B-C69900EEF7EF}">
      <dsp:nvSpPr>
        <dsp:cNvPr id="0" name=""/>
        <dsp:cNvSpPr/>
      </dsp:nvSpPr>
      <dsp:spPr>
        <a:xfrm>
          <a:off x="902514" y="2077302"/>
          <a:ext cx="769414" cy="769414"/>
        </a:xfrm>
        <a:prstGeom prst="don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500F5-5A88-4710-8248-580E388DE5BF}">
      <dsp:nvSpPr>
        <dsp:cNvPr id="0" name=""/>
        <dsp:cNvSpPr/>
      </dsp:nvSpPr>
      <dsp:spPr>
        <a:xfrm>
          <a:off x="1449936" y="3076840"/>
          <a:ext cx="6896701" cy="615531"/>
        </a:xfrm>
        <a:prstGeom prst="flowChartTerminator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5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বখতিয়ার</a:t>
          </a:r>
          <a:r>
            <a:rPr lang="en-US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পাড়া</a:t>
          </a:r>
          <a:r>
            <a:rPr lang="en-US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চারপীর</a:t>
          </a:r>
          <a:r>
            <a:rPr lang="en-US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আউলিয়া</a:t>
          </a:r>
          <a:r>
            <a:rPr lang="en-US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আলিম</a:t>
          </a:r>
          <a:r>
            <a:rPr lang="en-US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মাদরাসা</a:t>
          </a:r>
          <a:r>
            <a:rPr lang="en-US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b="1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74975" y="3166975"/>
        <a:ext cx="6246623" cy="435261"/>
      </dsp:txXfrm>
    </dsp:sp>
    <dsp:sp modelId="{ACAC7A48-FBE9-411B-AB2B-868E2CF5A948}">
      <dsp:nvSpPr>
        <dsp:cNvPr id="0" name=""/>
        <dsp:cNvSpPr/>
      </dsp:nvSpPr>
      <dsp:spPr>
        <a:xfrm>
          <a:off x="902514" y="2999898"/>
          <a:ext cx="769414" cy="769414"/>
        </a:xfrm>
        <a:prstGeom prst="don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DCD5B-35BD-436E-A79D-A12B80A72B8E}">
      <dsp:nvSpPr>
        <dsp:cNvPr id="0" name=""/>
        <dsp:cNvSpPr/>
      </dsp:nvSpPr>
      <dsp:spPr>
        <a:xfrm>
          <a:off x="1223626" y="4000020"/>
          <a:ext cx="7117795" cy="615531"/>
        </a:xfrm>
        <a:prstGeom prst="flowChartTerminator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57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আনোয়ারা</a:t>
          </a:r>
          <a:r>
            <a:rPr lang="en-US" sz="36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600" b="1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চট্টগ্রাম</a:t>
          </a:r>
          <a:r>
            <a:rPr lang="en-US" sz="36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b="1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59085" y="4090155"/>
        <a:ext cx="6446877" cy="435261"/>
      </dsp:txXfrm>
    </dsp:sp>
    <dsp:sp modelId="{0756A68E-EE50-460B-89F9-3D0A743DBF23}">
      <dsp:nvSpPr>
        <dsp:cNvPr id="0" name=""/>
        <dsp:cNvSpPr/>
      </dsp:nvSpPr>
      <dsp:spPr>
        <a:xfrm>
          <a:off x="670988" y="3923079"/>
          <a:ext cx="769414" cy="769414"/>
        </a:xfrm>
        <a:prstGeom prst="don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1AB33-000A-4B4D-AF97-9DF12C6D2AD4}">
      <dsp:nvSpPr>
        <dsp:cNvPr id="0" name=""/>
        <dsp:cNvSpPr/>
      </dsp:nvSpPr>
      <dsp:spPr>
        <a:xfrm>
          <a:off x="728717" y="4923201"/>
          <a:ext cx="7601297" cy="615531"/>
        </a:xfrm>
        <a:prstGeom prst="flowChartTerminator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57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  <a:latin typeface="+mn-lt"/>
              <a:cs typeface="NikoshBAN" panose="02000000000000000000" pitchFamily="2" charset="0"/>
            </a:rPr>
            <a:t>E-Mail Address: </a:t>
          </a:r>
          <a:r>
            <a:rPr lang="en-US" sz="2600" b="1" kern="1200" dirty="0" smtClean="0">
              <a:solidFill>
                <a:schemeClr val="tx1"/>
              </a:solidFill>
              <a:latin typeface="+mn-lt"/>
              <a:cs typeface="NikoshBAN" panose="02000000000000000000" pitchFamily="2" charset="0"/>
              <a:hlinkClick xmlns:r="http://schemas.openxmlformats.org/officeDocument/2006/relationships" r:id="rId1"/>
            </a:rPr>
            <a:t>mdarifuddin122@gmail.com</a:t>
          </a:r>
          <a:r>
            <a:rPr lang="en-US" sz="2600" b="1" kern="1200" dirty="0" smtClean="0">
              <a:solidFill>
                <a:schemeClr val="tx1"/>
              </a:solidFill>
              <a:latin typeface="+mn-lt"/>
              <a:cs typeface="NikoshBAN" panose="02000000000000000000" pitchFamily="2" charset="0"/>
            </a:rPr>
            <a:t> </a:t>
          </a:r>
          <a:endParaRPr lang="en-US" sz="2600" b="1" kern="1200" dirty="0">
            <a:solidFill>
              <a:schemeClr val="tx1"/>
            </a:solidFill>
            <a:latin typeface="+mn-lt"/>
            <a:cs typeface="NikoshBAN" panose="02000000000000000000" pitchFamily="2" charset="0"/>
          </a:endParaRPr>
        </a:p>
      </dsp:txBody>
      <dsp:txXfrm>
        <a:off x="1086963" y="5013336"/>
        <a:ext cx="6884805" cy="435261"/>
      </dsp:txXfrm>
    </dsp:sp>
    <dsp:sp modelId="{8E759591-DFA1-4A2B-A5BE-77F8055D7975}">
      <dsp:nvSpPr>
        <dsp:cNvPr id="0" name=""/>
        <dsp:cNvSpPr/>
      </dsp:nvSpPr>
      <dsp:spPr>
        <a:xfrm>
          <a:off x="164671" y="4846260"/>
          <a:ext cx="769414" cy="769414"/>
        </a:xfrm>
        <a:prstGeom prst="don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AA246-C1DF-4A5A-BF44-1901B04B7A72}">
      <dsp:nvSpPr>
        <dsp:cNvPr id="0" name=""/>
        <dsp:cNvSpPr/>
      </dsp:nvSpPr>
      <dsp:spPr>
        <a:xfrm>
          <a:off x="1079243" y="2709333"/>
          <a:ext cx="2340538" cy="2175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0269" y="0"/>
              </a:lnTo>
              <a:lnTo>
                <a:pt x="1170269" y="2175735"/>
              </a:lnTo>
              <a:lnTo>
                <a:pt x="2340538" y="21757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169622" y="3717310"/>
        <a:ext cx="159780" cy="159780"/>
      </dsp:txXfrm>
    </dsp:sp>
    <dsp:sp modelId="{145E6E5C-38F3-487F-9490-C48AC57FC12B}">
      <dsp:nvSpPr>
        <dsp:cNvPr id="0" name=""/>
        <dsp:cNvSpPr/>
      </dsp:nvSpPr>
      <dsp:spPr>
        <a:xfrm>
          <a:off x="1079243" y="2709333"/>
          <a:ext cx="2340538" cy="1305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0269" y="0"/>
              </a:lnTo>
              <a:lnTo>
                <a:pt x="1170269" y="1305441"/>
              </a:lnTo>
              <a:lnTo>
                <a:pt x="2340538" y="13054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82512" y="3295054"/>
        <a:ext cx="133999" cy="133999"/>
      </dsp:txXfrm>
    </dsp:sp>
    <dsp:sp modelId="{93E3DF10-FE76-45C7-BA6D-95F833D7DFA0}">
      <dsp:nvSpPr>
        <dsp:cNvPr id="0" name=""/>
        <dsp:cNvSpPr/>
      </dsp:nvSpPr>
      <dsp:spPr>
        <a:xfrm>
          <a:off x="1079243" y="2709333"/>
          <a:ext cx="2340538" cy="435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0269" y="0"/>
              </a:lnTo>
              <a:lnTo>
                <a:pt x="1170269" y="435147"/>
              </a:lnTo>
              <a:lnTo>
                <a:pt x="2340538" y="4351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89996" y="2867390"/>
        <a:ext cx="119032" cy="119032"/>
      </dsp:txXfrm>
    </dsp:sp>
    <dsp:sp modelId="{36D2838D-C442-47EC-BA03-20AF49DB562D}">
      <dsp:nvSpPr>
        <dsp:cNvPr id="0" name=""/>
        <dsp:cNvSpPr/>
      </dsp:nvSpPr>
      <dsp:spPr>
        <a:xfrm>
          <a:off x="1079243" y="2274186"/>
          <a:ext cx="2340538" cy="435147"/>
        </a:xfrm>
        <a:custGeom>
          <a:avLst/>
          <a:gdLst/>
          <a:ahLst/>
          <a:cxnLst/>
          <a:rect l="0" t="0" r="0" b="0"/>
          <a:pathLst>
            <a:path>
              <a:moveTo>
                <a:pt x="0" y="435147"/>
              </a:moveTo>
              <a:lnTo>
                <a:pt x="1170269" y="435147"/>
              </a:lnTo>
              <a:lnTo>
                <a:pt x="1170269" y="0"/>
              </a:lnTo>
              <a:lnTo>
                <a:pt x="2340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89996" y="2432243"/>
        <a:ext cx="119032" cy="119032"/>
      </dsp:txXfrm>
    </dsp:sp>
    <dsp:sp modelId="{59B44B2E-A957-47DC-AB72-9A01F8E792F9}">
      <dsp:nvSpPr>
        <dsp:cNvPr id="0" name=""/>
        <dsp:cNvSpPr/>
      </dsp:nvSpPr>
      <dsp:spPr>
        <a:xfrm>
          <a:off x="1079243" y="1403892"/>
          <a:ext cx="2340538" cy="1305441"/>
        </a:xfrm>
        <a:custGeom>
          <a:avLst/>
          <a:gdLst/>
          <a:ahLst/>
          <a:cxnLst/>
          <a:rect l="0" t="0" r="0" b="0"/>
          <a:pathLst>
            <a:path>
              <a:moveTo>
                <a:pt x="0" y="1305441"/>
              </a:moveTo>
              <a:lnTo>
                <a:pt x="1170269" y="1305441"/>
              </a:lnTo>
              <a:lnTo>
                <a:pt x="1170269" y="0"/>
              </a:lnTo>
              <a:lnTo>
                <a:pt x="2340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82512" y="1989613"/>
        <a:ext cx="133999" cy="133999"/>
      </dsp:txXfrm>
    </dsp:sp>
    <dsp:sp modelId="{74AF5BA1-C1AA-4180-A327-1506DA06B363}">
      <dsp:nvSpPr>
        <dsp:cNvPr id="0" name=""/>
        <dsp:cNvSpPr/>
      </dsp:nvSpPr>
      <dsp:spPr>
        <a:xfrm>
          <a:off x="1079243" y="533598"/>
          <a:ext cx="2340538" cy="2175735"/>
        </a:xfrm>
        <a:custGeom>
          <a:avLst/>
          <a:gdLst/>
          <a:ahLst/>
          <a:cxnLst/>
          <a:rect l="0" t="0" r="0" b="0"/>
          <a:pathLst>
            <a:path>
              <a:moveTo>
                <a:pt x="0" y="2175735"/>
              </a:moveTo>
              <a:lnTo>
                <a:pt x="1170269" y="2175735"/>
              </a:lnTo>
              <a:lnTo>
                <a:pt x="1170269" y="0"/>
              </a:lnTo>
              <a:lnTo>
                <a:pt x="2340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69622" y="1541575"/>
        <a:ext cx="159780" cy="159780"/>
      </dsp:txXfrm>
    </dsp:sp>
    <dsp:sp modelId="{F9A99AE3-D551-4F93-9507-8F9273A9F7DA}">
      <dsp:nvSpPr>
        <dsp:cNvPr id="0" name=""/>
        <dsp:cNvSpPr/>
      </dsp:nvSpPr>
      <dsp:spPr>
        <a:xfrm rot="16200000">
          <a:off x="-2103297" y="2230921"/>
          <a:ext cx="5408255" cy="956824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u="sng" kern="1200" dirty="0" err="1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দিনলিপি</a:t>
          </a:r>
          <a:r>
            <a:rPr lang="en-US" sz="3600" b="1" i="0" u="sng" kern="1200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 </a:t>
          </a:r>
          <a:r>
            <a:rPr lang="bn-IN" sz="3600" b="1" i="0" u="sng" kern="1200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লেখার </a:t>
          </a:r>
          <a:r>
            <a:rPr lang="en-US" sz="3600" b="1" i="0" u="sng" kern="1200" dirty="0" err="1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প্রয়োজনীয়</a:t>
          </a:r>
          <a:r>
            <a:rPr lang="bn-IN" sz="3600" b="1" i="0" u="sng" kern="1200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তা</a:t>
          </a:r>
          <a:endParaRPr lang="en-US" sz="36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-2103297" y="2230921"/>
        <a:ext cx="5408255" cy="956824"/>
      </dsp:txXfrm>
    </dsp:sp>
    <dsp:sp modelId="{784A8E1C-414C-481F-99C7-F16B602D8D43}">
      <dsp:nvSpPr>
        <dsp:cNvPr id="0" name=""/>
        <dsp:cNvSpPr/>
      </dsp:nvSpPr>
      <dsp:spPr>
        <a:xfrm>
          <a:off x="3419781" y="198768"/>
          <a:ext cx="6819425" cy="66965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মনের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ভাব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সহজেই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ফুটিয়ে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তোলা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b="1" i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19781" y="198768"/>
        <a:ext cx="6819425" cy="669658"/>
      </dsp:txXfrm>
    </dsp:sp>
    <dsp:sp modelId="{9C9C9D02-3181-46E4-9E92-507791712022}">
      <dsp:nvSpPr>
        <dsp:cNvPr id="0" name=""/>
        <dsp:cNvSpPr/>
      </dsp:nvSpPr>
      <dsp:spPr>
        <a:xfrm>
          <a:off x="3419781" y="1069063"/>
          <a:ext cx="6790127" cy="66965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নিজের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স্মৃতিগুলো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ধরে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b="1" i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19781" y="1069063"/>
        <a:ext cx="6790127" cy="669658"/>
      </dsp:txXfrm>
    </dsp:sp>
    <dsp:sp modelId="{8CAEBBFD-D468-4423-B390-C11898A64EFD}">
      <dsp:nvSpPr>
        <dsp:cNvPr id="0" name=""/>
        <dsp:cNvSpPr/>
      </dsp:nvSpPr>
      <dsp:spPr>
        <a:xfrm>
          <a:off x="3419781" y="1939357"/>
          <a:ext cx="6846538" cy="66965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নিজের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ভুলগুলো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জেনে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সংশোধন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হওয়া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b="1" i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19781" y="1939357"/>
        <a:ext cx="6846538" cy="669658"/>
      </dsp:txXfrm>
    </dsp:sp>
    <dsp:sp modelId="{93BE067C-8706-45A7-948F-FA835A3B6208}">
      <dsp:nvSpPr>
        <dsp:cNvPr id="0" name=""/>
        <dsp:cNvSpPr/>
      </dsp:nvSpPr>
      <dsp:spPr>
        <a:xfrm>
          <a:off x="3419781" y="2809651"/>
          <a:ext cx="6848697" cy="66965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হাতের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লেখা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সুন্দর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b="1" i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19781" y="2809651"/>
        <a:ext cx="6848697" cy="669658"/>
      </dsp:txXfrm>
    </dsp:sp>
    <dsp:sp modelId="{8F07C4BF-3B4C-4470-A6F6-11710C2CC909}">
      <dsp:nvSpPr>
        <dsp:cNvPr id="0" name=""/>
        <dsp:cNvSpPr/>
      </dsp:nvSpPr>
      <dsp:spPr>
        <a:xfrm>
          <a:off x="3419781" y="3679945"/>
          <a:ext cx="6846512" cy="66965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নিজেকে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লেখক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গড়ে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তোলা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3600" b="1" i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19781" y="3679945"/>
        <a:ext cx="6846512" cy="669658"/>
      </dsp:txXfrm>
    </dsp:sp>
    <dsp:sp modelId="{2FF50B87-6174-45A2-9027-A17BE9BA25B7}">
      <dsp:nvSpPr>
        <dsp:cNvPr id="0" name=""/>
        <dsp:cNvSpPr/>
      </dsp:nvSpPr>
      <dsp:spPr>
        <a:xfrm>
          <a:off x="3419781" y="4550239"/>
          <a:ext cx="6846512" cy="66965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দিনলিপি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নিঃস্বার্থ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বন্ধুর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মতো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সঙ্গ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দেয়</a:t>
          </a:r>
          <a:r>
            <a:rPr lang="en-US" sz="3600" b="1" i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3600" b="1" i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19781" y="4550239"/>
        <a:ext cx="6846512" cy="669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668C8-4844-4AFD-868A-7231FCB17197}">
      <dsp:nvSpPr>
        <dsp:cNvPr id="0" name=""/>
        <dsp:cNvSpPr/>
      </dsp:nvSpPr>
      <dsp:spPr>
        <a:xfrm>
          <a:off x="5493322" y="1052942"/>
          <a:ext cx="4240681" cy="482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5"/>
              </a:lnTo>
              <a:lnTo>
                <a:pt x="4240681" y="302255"/>
              </a:lnTo>
              <a:lnTo>
                <a:pt x="4240681" y="4826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B9A07-4989-4907-A25A-BE2D5CD24462}">
      <dsp:nvSpPr>
        <dsp:cNvPr id="0" name=""/>
        <dsp:cNvSpPr/>
      </dsp:nvSpPr>
      <dsp:spPr>
        <a:xfrm>
          <a:off x="5493322" y="1052942"/>
          <a:ext cx="3144332" cy="2394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186"/>
              </a:lnTo>
              <a:lnTo>
                <a:pt x="3144332" y="2214186"/>
              </a:lnTo>
              <a:lnTo>
                <a:pt x="3144332" y="23945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8F209-347D-429E-9EB6-F51BD010AF09}">
      <dsp:nvSpPr>
        <dsp:cNvPr id="0" name=""/>
        <dsp:cNvSpPr/>
      </dsp:nvSpPr>
      <dsp:spPr>
        <a:xfrm>
          <a:off x="5440680" y="1052942"/>
          <a:ext cx="91440" cy="3281245"/>
        </a:xfrm>
        <a:custGeom>
          <a:avLst/>
          <a:gdLst/>
          <a:ahLst/>
          <a:cxnLst/>
          <a:rect l="0" t="0" r="0" b="0"/>
          <a:pathLst>
            <a:path>
              <a:moveTo>
                <a:pt x="52642" y="0"/>
              </a:moveTo>
              <a:lnTo>
                <a:pt x="52642" y="3100871"/>
              </a:lnTo>
              <a:lnTo>
                <a:pt x="45720" y="3100871"/>
              </a:lnTo>
              <a:lnTo>
                <a:pt x="45720" y="32812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BE355-8132-469B-AD60-EFF10068648E}">
      <dsp:nvSpPr>
        <dsp:cNvPr id="0" name=""/>
        <dsp:cNvSpPr/>
      </dsp:nvSpPr>
      <dsp:spPr>
        <a:xfrm>
          <a:off x="2501414" y="1052942"/>
          <a:ext cx="2991908" cy="2394560"/>
        </a:xfrm>
        <a:custGeom>
          <a:avLst/>
          <a:gdLst/>
          <a:ahLst/>
          <a:cxnLst/>
          <a:rect l="0" t="0" r="0" b="0"/>
          <a:pathLst>
            <a:path>
              <a:moveTo>
                <a:pt x="2991908" y="0"/>
              </a:moveTo>
              <a:lnTo>
                <a:pt x="2991908" y="2214186"/>
              </a:lnTo>
              <a:lnTo>
                <a:pt x="0" y="2214186"/>
              </a:lnTo>
              <a:lnTo>
                <a:pt x="0" y="23945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18D69-8E2A-4C42-824B-D533F2DD781F}">
      <dsp:nvSpPr>
        <dsp:cNvPr id="0" name=""/>
        <dsp:cNvSpPr/>
      </dsp:nvSpPr>
      <dsp:spPr>
        <a:xfrm>
          <a:off x="1469915" y="1052942"/>
          <a:ext cx="4023407" cy="496484"/>
        </a:xfrm>
        <a:custGeom>
          <a:avLst/>
          <a:gdLst/>
          <a:ahLst/>
          <a:cxnLst/>
          <a:rect l="0" t="0" r="0" b="0"/>
          <a:pathLst>
            <a:path>
              <a:moveTo>
                <a:pt x="4023407" y="0"/>
              </a:moveTo>
              <a:lnTo>
                <a:pt x="4023407" y="316109"/>
              </a:lnTo>
              <a:lnTo>
                <a:pt x="0" y="316109"/>
              </a:lnTo>
              <a:lnTo>
                <a:pt x="0" y="4964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53582-8BF8-41F0-A918-9344F9898383}">
      <dsp:nvSpPr>
        <dsp:cNvPr id="0" name=""/>
        <dsp:cNvSpPr/>
      </dsp:nvSpPr>
      <dsp:spPr>
        <a:xfrm>
          <a:off x="3235030" y="45020"/>
          <a:ext cx="4516584" cy="100792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u="sng" kern="1200" dirty="0" err="1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দিনলিপি</a:t>
          </a:r>
          <a:r>
            <a:rPr lang="en-US" sz="3600" b="1" i="1" u="sng" kern="1200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 </a:t>
          </a:r>
          <a:r>
            <a:rPr lang="bn-IN" sz="3600" b="1" i="1" u="sng" kern="1200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লেখার </a:t>
          </a:r>
          <a:r>
            <a:rPr lang="en-US" sz="3600" b="1" i="1" u="sng" kern="1200" dirty="0" err="1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নিয়মাবলীঃ</a:t>
          </a:r>
          <a:r>
            <a:rPr lang="en-US" sz="3600" b="1" i="1" u="sng" kern="1200" dirty="0" smtClean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35030" y="45020"/>
        <a:ext cx="4516584" cy="1007921"/>
      </dsp:txXfrm>
    </dsp:sp>
    <dsp:sp modelId="{DDB2741E-367F-4C42-9C61-E3158A87E936}">
      <dsp:nvSpPr>
        <dsp:cNvPr id="0" name=""/>
        <dsp:cNvSpPr/>
      </dsp:nvSpPr>
      <dsp:spPr>
        <a:xfrm>
          <a:off x="518012" y="1549426"/>
          <a:ext cx="1903805" cy="1054664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পরিচর্যা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পর্ব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8012" y="1549426"/>
        <a:ext cx="1903805" cy="1054664"/>
      </dsp:txXfrm>
    </dsp:sp>
    <dsp:sp modelId="{C2DA29FE-E60D-473A-910E-495B3138D40A}">
      <dsp:nvSpPr>
        <dsp:cNvPr id="0" name=""/>
        <dsp:cNvSpPr/>
      </dsp:nvSpPr>
      <dsp:spPr>
        <a:xfrm>
          <a:off x="1549511" y="3447503"/>
          <a:ext cx="1903805" cy="1054664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দিনলিপির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49511" y="3447503"/>
        <a:ext cx="1903805" cy="1054664"/>
      </dsp:txXfrm>
    </dsp:sp>
    <dsp:sp modelId="{09CDF924-757F-4407-A4A5-38103198FBF7}">
      <dsp:nvSpPr>
        <dsp:cNvPr id="0" name=""/>
        <dsp:cNvSpPr/>
      </dsp:nvSpPr>
      <dsp:spPr>
        <a:xfrm>
          <a:off x="4534497" y="4334188"/>
          <a:ext cx="1903805" cy="1054664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তারিখ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লেখা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34497" y="4334188"/>
        <a:ext cx="1903805" cy="1054664"/>
      </dsp:txXfrm>
    </dsp:sp>
    <dsp:sp modelId="{5FCEA840-2C27-46B3-90B2-0578CEA96554}">
      <dsp:nvSpPr>
        <dsp:cNvPr id="0" name=""/>
        <dsp:cNvSpPr/>
      </dsp:nvSpPr>
      <dsp:spPr>
        <a:xfrm>
          <a:off x="7685753" y="3447503"/>
          <a:ext cx="1903805" cy="1054664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নির্ধারণ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85753" y="3447503"/>
        <a:ext cx="1903805" cy="1054664"/>
      </dsp:txXfrm>
    </dsp:sp>
    <dsp:sp modelId="{E04701F3-D81E-4904-9448-49329D394B90}">
      <dsp:nvSpPr>
        <dsp:cNvPr id="0" name=""/>
        <dsp:cNvSpPr/>
      </dsp:nvSpPr>
      <dsp:spPr>
        <a:xfrm>
          <a:off x="8782101" y="1535572"/>
          <a:ext cx="1903805" cy="1054664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পূর্বের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দিনলিপি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পাঠ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82101" y="1535572"/>
        <a:ext cx="1903805" cy="1054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787A1-2FE6-41F6-9C5E-85F5DE75F023}">
      <dsp:nvSpPr>
        <dsp:cNvPr id="0" name=""/>
        <dsp:cNvSpPr/>
      </dsp:nvSpPr>
      <dsp:spPr>
        <a:xfrm>
          <a:off x="4069103" y="1993515"/>
          <a:ext cx="3177846" cy="899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817"/>
              </a:lnTo>
              <a:lnTo>
                <a:pt x="3177846" y="715817"/>
              </a:lnTo>
              <a:lnTo>
                <a:pt x="3177846" y="8999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77EEF-9D0D-48E4-9115-BF151D122195}">
      <dsp:nvSpPr>
        <dsp:cNvPr id="0" name=""/>
        <dsp:cNvSpPr/>
      </dsp:nvSpPr>
      <dsp:spPr>
        <a:xfrm>
          <a:off x="4069103" y="1993515"/>
          <a:ext cx="1055880" cy="899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817"/>
              </a:lnTo>
              <a:lnTo>
                <a:pt x="1055880" y="715817"/>
              </a:lnTo>
              <a:lnTo>
                <a:pt x="1055880" y="8999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3E676-C2DF-4C02-9479-A62E0CE71959}">
      <dsp:nvSpPr>
        <dsp:cNvPr id="0" name=""/>
        <dsp:cNvSpPr/>
      </dsp:nvSpPr>
      <dsp:spPr>
        <a:xfrm>
          <a:off x="3003016" y="1993515"/>
          <a:ext cx="1066086" cy="899955"/>
        </a:xfrm>
        <a:custGeom>
          <a:avLst/>
          <a:gdLst/>
          <a:ahLst/>
          <a:cxnLst/>
          <a:rect l="0" t="0" r="0" b="0"/>
          <a:pathLst>
            <a:path>
              <a:moveTo>
                <a:pt x="1066086" y="0"/>
              </a:moveTo>
              <a:lnTo>
                <a:pt x="1066086" y="715817"/>
              </a:lnTo>
              <a:lnTo>
                <a:pt x="0" y="715817"/>
              </a:lnTo>
              <a:lnTo>
                <a:pt x="0" y="8999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AD04F-2291-4B65-87AE-282C598A900D}">
      <dsp:nvSpPr>
        <dsp:cNvPr id="0" name=""/>
        <dsp:cNvSpPr/>
      </dsp:nvSpPr>
      <dsp:spPr>
        <a:xfrm>
          <a:off x="881050" y="1993515"/>
          <a:ext cx="3188053" cy="899955"/>
        </a:xfrm>
        <a:custGeom>
          <a:avLst/>
          <a:gdLst/>
          <a:ahLst/>
          <a:cxnLst/>
          <a:rect l="0" t="0" r="0" b="0"/>
          <a:pathLst>
            <a:path>
              <a:moveTo>
                <a:pt x="3188053" y="0"/>
              </a:moveTo>
              <a:lnTo>
                <a:pt x="3188053" y="715817"/>
              </a:lnTo>
              <a:lnTo>
                <a:pt x="0" y="715817"/>
              </a:lnTo>
              <a:lnTo>
                <a:pt x="0" y="8999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E9B6A-B0AA-4C4E-8E4A-70ED4B0893B2}">
      <dsp:nvSpPr>
        <dsp:cNvPr id="0" name=""/>
        <dsp:cNvSpPr/>
      </dsp:nvSpPr>
      <dsp:spPr>
        <a:xfrm>
          <a:off x="3630680" y="237246"/>
          <a:ext cx="876845" cy="175626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AD86F-5B74-43FD-98D8-0EAEA87D1C97}">
      <dsp:nvSpPr>
        <dsp:cNvPr id="0" name=""/>
        <dsp:cNvSpPr/>
      </dsp:nvSpPr>
      <dsp:spPr>
        <a:xfrm>
          <a:off x="3630680" y="237246"/>
          <a:ext cx="876845" cy="175626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F39FD-FB7F-40E2-8988-F41966ECD8C9}">
      <dsp:nvSpPr>
        <dsp:cNvPr id="0" name=""/>
        <dsp:cNvSpPr/>
      </dsp:nvSpPr>
      <dsp:spPr>
        <a:xfrm>
          <a:off x="3192257" y="553375"/>
          <a:ext cx="1753691" cy="11240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দিনলিপির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প্রকারভেদ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92257" y="553375"/>
        <a:ext cx="1753691" cy="1124012"/>
      </dsp:txXfrm>
    </dsp:sp>
    <dsp:sp modelId="{77BA25CD-9A09-4647-A982-D667FEF01602}">
      <dsp:nvSpPr>
        <dsp:cNvPr id="0" name=""/>
        <dsp:cNvSpPr/>
      </dsp:nvSpPr>
      <dsp:spPr>
        <a:xfrm>
          <a:off x="442627" y="2893471"/>
          <a:ext cx="876845" cy="175626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0FCE0-8266-4256-A138-AC715F013506}">
      <dsp:nvSpPr>
        <dsp:cNvPr id="0" name=""/>
        <dsp:cNvSpPr/>
      </dsp:nvSpPr>
      <dsp:spPr>
        <a:xfrm>
          <a:off x="442627" y="2893471"/>
          <a:ext cx="876845" cy="175626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9FDD0-3E00-4935-B2F3-01348FB94F00}">
      <dsp:nvSpPr>
        <dsp:cNvPr id="0" name=""/>
        <dsp:cNvSpPr/>
      </dsp:nvSpPr>
      <dsp:spPr>
        <a:xfrm>
          <a:off x="4204" y="3209599"/>
          <a:ext cx="1753691" cy="11240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দৈনন্দিন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ঘটনা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04" y="3209599"/>
        <a:ext cx="1753691" cy="1124012"/>
      </dsp:txXfrm>
    </dsp:sp>
    <dsp:sp modelId="{63ECB7A4-B547-4DC1-92A8-B71CC6DE72F5}">
      <dsp:nvSpPr>
        <dsp:cNvPr id="0" name=""/>
        <dsp:cNvSpPr/>
      </dsp:nvSpPr>
      <dsp:spPr>
        <a:xfrm>
          <a:off x="2564593" y="2893471"/>
          <a:ext cx="876845" cy="175626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1AC53-9750-40B6-96D5-63C108AC6A03}">
      <dsp:nvSpPr>
        <dsp:cNvPr id="0" name=""/>
        <dsp:cNvSpPr/>
      </dsp:nvSpPr>
      <dsp:spPr>
        <a:xfrm>
          <a:off x="2564593" y="2893471"/>
          <a:ext cx="876845" cy="175626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AB8B4-B2DA-4BA6-A46D-FED61DDA0A5D}">
      <dsp:nvSpPr>
        <dsp:cNvPr id="0" name=""/>
        <dsp:cNvSpPr/>
      </dsp:nvSpPr>
      <dsp:spPr>
        <a:xfrm>
          <a:off x="2126170" y="3209599"/>
          <a:ext cx="1753691" cy="11240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আপনার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26170" y="3209599"/>
        <a:ext cx="1753691" cy="1124012"/>
      </dsp:txXfrm>
    </dsp:sp>
    <dsp:sp modelId="{CDBCDB74-7D0D-414E-808A-1DC0B39D4264}">
      <dsp:nvSpPr>
        <dsp:cNvPr id="0" name=""/>
        <dsp:cNvSpPr/>
      </dsp:nvSpPr>
      <dsp:spPr>
        <a:xfrm>
          <a:off x="4686560" y="2893471"/>
          <a:ext cx="876845" cy="175626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09DC2-A16E-4953-94B3-80A22AD377F8}">
      <dsp:nvSpPr>
        <dsp:cNvPr id="0" name=""/>
        <dsp:cNvSpPr/>
      </dsp:nvSpPr>
      <dsp:spPr>
        <a:xfrm>
          <a:off x="4686560" y="2893471"/>
          <a:ext cx="876845" cy="175626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AC213-14E5-4906-B3A3-3C8D3F50DABB}">
      <dsp:nvSpPr>
        <dsp:cNvPr id="0" name=""/>
        <dsp:cNvSpPr/>
      </dsp:nvSpPr>
      <dsp:spPr>
        <a:xfrm>
          <a:off x="4248137" y="3209599"/>
          <a:ext cx="1753691" cy="11240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আপনার</a:t>
          </a:r>
          <a:r>
            <a:rPr lang="en-US" sz="39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ব্যর্থতা</a:t>
          </a:r>
          <a:r>
            <a:rPr lang="en-US" sz="39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48137" y="3209599"/>
        <a:ext cx="1753691" cy="1124012"/>
      </dsp:txXfrm>
    </dsp:sp>
    <dsp:sp modelId="{DEB1F64F-5C8B-4551-B77E-FE8B0B22B9D5}">
      <dsp:nvSpPr>
        <dsp:cNvPr id="0" name=""/>
        <dsp:cNvSpPr/>
      </dsp:nvSpPr>
      <dsp:spPr>
        <a:xfrm>
          <a:off x="6808527" y="2893471"/>
          <a:ext cx="876845" cy="175626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9EB80-EF2C-4790-96DB-87154106B47E}">
      <dsp:nvSpPr>
        <dsp:cNvPr id="0" name=""/>
        <dsp:cNvSpPr/>
      </dsp:nvSpPr>
      <dsp:spPr>
        <a:xfrm>
          <a:off x="6808527" y="2893471"/>
          <a:ext cx="876845" cy="175626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12A11-D34C-41F6-8959-BFF6A79E53BF}">
      <dsp:nvSpPr>
        <dsp:cNvPr id="0" name=""/>
        <dsp:cNvSpPr/>
      </dsp:nvSpPr>
      <dsp:spPr>
        <a:xfrm>
          <a:off x="6370104" y="3209599"/>
          <a:ext cx="1753691" cy="11240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আপনার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ইচ্ছা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70104" y="3209599"/>
        <a:ext cx="1753691" cy="11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F32CE-8521-4796-A6C9-0FA2A666672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C9548-E2CF-45BD-AD7B-79128EB3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7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9548-E2CF-45BD-AD7B-79128EB36A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8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4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5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0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8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2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1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4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4FFBE-3EBC-496B-9CD2-348A2546CA58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BB5E-9EAE-49AF-ABBE-BC144A53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8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789701" y="1839140"/>
            <a:ext cx="2897650" cy="2705149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00796618"/>
              </p:ext>
            </p:extLst>
          </p:nvPr>
        </p:nvGraphicFramePr>
        <p:xfrm>
          <a:off x="3015672" y="443346"/>
          <a:ext cx="8511310" cy="584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301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2A108C-930C-4017-8969-AC5902EC1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292A108C-930C-4017-8969-AC5902EC1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292A108C-930C-4017-8969-AC5902EC1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graphicEl>
                                              <a:dgm id="{292A108C-930C-4017-8969-AC5902EC1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909C01-1EDE-4FCD-AE21-0D938969A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AF909C01-1EDE-4FCD-AE21-0D938969A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AF909C01-1EDE-4FCD-AE21-0D938969A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AF909C01-1EDE-4FCD-AE21-0D938969A8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CBCA430-3B73-4EF2-9762-9C57EF142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5CBCA430-3B73-4EF2-9762-9C57EF142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5CBCA430-3B73-4EF2-9762-9C57EF142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5CBCA430-3B73-4EF2-9762-9C57EF142C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C67C918-E1F2-4629-9162-A8C627EA8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AC67C918-E1F2-4629-9162-A8C627EA8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AC67C918-E1F2-4629-9162-A8C627EA8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AC67C918-E1F2-4629-9162-A8C627EA80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48926D-61C6-4B05-83C3-50A77CB86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1148926D-61C6-4B05-83C3-50A77CB86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1148926D-61C6-4B05-83C3-50A77CB86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graphicEl>
                                              <a:dgm id="{1148926D-61C6-4B05-83C3-50A77CB86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FCB6DCF-442C-44D9-951B-C69900EEF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DFCB6DCF-442C-44D9-951B-C69900EEF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DFCB6DCF-442C-44D9-951B-C69900EEF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DFCB6DCF-442C-44D9-951B-C69900EEF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71872A1-D05A-470E-96D5-4DE78EC6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471872A1-D05A-470E-96D5-4DE78EC6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dgm id="{471872A1-D05A-470E-96D5-4DE78EC6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graphicEl>
                                              <a:dgm id="{471872A1-D05A-470E-96D5-4DE78EC64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CAC7A48-FBE9-411B-AB2B-868E2CF5A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graphicEl>
                                              <a:dgm id="{ACAC7A48-FBE9-411B-AB2B-868E2CF5A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graphicEl>
                                              <a:dgm id="{ACAC7A48-FBE9-411B-AB2B-868E2CF5A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graphicEl>
                                              <a:dgm id="{ACAC7A48-FBE9-411B-AB2B-868E2CF5A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5500F5-5A88-4710-8248-580E388DE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graphicEl>
                                              <a:dgm id="{775500F5-5A88-4710-8248-580E388DE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graphicEl>
                                              <a:dgm id="{775500F5-5A88-4710-8248-580E388DE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graphicEl>
                                              <a:dgm id="{775500F5-5A88-4710-8248-580E388DE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56A68E-EE50-460B-89F9-3D0A743DB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graphicEl>
                                              <a:dgm id="{0756A68E-EE50-460B-89F9-3D0A743DB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graphicEl>
                                              <a:dgm id="{0756A68E-EE50-460B-89F9-3D0A743DB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graphicEl>
                                              <a:dgm id="{0756A68E-EE50-460B-89F9-3D0A743DB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1DCD5B-35BD-436E-A79D-A12B80A72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graphicEl>
                                              <a:dgm id="{F51DCD5B-35BD-436E-A79D-A12B80A72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graphicEl>
                                              <a:dgm id="{F51DCD5B-35BD-436E-A79D-A12B80A72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graphicEl>
                                              <a:dgm id="{F51DCD5B-35BD-436E-A79D-A12B80A72B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E759591-DFA1-4A2B-A5BE-77F8055D7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graphicEl>
                                              <a:dgm id="{8E759591-DFA1-4A2B-A5BE-77F8055D7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graphicEl>
                                              <a:dgm id="{8E759591-DFA1-4A2B-A5BE-77F8055D7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>
                                            <p:graphicEl>
                                              <a:dgm id="{8E759591-DFA1-4A2B-A5BE-77F8055D7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F31AB33-000A-4B4D-AF97-9DF12C6D2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graphicEl>
                                              <a:dgm id="{7F31AB33-000A-4B4D-AF97-9DF12C6D2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graphicEl>
                                              <a:dgm id="{7F31AB33-000A-4B4D-AF97-9DF12C6D2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graphicEl>
                                              <a:dgm id="{7F31AB33-000A-4B4D-AF97-9DF12C6D2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92001" y="521114"/>
            <a:ext cx="3207990" cy="1030596"/>
            <a:chOff x="736" y="2752633"/>
            <a:chExt cx="3207990" cy="1603995"/>
          </a:xfrm>
        </p:grpSpPr>
        <p:sp>
          <p:nvSpPr>
            <p:cNvPr id="7" name="Rectangle 6"/>
            <p:cNvSpPr/>
            <p:nvPr/>
          </p:nvSpPr>
          <p:spPr>
            <a:xfrm>
              <a:off x="736" y="2752633"/>
              <a:ext cx="3207990" cy="160399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736" y="2752633"/>
              <a:ext cx="3207990" cy="16039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err="1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পরিচয়</a:t>
              </a:r>
              <a:r>
                <a:rPr lang="en-US" sz="4400" kern="12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kern="1200" dirty="0" err="1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পর্ব</a:t>
              </a:r>
              <a:r>
                <a:rPr lang="en-US" sz="4400" kern="12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400" kern="1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45128" y="1911927"/>
            <a:ext cx="1066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ব্যস্ততা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পয়েন্ট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ড্রইং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ড্রইং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7203120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27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2CE9B6A-B0AA-4C4E-8E4A-70ED4B08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22CE9B6A-B0AA-4C4E-8E4A-70ED4B08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22CE9B6A-B0AA-4C4E-8E4A-70ED4B08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graphicEl>
                                              <a:dgm id="{22CE9B6A-B0AA-4C4E-8E4A-70ED4B089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89AD86F-5B74-43FD-98D8-0EAEA87D1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graphicEl>
                                              <a:dgm id="{889AD86F-5B74-43FD-98D8-0EAEA87D1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889AD86F-5B74-43FD-98D8-0EAEA87D1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graphicEl>
                                              <a:dgm id="{889AD86F-5B74-43FD-98D8-0EAEA87D1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2EF39FD-FB7F-40E2-8988-F41966ECD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graphicEl>
                                              <a:dgm id="{72EF39FD-FB7F-40E2-8988-F41966ECD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72EF39FD-FB7F-40E2-8988-F41966ECD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dgm id="{72EF39FD-FB7F-40E2-8988-F41966ECD8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7FAD04F-2291-4B65-87AE-282C598A9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graphicEl>
                                              <a:dgm id="{E7FAD04F-2291-4B65-87AE-282C598A9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dgm id="{E7FAD04F-2291-4B65-87AE-282C598A9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graphicEl>
                                              <a:dgm id="{E7FAD04F-2291-4B65-87AE-282C598A9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7BA25CD-9A09-4647-A982-D667FEF01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graphicEl>
                                              <a:dgm id="{77BA25CD-9A09-4647-A982-D667FEF01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graphicEl>
                                              <a:dgm id="{77BA25CD-9A09-4647-A982-D667FEF01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graphicEl>
                                              <a:dgm id="{77BA25CD-9A09-4647-A982-D667FEF01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190FCE0-8266-4256-A138-AC715F013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graphicEl>
                                              <a:dgm id="{7190FCE0-8266-4256-A138-AC715F013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graphicEl>
                                              <a:dgm id="{7190FCE0-8266-4256-A138-AC715F013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graphicEl>
                                              <a:dgm id="{7190FCE0-8266-4256-A138-AC715F0135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F39FDD0-3E00-4935-B2F3-01348FB94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graphicEl>
                                              <a:dgm id="{0F39FDD0-3E00-4935-B2F3-01348FB94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graphicEl>
                                              <a:dgm id="{0F39FDD0-3E00-4935-B2F3-01348FB94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graphicEl>
                                              <a:dgm id="{0F39FDD0-3E00-4935-B2F3-01348FB94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E83E676-C2DF-4C02-9479-A62E0CE71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graphicEl>
                                              <a:dgm id="{DE83E676-C2DF-4C02-9479-A62E0CE71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graphicEl>
                                              <a:dgm id="{DE83E676-C2DF-4C02-9479-A62E0CE71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graphicEl>
                                              <a:dgm id="{DE83E676-C2DF-4C02-9479-A62E0CE71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FA1AC53-9750-40B6-96D5-63C108AC6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graphicEl>
                                              <a:dgm id="{6FA1AC53-9750-40B6-96D5-63C108AC6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graphicEl>
                                              <a:dgm id="{6FA1AC53-9750-40B6-96D5-63C108AC6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graphicEl>
                                              <a:dgm id="{6FA1AC53-9750-40B6-96D5-63C108AC6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3ECB7A4-B547-4DC1-92A8-B71CC6DE7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graphicEl>
                                              <a:dgm id="{63ECB7A4-B547-4DC1-92A8-B71CC6DE7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graphicEl>
                                              <a:dgm id="{63ECB7A4-B547-4DC1-92A8-B71CC6DE7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graphicEl>
                                              <a:dgm id="{63ECB7A4-B547-4DC1-92A8-B71CC6DE7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7EAB8B4-B2DA-4BA6-A46D-FED61DDA0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graphicEl>
                                              <a:dgm id="{E7EAB8B4-B2DA-4BA6-A46D-FED61DDA0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>
                                            <p:graphicEl>
                                              <a:dgm id="{E7EAB8B4-B2DA-4BA6-A46D-FED61DDA0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graphicEl>
                                              <a:dgm id="{E7EAB8B4-B2DA-4BA6-A46D-FED61DDA0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B377EEF-9D0D-48E4-9115-BF151D122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graphicEl>
                                              <a:dgm id="{9B377EEF-9D0D-48E4-9115-BF151D122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graphicEl>
                                              <a:dgm id="{9B377EEF-9D0D-48E4-9115-BF151D122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graphicEl>
                                              <a:dgm id="{9B377EEF-9D0D-48E4-9115-BF151D1221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A509DC2-A16E-4953-94B3-80A22AD37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>
                                            <p:graphicEl>
                                              <a:dgm id="{CA509DC2-A16E-4953-94B3-80A22AD37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>
                                            <p:graphicEl>
                                              <a:dgm id="{CA509DC2-A16E-4953-94B3-80A22AD37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graphicEl>
                                              <a:dgm id="{CA509DC2-A16E-4953-94B3-80A22AD37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DBCDB74-7D0D-414E-808A-1DC0B39D4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>
                                            <p:graphicEl>
                                              <a:dgm id="{CDBCDB74-7D0D-414E-808A-1DC0B39D4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>
                                            <p:graphicEl>
                                              <a:dgm id="{CDBCDB74-7D0D-414E-808A-1DC0B39D4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>
                                            <p:graphicEl>
                                              <a:dgm id="{CDBCDB74-7D0D-414E-808A-1DC0B39D42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5AC213-14E5-4906-B3A3-3C8D3F50D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>
                                            <p:graphicEl>
                                              <a:dgm id="{705AC213-14E5-4906-B3A3-3C8D3F50D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>
                                            <p:graphicEl>
                                              <a:dgm id="{705AC213-14E5-4906-B3A3-3C8D3F50D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>
                                            <p:graphicEl>
                                              <a:dgm id="{705AC213-14E5-4906-B3A3-3C8D3F50D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D8787A1-2FE6-41F6-9C5E-85F5DE75F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>
                                            <p:graphicEl>
                                              <a:dgm id="{5D8787A1-2FE6-41F6-9C5E-85F5DE75F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>
                                            <p:graphicEl>
                                              <a:dgm id="{5D8787A1-2FE6-41F6-9C5E-85F5DE75F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>
                                            <p:graphicEl>
                                              <a:dgm id="{5D8787A1-2FE6-41F6-9C5E-85F5DE75F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A79EB80-EF2C-4790-96DB-87154106B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>
                                            <p:graphicEl>
                                              <a:dgm id="{4A79EB80-EF2C-4790-96DB-87154106B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">
                                            <p:graphicEl>
                                              <a:dgm id="{4A79EB80-EF2C-4790-96DB-87154106B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>
                                            <p:graphicEl>
                                              <a:dgm id="{4A79EB80-EF2C-4790-96DB-87154106B4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EB1F64F-5C8B-4551-B77E-FE8B0B22B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>
                                            <p:graphicEl>
                                              <a:dgm id="{DEB1F64F-5C8B-4551-B77E-FE8B0B22B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>
                                            <p:graphicEl>
                                              <a:dgm id="{DEB1F64F-5C8B-4551-B77E-FE8B0B22B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>
                                            <p:graphicEl>
                                              <a:dgm id="{DEB1F64F-5C8B-4551-B77E-FE8B0B22B9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3312A11-D34C-41F6-8959-BFF6A79E5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>
                                            <p:graphicEl>
                                              <a:dgm id="{A3312A11-D34C-41F6-8959-BFF6A79E5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>
                                            <p:graphicEl>
                                              <a:dgm id="{A3312A11-D34C-41F6-8959-BFF6A79E5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>
                                            <p:graphicEl>
                                              <a:dgm id="{A3312A11-D34C-41F6-8959-BFF6A79E53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50225" y="2436129"/>
            <a:ext cx="1060496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সতর্কতা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6653" y="517577"/>
            <a:ext cx="3686852" cy="1615827"/>
          </a:xfrm>
          <a:prstGeom prst="rect">
            <a:avLst/>
          </a:prstGeom>
          <a:noFill/>
          <a:ln w="76200">
            <a:solidFill>
              <a:schemeClr val="tx1"/>
            </a:solidFill>
          </a:ln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0225" y="1248996"/>
            <a:ext cx="36998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দল-০১</a:t>
            </a:r>
            <a:r>
              <a:rPr lang="bn-BD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(শাপলা)</a:t>
            </a:r>
            <a:endParaRPr lang="en-US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0225" y="4992058"/>
            <a:ext cx="10604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6703" y="3884062"/>
            <a:ext cx="36998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দল-০২</a:t>
            </a:r>
            <a:r>
              <a:rPr lang="bn-BD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(গোলাপ)</a:t>
            </a:r>
            <a:endParaRPr lang="en-US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086" y="374661"/>
            <a:ext cx="3699848" cy="184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4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8764" y="471055"/>
            <a:ext cx="11180618" cy="5929745"/>
            <a:chOff x="-8114" y="-4426"/>
            <a:chExt cx="12200114" cy="686242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304082" y="-4426"/>
              <a:ext cx="2887918" cy="432183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114" y="2536167"/>
              <a:ext cx="2887918" cy="4321834"/>
            </a:xfrm>
            <a:prstGeom prst="rect">
              <a:avLst/>
            </a:prstGeom>
          </p:spPr>
        </p:pic>
        <p:sp>
          <p:nvSpPr>
            <p:cNvPr id="11" name="Regular Pentagon 10"/>
            <p:cNvSpPr/>
            <p:nvPr/>
          </p:nvSpPr>
          <p:spPr>
            <a:xfrm>
              <a:off x="24138" y="35731"/>
              <a:ext cx="2964257" cy="2500435"/>
            </a:xfrm>
            <a:prstGeom prst="pentagon">
              <a:avLst/>
            </a:prstGeom>
            <a:solidFill>
              <a:srgbClr val="00B050"/>
            </a:solidFill>
            <a:ln w="762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</a:t>
              </a:r>
              <a:r>
                <a:rPr lang="en-GB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sz="48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r>
                <a:rPr lang="en-GB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GB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4428" y="2234701"/>
            <a:ext cx="71846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সমার্থক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দৈনিন্দন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নিঃস্বার্থ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দিনলিপিতে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সংশোধন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6223729" y="471054"/>
            <a:ext cx="2732862" cy="875323"/>
          </a:xfrm>
          <a:prstGeom prst="trapezoid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GB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GB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848" y="577834"/>
            <a:ext cx="3265951" cy="18825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1119" y="522703"/>
            <a:ext cx="4715947" cy="16158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7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1304" y="2797841"/>
            <a:ext cx="7570520" cy="31393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বর্ষের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উৎসবের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অতিবাহিত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50" y="577835"/>
            <a:ext cx="3265951" cy="18825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2" r="29126"/>
          <a:stretch/>
        </p:blipFill>
        <p:spPr>
          <a:xfrm>
            <a:off x="760254" y="3773811"/>
            <a:ext cx="1618650" cy="20822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2" r="29126"/>
          <a:stretch/>
        </p:blipFill>
        <p:spPr>
          <a:xfrm flipH="1">
            <a:off x="10101823" y="3817691"/>
            <a:ext cx="1618650" cy="208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-2771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0327" y="401782"/>
            <a:ext cx="11139055" cy="6109854"/>
            <a:chOff x="0" y="0"/>
            <a:chExt cx="12245319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692" y="0"/>
              <a:ext cx="635297" cy="221544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0725" y="0"/>
              <a:ext cx="635297" cy="221544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1758" y="0"/>
              <a:ext cx="635297" cy="221544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2791" y="0"/>
              <a:ext cx="635297" cy="221544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3824" y="0"/>
              <a:ext cx="635297" cy="221544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857" y="0"/>
              <a:ext cx="635297" cy="2215443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5890" y="0"/>
              <a:ext cx="635297" cy="2215443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6923" y="0"/>
              <a:ext cx="635297" cy="2215443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956" y="0"/>
              <a:ext cx="635297" cy="2215443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68989" y="0"/>
              <a:ext cx="635297" cy="2215443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0022" y="0"/>
              <a:ext cx="635297" cy="2215443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64" y="0"/>
              <a:ext cx="631078" cy="2215443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297" y="0"/>
              <a:ext cx="631078" cy="2215443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330" y="0"/>
              <a:ext cx="631078" cy="2215443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7363" y="0"/>
              <a:ext cx="631078" cy="2215443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8396" y="0"/>
              <a:ext cx="631078" cy="2215443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9429" y="0"/>
              <a:ext cx="631078" cy="2215443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0462" y="0"/>
              <a:ext cx="631078" cy="2215443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1495" y="0"/>
              <a:ext cx="631078" cy="221544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2528" y="0"/>
              <a:ext cx="631078" cy="221544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3561" y="0"/>
              <a:ext cx="631078" cy="221544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4594" y="0"/>
              <a:ext cx="631078" cy="2215443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5428" y="4642557"/>
              <a:ext cx="635297" cy="2215443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6461" y="4642557"/>
              <a:ext cx="635297" cy="2215443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7494" y="4642557"/>
              <a:ext cx="635297" cy="2215443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8527" y="4642557"/>
              <a:ext cx="635297" cy="2215443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9560" y="4642557"/>
              <a:ext cx="635297" cy="2215443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0593" y="4642557"/>
              <a:ext cx="635297" cy="2215443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1626" y="4642557"/>
              <a:ext cx="635297" cy="2215443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92659" y="4642557"/>
              <a:ext cx="635297" cy="2215443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3692" y="4642557"/>
              <a:ext cx="635297" cy="2215443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4725" y="4642557"/>
              <a:ext cx="635297" cy="2215443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15758" y="4642557"/>
              <a:ext cx="635297" cy="2215443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642557"/>
              <a:ext cx="631078" cy="2215443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33" y="4642557"/>
              <a:ext cx="631078" cy="2215443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066" y="4642557"/>
              <a:ext cx="631078" cy="2215443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3099" y="4642557"/>
              <a:ext cx="631078" cy="2215443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4132" y="4642557"/>
              <a:ext cx="631078" cy="2215443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5165" y="4642557"/>
              <a:ext cx="631078" cy="2215443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98" y="4642557"/>
              <a:ext cx="631078" cy="2215443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7231" y="4642557"/>
              <a:ext cx="631078" cy="2215443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8264" y="4642557"/>
              <a:ext cx="631078" cy="2215443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9297" y="4642557"/>
              <a:ext cx="631078" cy="2215443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330" y="4642557"/>
              <a:ext cx="631078" cy="2215443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999" y="2365015"/>
              <a:ext cx="423034" cy="2054946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032" y="2365015"/>
              <a:ext cx="423034" cy="2054946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065" y="2365015"/>
              <a:ext cx="423034" cy="2054946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2706" y="2403285"/>
              <a:ext cx="423034" cy="2054946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3739" y="2403285"/>
              <a:ext cx="423034" cy="2054946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4772" y="2403285"/>
              <a:ext cx="423034" cy="2054946"/>
            </a:xfrm>
            <a:prstGeom prst="rect">
              <a:avLst/>
            </a:prstGeom>
          </p:spPr>
        </p:pic>
      </p:grpSp>
      <p:sp>
        <p:nvSpPr>
          <p:cNvPr id="57" name="TextBox 56"/>
          <p:cNvSpPr txBox="1"/>
          <p:nvPr/>
        </p:nvSpPr>
        <p:spPr>
          <a:xfrm>
            <a:off x="2209684" y="2255875"/>
            <a:ext cx="7803789" cy="2123658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  <a:scene3d>
            <a:camera prst="perspectiveRelaxedModerately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9600" b="1" spc="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b="1" spc="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71054" y="471055"/>
            <a:ext cx="11236037" cy="5902036"/>
          </a:xfrm>
          <a:prstGeom prst="rect">
            <a:avLst/>
          </a:prstGeom>
          <a:solidFill>
            <a:srgbClr val="00206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edefined Process 6"/>
          <p:cNvSpPr/>
          <p:nvPr/>
        </p:nvSpPr>
        <p:spPr>
          <a:xfrm>
            <a:off x="852746" y="934786"/>
            <a:ext cx="10473591" cy="5103856"/>
          </a:xfrm>
          <a:prstGeom prst="flowChartPredefinedProcess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নির্মিতি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alf Frame 7"/>
          <p:cNvSpPr/>
          <p:nvPr/>
        </p:nvSpPr>
        <p:spPr>
          <a:xfrm>
            <a:off x="1159918" y="1198435"/>
            <a:ext cx="4802257" cy="2521364"/>
          </a:xfrm>
          <a:prstGeom prst="halfFram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flipH="1">
            <a:off x="6289653" y="1198435"/>
            <a:ext cx="4797267" cy="2521364"/>
          </a:xfrm>
          <a:prstGeom prst="halfFram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0800000">
            <a:off x="6289862" y="3641654"/>
            <a:ext cx="4802257" cy="2521364"/>
          </a:xfrm>
          <a:prstGeom prst="halfFram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10800000" flipH="1">
            <a:off x="1159711" y="3641653"/>
            <a:ext cx="4797267" cy="2521364"/>
          </a:xfrm>
          <a:prstGeom prst="halfFram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851" y="152405"/>
            <a:ext cx="12164291" cy="6858000"/>
            <a:chOff x="13851" y="0"/>
            <a:chExt cx="12164291" cy="6858000"/>
          </a:xfrm>
        </p:grpSpPr>
        <p:sp>
          <p:nvSpPr>
            <p:cNvPr id="13" name="Rectangle 1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20436" y="803564"/>
            <a:ext cx="4987637" cy="3532909"/>
            <a:chOff x="720436" y="803564"/>
            <a:chExt cx="4987637" cy="3532909"/>
          </a:xfrm>
        </p:grpSpPr>
        <p:sp>
          <p:nvSpPr>
            <p:cNvPr id="16" name="Bevel 15"/>
            <p:cNvSpPr/>
            <p:nvPr/>
          </p:nvSpPr>
          <p:spPr>
            <a:xfrm>
              <a:off x="720436" y="803564"/>
              <a:ext cx="4987637" cy="3532909"/>
            </a:xfrm>
            <a:prstGeom prst="bevel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7467" y="1283277"/>
              <a:ext cx="4017198" cy="26289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</p:grpSp>
      <p:grpSp>
        <p:nvGrpSpPr>
          <p:cNvPr id="22" name="Group 21"/>
          <p:cNvGrpSpPr/>
          <p:nvPr/>
        </p:nvGrpSpPr>
        <p:grpSpPr>
          <a:xfrm>
            <a:off x="6525491" y="803564"/>
            <a:ext cx="4987637" cy="3532909"/>
            <a:chOff x="6525491" y="803564"/>
            <a:chExt cx="4987637" cy="3532909"/>
          </a:xfrm>
        </p:grpSpPr>
        <p:sp>
          <p:nvSpPr>
            <p:cNvPr id="18" name="Bevel 17"/>
            <p:cNvSpPr/>
            <p:nvPr/>
          </p:nvSpPr>
          <p:spPr>
            <a:xfrm>
              <a:off x="6525491" y="803564"/>
              <a:ext cx="4987637" cy="3532909"/>
            </a:xfrm>
            <a:prstGeom prst="bevel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8966" y="1283278"/>
              <a:ext cx="3988395" cy="2628899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</p:grpSp>
      <p:sp>
        <p:nvSpPr>
          <p:cNvPr id="23" name="TextBox 22"/>
          <p:cNvSpPr txBox="1"/>
          <p:nvPr/>
        </p:nvSpPr>
        <p:spPr>
          <a:xfrm>
            <a:off x="2464066" y="50292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ডায়েরি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32357" y="5001491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3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6" name="Flowchart: Predefined Process 5"/>
          <p:cNvSpPr/>
          <p:nvPr/>
        </p:nvSpPr>
        <p:spPr>
          <a:xfrm>
            <a:off x="581892" y="637309"/>
            <a:ext cx="11042072" cy="5569527"/>
          </a:xfrm>
          <a:prstGeom prst="flowChartPredefinedProcess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7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লিখন</a:t>
            </a:r>
            <a:endParaRPr lang="en-US" sz="7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pPr algn="ctr"/>
            <a:r>
              <a:rPr lang="en-US" sz="7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নিয়মাবলী</a:t>
            </a:r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34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Vertical Scroll 6"/>
          <p:cNvSpPr/>
          <p:nvPr/>
        </p:nvSpPr>
        <p:spPr>
          <a:xfrm>
            <a:off x="124690" y="401782"/>
            <a:ext cx="1995055" cy="6040582"/>
          </a:xfrm>
          <a:prstGeom prst="verticalScroll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endParaRPr lang="en-US" sz="6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</a:p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endParaRPr lang="en-US" sz="6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2438399" y="678873"/>
            <a:ext cx="9462655" cy="5500255"/>
          </a:xfrm>
          <a:prstGeom prst="horizontalScroll">
            <a:avLst/>
          </a:prstGeom>
          <a:solidFill>
            <a:srgbClr val="00206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দিনলিপির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প্রয়োজনীতা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নিয়মাবলী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4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01" y="639474"/>
            <a:ext cx="2831090" cy="28310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70087" y="1498455"/>
            <a:ext cx="65968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Diary/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ডায়েরি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শাব্দিক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রোজনামচা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পঁজিকা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055" y="3558405"/>
            <a:ext cx="112221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সচরাচর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মানসপটে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দুঃখগুলো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1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29774457"/>
              </p:ext>
            </p:extLst>
          </p:nvPr>
        </p:nvGraphicFramePr>
        <p:xfrm>
          <a:off x="734291" y="719666"/>
          <a:ext cx="1083425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83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A99AE3-D551-4F93-9507-8F9273A9F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F9A99AE3-D551-4F93-9507-8F9273A9F7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AF5BA1-C1AA-4180-A327-1506DA06B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74AF5BA1-C1AA-4180-A327-1506DA06B3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4A8E1C-414C-481F-99C7-F16B602D8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784A8E1C-414C-481F-99C7-F16B602D8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B44B2E-A957-47DC-AB72-9A01F8E79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59B44B2E-A957-47DC-AB72-9A01F8E79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9C9D02-3181-46E4-9E92-507791712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9C9C9D02-3181-46E4-9E92-507791712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D2838D-C442-47EC-BA03-20AF49DB5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36D2838D-C442-47EC-BA03-20AF49DB5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AEBBFD-D468-4423-B390-C11898A64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8CAEBBFD-D468-4423-B390-C11898A64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E3DF10-FE76-45C7-BA6D-95F833D7D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93E3DF10-FE76-45C7-BA6D-95F833D7D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BE067C-8706-45A7-948F-FA835A3B6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93BE067C-8706-45A7-948F-FA835A3B62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5E6E5C-38F3-487F-9490-C48AC57FC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145E6E5C-38F3-487F-9490-C48AC57FC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F07C4BF-3B4C-4470-A6F6-11710C2CC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8F07C4BF-3B4C-4470-A6F6-11710C2CC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0AA246-C1DF-4A5A-BF44-1901B04B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000AA246-C1DF-4A5A-BF44-1901B04B7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F50B87-6174-45A2-9027-A17BE9BA2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2FF50B87-6174-45A2-9027-A17BE9BA25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982027" y="3537623"/>
            <a:ext cx="62629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দিনলিপি”র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5" y="471054"/>
            <a:ext cx="11180618" cy="27154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68913" y="1065379"/>
            <a:ext cx="5254172" cy="144655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  <a:scene3d>
            <a:camera prst="perspectiveRelaxedModerately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sz="8800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5" y="4522585"/>
            <a:ext cx="2670629" cy="20929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57576" y="4529512"/>
            <a:ext cx="2670629" cy="209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7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1" y="0"/>
            <a:ext cx="12164291" cy="6858000"/>
            <a:chOff x="13851" y="0"/>
            <a:chExt cx="12164291" cy="6858000"/>
          </a:xfrm>
        </p:grpSpPr>
        <p:sp>
          <p:nvSpPr>
            <p:cNvPr id="3" name="Rectangle 2"/>
            <p:cNvSpPr/>
            <p:nvPr/>
          </p:nvSpPr>
          <p:spPr>
            <a:xfrm>
              <a:off x="13851" y="0"/>
              <a:ext cx="12164291" cy="6858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251" y="152400"/>
              <a:ext cx="11873349" cy="65532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2507" y="318655"/>
              <a:ext cx="11526984" cy="6220691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99938917"/>
              </p:ext>
            </p:extLst>
          </p:nvPr>
        </p:nvGraphicFramePr>
        <p:xfrm>
          <a:off x="609600" y="471056"/>
          <a:ext cx="10972800" cy="566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901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A53582-8BF8-41F0-A918-9344F9898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97A53582-8BF8-41F0-A918-9344F9898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518D69-8E2A-4C42-824B-D533F2DD7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30518D69-8E2A-4C42-824B-D533F2DD7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B2741E-367F-4C42-9C61-E3158A87E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DDB2741E-367F-4C42-9C61-E3158A87E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4BE355-8132-469B-AD60-EFF100686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DE4BE355-8132-469B-AD60-EFF100686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2DA29FE-E60D-473A-910E-495B3138D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C2DA29FE-E60D-473A-910E-495B3138D4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38F209-347D-429E-9EB6-F51BD010A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CA38F209-347D-429E-9EB6-F51BD010A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CDF924-757F-4407-A4A5-38103198F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09CDF924-757F-4407-A4A5-38103198FB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0B9A07-4989-4907-A25A-BE2D5CD24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910B9A07-4989-4907-A25A-BE2D5CD244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CEA840-2C27-46B3-90B2-0578CEA96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5FCEA840-2C27-46B3-90B2-0578CEA965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5668C8-4844-4AFD-868A-7231FCB17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3B5668C8-4844-4AFD-868A-7231FCB17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4701F3-D81E-4904-9448-49329D394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E04701F3-D81E-4904-9448-49329D394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348</Words>
  <Application>Microsoft Office PowerPoint</Application>
  <PresentationFormat>Widescreen</PresentationFormat>
  <Paragraphs>67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31</cp:revision>
  <dcterms:created xsi:type="dcterms:W3CDTF">2021-07-02T01:16:42Z</dcterms:created>
  <dcterms:modified xsi:type="dcterms:W3CDTF">2021-07-02T04:23:48Z</dcterms:modified>
</cp:coreProperties>
</file>