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7" r:id="rId4"/>
    <p:sldId id="258" r:id="rId5"/>
    <p:sldId id="259" r:id="rId6"/>
    <p:sldId id="256" r:id="rId7"/>
    <p:sldId id="260" r:id="rId8"/>
    <p:sldId id="261" r:id="rId9"/>
    <p:sldId id="262" r:id="rId10"/>
    <p:sldId id="263" r:id="rId11"/>
    <p:sldId id="264" r:id="rId12"/>
    <p:sldId id="272" r:id="rId13"/>
    <p:sldId id="273" r:id="rId14"/>
    <p:sldId id="265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8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947F-AE42-469D-A1BA-2BBE0483351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EF63-4272-4308-A546-E9643B66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6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947F-AE42-469D-A1BA-2BBE0483351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EF63-4272-4308-A546-E9643B66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0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947F-AE42-469D-A1BA-2BBE0483351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EF63-4272-4308-A546-E9643B66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4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947F-AE42-469D-A1BA-2BBE0483351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EF63-4272-4308-A546-E9643B66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947F-AE42-469D-A1BA-2BBE0483351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EF63-4272-4308-A546-E9643B66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9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947F-AE42-469D-A1BA-2BBE0483351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EF63-4272-4308-A546-E9643B66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947F-AE42-469D-A1BA-2BBE0483351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EF63-4272-4308-A546-E9643B66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7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947F-AE42-469D-A1BA-2BBE0483351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EF63-4272-4308-A546-E9643B66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5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947F-AE42-469D-A1BA-2BBE0483351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EF63-4272-4308-A546-E9643B66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3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947F-AE42-469D-A1BA-2BBE0483351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EF63-4272-4308-A546-E9643B66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947F-AE42-469D-A1BA-2BBE0483351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EF63-4272-4308-A546-E9643B66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4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C947F-AE42-469D-A1BA-2BBE0483351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4EF63-4272-4308-A546-E9643B66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5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jpeg"/><Relationship Id="rId3" Type="http://schemas.openxmlformats.org/officeDocument/2006/relationships/image" Target="../media/image10.jpg"/><Relationship Id="rId7" Type="http://schemas.openxmlformats.org/officeDocument/2006/relationships/image" Target="../media/image20.pn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tmp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94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05612" y="1017377"/>
            <a:ext cx="10605188" cy="4802658"/>
            <a:chOff x="989569" y="819667"/>
            <a:chExt cx="10605188" cy="4802658"/>
          </a:xfrm>
          <a:blipFill>
            <a:blip r:embed="rId3"/>
            <a:stretch>
              <a:fillRect/>
            </a:stretch>
          </a:blipFill>
        </p:grpSpPr>
        <p:sp>
          <p:nvSpPr>
            <p:cNvPr id="2" name="Rectangle 1"/>
            <p:cNvSpPr/>
            <p:nvPr/>
          </p:nvSpPr>
          <p:spPr>
            <a:xfrm>
              <a:off x="989569" y="1334532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62250" y="3637007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37534" y="2228337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30841" y="819667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25147" y="4213655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029830" y="2664943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00917" y="3653483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25147" y="2817341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810233" y="2228337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7232" y="2244813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16394" y="1408671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85469" y="836142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52486" y="1297461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27740" y="836142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33337" y="2724665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33337" y="4116861"/>
              <a:ext cx="1767017" cy="14086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780866" y="1566129"/>
            <a:ext cx="738695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23900" dirty="0" err="1" smtClean="0">
                <a:ln w="38100">
                  <a:solidFill>
                    <a:srgbClr val="FF00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স্বাগতম</a:t>
            </a:r>
            <a:r>
              <a:rPr lang="en-US" sz="23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39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352698"/>
            <a:ext cx="6230982" cy="72392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230981" y="-340756"/>
            <a:ext cx="6241257" cy="72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5">
            <a:extLst>
              <a:ext uri="{FF2B5EF4-FFF2-40B4-BE49-F238E27FC236}">
                <a16:creationId xmlns:a16="http://schemas.microsoft.com/office/drawing/2014/main" id="{E03A3EC1-9EE5-4E15-9B5B-4058C28811DC}"/>
              </a:ext>
            </a:extLst>
          </p:cNvPr>
          <p:cNvSpPr/>
          <p:nvPr/>
        </p:nvSpPr>
        <p:spPr>
          <a:xfrm>
            <a:off x="208742" y="4626889"/>
            <a:ext cx="11774516" cy="2027629"/>
          </a:xfrm>
          <a:custGeom>
            <a:avLst/>
            <a:gdLst>
              <a:gd name="connsiteX0" fmla="*/ 0 w 11774516"/>
              <a:gd name="connsiteY0" fmla="*/ 0 h 2018027"/>
              <a:gd name="connsiteX1" fmla="*/ 11774516 w 11774516"/>
              <a:gd name="connsiteY1" fmla="*/ 0 h 2018027"/>
              <a:gd name="connsiteX2" fmla="*/ 11774516 w 11774516"/>
              <a:gd name="connsiteY2" fmla="*/ 2018027 h 2018027"/>
              <a:gd name="connsiteX3" fmla="*/ 0 w 11774516"/>
              <a:gd name="connsiteY3" fmla="*/ 2018027 h 2018027"/>
              <a:gd name="connsiteX4" fmla="*/ 0 w 11774516"/>
              <a:gd name="connsiteY4" fmla="*/ 0 h 2018027"/>
              <a:gd name="connsiteX0" fmla="*/ 0 w 11819486"/>
              <a:gd name="connsiteY0" fmla="*/ 0 h 2018027"/>
              <a:gd name="connsiteX1" fmla="*/ 11819486 w 11819486"/>
              <a:gd name="connsiteY1" fmla="*/ 764498 h 2018027"/>
              <a:gd name="connsiteX2" fmla="*/ 11774516 w 11819486"/>
              <a:gd name="connsiteY2" fmla="*/ 2018027 h 2018027"/>
              <a:gd name="connsiteX3" fmla="*/ 0 w 11819486"/>
              <a:gd name="connsiteY3" fmla="*/ 2018027 h 2018027"/>
              <a:gd name="connsiteX4" fmla="*/ 0 w 11819486"/>
              <a:gd name="connsiteY4" fmla="*/ 0 h 2018027"/>
              <a:gd name="connsiteX0" fmla="*/ 0 w 11819486"/>
              <a:gd name="connsiteY0" fmla="*/ 0 h 2018027"/>
              <a:gd name="connsiteX1" fmla="*/ 11819486 w 11819486"/>
              <a:gd name="connsiteY1" fmla="*/ 764498 h 2018027"/>
              <a:gd name="connsiteX2" fmla="*/ 11774516 w 11819486"/>
              <a:gd name="connsiteY2" fmla="*/ 2018027 h 2018027"/>
              <a:gd name="connsiteX3" fmla="*/ 0 w 11819486"/>
              <a:gd name="connsiteY3" fmla="*/ 2018027 h 2018027"/>
              <a:gd name="connsiteX4" fmla="*/ 0 w 11819486"/>
              <a:gd name="connsiteY4" fmla="*/ 0 h 2018027"/>
              <a:gd name="connsiteX0" fmla="*/ 14990 w 11819486"/>
              <a:gd name="connsiteY0" fmla="*/ 0 h 2003037"/>
              <a:gd name="connsiteX1" fmla="*/ 11819486 w 11819486"/>
              <a:gd name="connsiteY1" fmla="*/ 749508 h 2003037"/>
              <a:gd name="connsiteX2" fmla="*/ 11774516 w 11819486"/>
              <a:gd name="connsiteY2" fmla="*/ 2003037 h 2003037"/>
              <a:gd name="connsiteX3" fmla="*/ 0 w 11819486"/>
              <a:gd name="connsiteY3" fmla="*/ 2003037 h 2003037"/>
              <a:gd name="connsiteX4" fmla="*/ 14990 w 11819486"/>
              <a:gd name="connsiteY4" fmla="*/ 0 h 2003037"/>
              <a:gd name="connsiteX0" fmla="*/ 14990 w 11819486"/>
              <a:gd name="connsiteY0" fmla="*/ 0 h 2003037"/>
              <a:gd name="connsiteX1" fmla="*/ 11819486 w 11819486"/>
              <a:gd name="connsiteY1" fmla="*/ 749508 h 2003037"/>
              <a:gd name="connsiteX2" fmla="*/ 11774516 w 11819486"/>
              <a:gd name="connsiteY2" fmla="*/ 2003037 h 2003037"/>
              <a:gd name="connsiteX3" fmla="*/ 0 w 11819486"/>
              <a:gd name="connsiteY3" fmla="*/ 2003037 h 2003037"/>
              <a:gd name="connsiteX4" fmla="*/ 14990 w 11819486"/>
              <a:gd name="connsiteY4" fmla="*/ 0 h 2003037"/>
              <a:gd name="connsiteX0" fmla="*/ 14990 w 11819486"/>
              <a:gd name="connsiteY0" fmla="*/ 74808 h 2077845"/>
              <a:gd name="connsiteX1" fmla="*/ 5547481 w 11819486"/>
              <a:gd name="connsiteY1" fmla="*/ 493340 h 2077845"/>
              <a:gd name="connsiteX2" fmla="*/ 11819486 w 11819486"/>
              <a:gd name="connsiteY2" fmla="*/ 824316 h 2077845"/>
              <a:gd name="connsiteX3" fmla="*/ 11774516 w 11819486"/>
              <a:gd name="connsiteY3" fmla="*/ 2077845 h 2077845"/>
              <a:gd name="connsiteX4" fmla="*/ 0 w 11819486"/>
              <a:gd name="connsiteY4" fmla="*/ 2077845 h 2077845"/>
              <a:gd name="connsiteX5" fmla="*/ 14990 w 11819486"/>
              <a:gd name="connsiteY5" fmla="*/ 74808 h 2077845"/>
              <a:gd name="connsiteX0" fmla="*/ 14990 w 11819486"/>
              <a:gd name="connsiteY0" fmla="*/ 74808 h 2077845"/>
              <a:gd name="connsiteX1" fmla="*/ 5547481 w 11819486"/>
              <a:gd name="connsiteY1" fmla="*/ 493340 h 2077845"/>
              <a:gd name="connsiteX2" fmla="*/ 11819486 w 11819486"/>
              <a:gd name="connsiteY2" fmla="*/ 824316 h 2077845"/>
              <a:gd name="connsiteX3" fmla="*/ 11774516 w 11819486"/>
              <a:gd name="connsiteY3" fmla="*/ 2077845 h 2077845"/>
              <a:gd name="connsiteX4" fmla="*/ 0 w 11819486"/>
              <a:gd name="connsiteY4" fmla="*/ 2077845 h 2077845"/>
              <a:gd name="connsiteX5" fmla="*/ 14990 w 11819486"/>
              <a:gd name="connsiteY5" fmla="*/ 74808 h 2077845"/>
              <a:gd name="connsiteX0" fmla="*/ 14990 w 11819486"/>
              <a:gd name="connsiteY0" fmla="*/ 92364 h 2095401"/>
              <a:gd name="connsiteX1" fmla="*/ 5547481 w 11819486"/>
              <a:gd name="connsiteY1" fmla="*/ 510896 h 2095401"/>
              <a:gd name="connsiteX2" fmla="*/ 11819486 w 11819486"/>
              <a:gd name="connsiteY2" fmla="*/ 841872 h 2095401"/>
              <a:gd name="connsiteX3" fmla="*/ 11774516 w 11819486"/>
              <a:gd name="connsiteY3" fmla="*/ 2095401 h 2095401"/>
              <a:gd name="connsiteX4" fmla="*/ 0 w 11819486"/>
              <a:gd name="connsiteY4" fmla="*/ 2095401 h 2095401"/>
              <a:gd name="connsiteX5" fmla="*/ 14990 w 11819486"/>
              <a:gd name="connsiteY5" fmla="*/ 92364 h 2095401"/>
              <a:gd name="connsiteX0" fmla="*/ 14990 w 11819486"/>
              <a:gd name="connsiteY0" fmla="*/ 219856 h 2222893"/>
              <a:gd name="connsiteX1" fmla="*/ 900530 w 11819486"/>
              <a:gd name="connsiteY1" fmla="*/ 98742 h 2222893"/>
              <a:gd name="connsiteX2" fmla="*/ 5547481 w 11819486"/>
              <a:gd name="connsiteY2" fmla="*/ 638388 h 2222893"/>
              <a:gd name="connsiteX3" fmla="*/ 11819486 w 11819486"/>
              <a:gd name="connsiteY3" fmla="*/ 969364 h 2222893"/>
              <a:gd name="connsiteX4" fmla="*/ 11774516 w 11819486"/>
              <a:gd name="connsiteY4" fmla="*/ 2222893 h 2222893"/>
              <a:gd name="connsiteX5" fmla="*/ 0 w 11819486"/>
              <a:gd name="connsiteY5" fmla="*/ 2222893 h 2222893"/>
              <a:gd name="connsiteX6" fmla="*/ 14990 w 11819486"/>
              <a:gd name="connsiteY6" fmla="*/ 219856 h 2222893"/>
              <a:gd name="connsiteX0" fmla="*/ 14990 w 11819486"/>
              <a:gd name="connsiteY0" fmla="*/ 164998 h 2168035"/>
              <a:gd name="connsiteX1" fmla="*/ 900530 w 11819486"/>
              <a:gd name="connsiteY1" fmla="*/ 43884 h 2168035"/>
              <a:gd name="connsiteX2" fmla="*/ 5547481 w 11819486"/>
              <a:gd name="connsiteY2" fmla="*/ 583530 h 2168035"/>
              <a:gd name="connsiteX3" fmla="*/ 11819486 w 11819486"/>
              <a:gd name="connsiteY3" fmla="*/ 914506 h 2168035"/>
              <a:gd name="connsiteX4" fmla="*/ 11774516 w 11819486"/>
              <a:gd name="connsiteY4" fmla="*/ 2168035 h 2168035"/>
              <a:gd name="connsiteX5" fmla="*/ 0 w 11819486"/>
              <a:gd name="connsiteY5" fmla="*/ 2168035 h 2168035"/>
              <a:gd name="connsiteX6" fmla="*/ 14990 w 11819486"/>
              <a:gd name="connsiteY6" fmla="*/ 164998 h 2168035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47481 w 11774516"/>
              <a:gd name="connsiteY2" fmla="*/ 554327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29546 w 11774516"/>
              <a:gd name="connsiteY3" fmla="*/ 705421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607442 w 11774516"/>
              <a:gd name="connsiteY2" fmla="*/ 434405 h 2138832"/>
              <a:gd name="connsiteX3" fmla="*/ 11729546 w 11774516"/>
              <a:gd name="connsiteY3" fmla="*/ 705421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0 w 11819487"/>
              <a:gd name="connsiteY0" fmla="*/ 179697 h 2017843"/>
              <a:gd name="connsiteX1" fmla="*/ 945501 w 11819487"/>
              <a:gd name="connsiteY1" fmla="*/ 13613 h 2017843"/>
              <a:gd name="connsiteX2" fmla="*/ 5652413 w 11819487"/>
              <a:gd name="connsiteY2" fmla="*/ 313416 h 2017843"/>
              <a:gd name="connsiteX3" fmla="*/ 11774517 w 11819487"/>
              <a:gd name="connsiteY3" fmla="*/ 584432 h 2017843"/>
              <a:gd name="connsiteX4" fmla="*/ 11819487 w 11819487"/>
              <a:gd name="connsiteY4" fmla="*/ 2017843 h 2017843"/>
              <a:gd name="connsiteX5" fmla="*/ 44971 w 11819487"/>
              <a:gd name="connsiteY5" fmla="*/ 2017843 h 2017843"/>
              <a:gd name="connsiteX6" fmla="*/ 0 w 11819487"/>
              <a:gd name="connsiteY6" fmla="*/ 179697 h 2017843"/>
              <a:gd name="connsiteX0" fmla="*/ 29979 w 11774516"/>
              <a:gd name="connsiteY0" fmla="*/ 179697 h 2017843"/>
              <a:gd name="connsiteX1" fmla="*/ 900530 w 11774516"/>
              <a:gd name="connsiteY1" fmla="*/ 13613 h 2017843"/>
              <a:gd name="connsiteX2" fmla="*/ 5607442 w 11774516"/>
              <a:gd name="connsiteY2" fmla="*/ 313416 h 2017843"/>
              <a:gd name="connsiteX3" fmla="*/ 11729546 w 11774516"/>
              <a:gd name="connsiteY3" fmla="*/ 584432 h 2017843"/>
              <a:gd name="connsiteX4" fmla="*/ 11774516 w 11774516"/>
              <a:gd name="connsiteY4" fmla="*/ 2017843 h 2017843"/>
              <a:gd name="connsiteX5" fmla="*/ 0 w 11774516"/>
              <a:gd name="connsiteY5" fmla="*/ 2017843 h 2017843"/>
              <a:gd name="connsiteX6" fmla="*/ 29979 w 11774516"/>
              <a:gd name="connsiteY6" fmla="*/ 179697 h 2017843"/>
              <a:gd name="connsiteX0" fmla="*/ 29979 w 11774516"/>
              <a:gd name="connsiteY0" fmla="*/ 179697 h 2017843"/>
              <a:gd name="connsiteX1" fmla="*/ 900530 w 11774516"/>
              <a:gd name="connsiteY1" fmla="*/ 13613 h 2017843"/>
              <a:gd name="connsiteX2" fmla="*/ 5607442 w 11774516"/>
              <a:gd name="connsiteY2" fmla="*/ 313416 h 2017843"/>
              <a:gd name="connsiteX3" fmla="*/ 11729546 w 11774516"/>
              <a:gd name="connsiteY3" fmla="*/ 584432 h 2017843"/>
              <a:gd name="connsiteX4" fmla="*/ 11774516 w 11774516"/>
              <a:gd name="connsiteY4" fmla="*/ 2017843 h 2017843"/>
              <a:gd name="connsiteX5" fmla="*/ 0 w 11774516"/>
              <a:gd name="connsiteY5" fmla="*/ 2017843 h 2017843"/>
              <a:gd name="connsiteX6" fmla="*/ 29979 w 11774516"/>
              <a:gd name="connsiteY6" fmla="*/ 179697 h 2017843"/>
              <a:gd name="connsiteX0" fmla="*/ 14989 w 11774516"/>
              <a:gd name="connsiteY0" fmla="*/ 174493 h 2027629"/>
              <a:gd name="connsiteX1" fmla="*/ 900530 w 11774516"/>
              <a:gd name="connsiteY1" fmla="*/ 23399 h 2027629"/>
              <a:gd name="connsiteX2" fmla="*/ 5607442 w 11774516"/>
              <a:gd name="connsiteY2" fmla="*/ 323202 h 2027629"/>
              <a:gd name="connsiteX3" fmla="*/ 11729546 w 11774516"/>
              <a:gd name="connsiteY3" fmla="*/ 594218 h 2027629"/>
              <a:gd name="connsiteX4" fmla="*/ 11774516 w 11774516"/>
              <a:gd name="connsiteY4" fmla="*/ 2027629 h 2027629"/>
              <a:gd name="connsiteX5" fmla="*/ 0 w 11774516"/>
              <a:gd name="connsiteY5" fmla="*/ 2027629 h 2027629"/>
              <a:gd name="connsiteX6" fmla="*/ 14989 w 11774516"/>
              <a:gd name="connsiteY6" fmla="*/ 174493 h 2027629"/>
              <a:gd name="connsiteX0" fmla="*/ 14989 w 11774516"/>
              <a:gd name="connsiteY0" fmla="*/ 174493 h 2027629"/>
              <a:gd name="connsiteX1" fmla="*/ 900530 w 11774516"/>
              <a:gd name="connsiteY1" fmla="*/ 23399 h 2027629"/>
              <a:gd name="connsiteX2" fmla="*/ 5607442 w 11774516"/>
              <a:gd name="connsiteY2" fmla="*/ 248251 h 2027629"/>
              <a:gd name="connsiteX3" fmla="*/ 11729546 w 11774516"/>
              <a:gd name="connsiteY3" fmla="*/ 594218 h 2027629"/>
              <a:gd name="connsiteX4" fmla="*/ 11774516 w 11774516"/>
              <a:gd name="connsiteY4" fmla="*/ 2027629 h 2027629"/>
              <a:gd name="connsiteX5" fmla="*/ 0 w 11774516"/>
              <a:gd name="connsiteY5" fmla="*/ 2027629 h 2027629"/>
              <a:gd name="connsiteX6" fmla="*/ 14989 w 11774516"/>
              <a:gd name="connsiteY6" fmla="*/ 174493 h 20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4516" h="2027629">
                <a:moveTo>
                  <a:pt x="14989" y="174493"/>
                </a:moveTo>
                <a:cubicBezTo>
                  <a:pt x="45156" y="-179532"/>
                  <a:pt x="-6562" y="133526"/>
                  <a:pt x="900530" y="23399"/>
                </a:cubicBezTo>
                <a:cubicBezTo>
                  <a:pt x="5585143" y="213076"/>
                  <a:pt x="3832587" y="-61745"/>
                  <a:pt x="5607442" y="248251"/>
                </a:cubicBezTo>
                <a:cubicBezTo>
                  <a:pt x="7574858" y="702952"/>
                  <a:pt x="10691707" y="317642"/>
                  <a:pt x="11729546" y="594218"/>
                </a:cubicBezTo>
                <a:lnTo>
                  <a:pt x="11774516" y="2027629"/>
                </a:lnTo>
                <a:lnTo>
                  <a:pt x="0" y="2027629"/>
                </a:lnTo>
                <a:lnTo>
                  <a:pt x="14989" y="174493"/>
                </a:lnTo>
                <a:close/>
              </a:path>
            </a:pathLst>
          </a:cu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554493-4841-49B8-AE2F-3CE009C0C475}"/>
              </a:ext>
            </a:extLst>
          </p:cNvPr>
          <p:cNvSpPr/>
          <p:nvPr/>
        </p:nvSpPr>
        <p:spPr>
          <a:xfrm>
            <a:off x="324157" y="4773362"/>
            <a:ext cx="54833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১. লবকে হর দ্বারা ভাগ করি।   </a:t>
            </a:r>
            <a:endParaRPr lang="en-US" sz="4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12177-040D-460B-97A7-3964F14E16F2}"/>
              </a:ext>
            </a:extLst>
          </p:cNvPr>
          <p:cNvSpPr/>
          <p:nvPr/>
        </p:nvSpPr>
        <p:spPr>
          <a:xfrm>
            <a:off x="324157" y="1930536"/>
            <a:ext cx="4722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অপ্রকৃত </a:t>
            </a:r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A2B1D5-6630-4418-BC96-3E3463462D4F}"/>
              </a:ext>
            </a:extLst>
          </p:cNvPr>
          <p:cNvGrpSpPr/>
          <p:nvPr/>
        </p:nvGrpSpPr>
        <p:grpSpPr>
          <a:xfrm>
            <a:off x="5226121" y="1526536"/>
            <a:ext cx="869879" cy="1731329"/>
            <a:chOff x="2168743" y="3833000"/>
            <a:chExt cx="869879" cy="173132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51FF51-0A07-46B7-9842-9CA621415DE1}"/>
                </a:ext>
              </a:extLst>
            </p:cNvPr>
            <p:cNvSpPr/>
            <p:nvPr/>
          </p:nvSpPr>
          <p:spPr>
            <a:xfrm>
              <a:off x="2168745" y="3833000"/>
              <a:ext cx="8698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১৩  </a:t>
              </a:r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8AA5A0-0640-4DA5-B961-4221FAD66BCC}"/>
                </a:ext>
              </a:extLst>
            </p:cNvPr>
            <p:cNvSpPr/>
            <p:nvPr/>
          </p:nvSpPr>
          <p:spPr>
            <a:xfrm>
              <a:off x="2168743" y="4640999"/>
              <a:ext cx="8698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A8337CD-28C6-4FF9-AEAB-49BB9BA353F5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41F50E-EA3F-4FA4-B7C3-B66DC15662C6}"/>
              </a:ext>
            </a:extLst>
          </p:cNvPr>
          <p:cNvCxnSpPr>
            <a:cxnSpLocks/>
          </p:cNvCxnSpPr>
          <p:nvPr/>
        </p:nvCxnSpPr>
        <p:spPr>
          <a:xfrm flipV="1">
            <a:off x="7132320" y="1615066"/>
            <a:ext cx="0" cy="2477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B3A5A43-68FB-4C90-8486-756CAC51ABDB}"/>
              </a:ext>
            </a:extLst>
          </p:cNvPr>
          <p:cNvSpPr/>
          <p:nvPr/>
        </p:nvSpPr>
        <p:spPr>
          <a:xfrm>
            <a:off x="9610602" y="1670200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3CB876-2E7B-4824-8B3F-5D62B1F74F89}"/>
              </a:ext>
            </a:extLst>
          </p:cNvPr>
          <p:cNvGrpSpPr/>
          <p:nvPr/>
        </p:nvGrpSpPr>
        <p:grpSpPr>
          <a:xfrm>
            <a:off x="7709095" y="1615065"/>
            <a:ext cx="1846414" cy="1015664"/>
            <a:chOff x="7709095" y="1615065"/>
            <a:chExt cx="1846414" cy="10156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E12E66-3469-40BD-9F9A-90D618DD5360}"/>
                </a:ext>
              </a:extLst>
            </p:cNvPr>
            <p:cNvSpPr/>
            <p:nvPr/>
          </p:nvSpPr>
          <p:spPr>
            <a:xfrm>
              <a:off x="7709095" y="1615066"/>
              <a:ext cx="5814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DEF110-2B26-4D72-8BF7-483711093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0584" y="1725336"/>
              <a:ext cx="0" cy="905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25EFA9-F24C-4DA0-8892-375740F6DBA0}"/>
                </a:ext>
              </a:extLst>
            </p:cNvPr>
            <p:cNvSpPr/>
            <p:nvPr/>
          </p:nvSpPr>
          <p:spPr>
            <a:xfrm>
              <a:off x="8345678" y="1615065"/>
              <a:ext cx="120983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১৩ 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C738D4A-E45E-492C-988C-C7BF187E0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509" y="1755074"/>
              <a:ext cx="0" cy="830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59B1ADC-1A3F-4AE0-80DB-AC1EEFC77CBB}"/>
              </a:ext>
            </a:extLst>
          </p:cNvPr>
          <p:cNvSpPr/>
          <p:nvPr/>
        </p:nvSpPr>
        <p:spPr>
          <a:xfrm>
            <a:off x="8319886" y="2273986"/>
            <a:ext cx="12098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 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A73A55-AC9E-45A2-9B02-B93723C660A5}"/>
              </a:ext>
            </a:extLst>
          </p:cNvPr>
          <p:cNvCxnSpPr>
            <a:cxnSpLocks/>
          </p:cNvCxnSpPr>
          <p:nvPr/>
        </p:nvCxnSpPr>
        <p:spPr>
          <a:xfrm flipH="1">
            <a:off x="8305235" y="3092701"/>
            <a:ext cx="12502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6F35A42-56B6-43E8-9C7F-712B009D37A2}"/>
              </a:ext>
            </a:extLst>
          </p:cNvPr>
          <p:cNvSpPr/>
          <p:nvPr/>
        </p:nvSpPr>
        <p:spPr>
          <a:xfrm>
            <a:off x="8790819" y="2932907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9A5AFD-D4EB-414F-8A27-B8742196BA21}"/>
              </a:ext>
            </a:extLst>
          </p:cNvPr>
          <p:cNvSpPr/>
          <p:nvPr/>
        </p:nvSpPr>
        <p:spPr>
          <a:xfrm>
            <a:off x="8765251" y="2932907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AED225-31BD-4E24-A68A-323E5DECE893}"/>
              </a:ext>
            </a:extLst>
          </p:cNvPr>
          <p:cNvSpPr/>
          <p:nvPr/>
        </p:nvSpPr>
        <p:spPr>
          <a:xfrm>
            <a:off x="9595606" y="1670200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85A582-5F4B-401B-85DE-7AB0899D1E0C}"/>
              </a:ext>
            </a:extLst>
          </p:cNvPr>
          <p:cNvSpPr/>
          <p:nvPr/>
        </p:nvSpPr>
        <p:spPr>
          <a:xfrm>
            <a:off x="5405085" y="2288368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3271F6-4B30-4D6C-9EF2-F46A6AF19A0B}"/>
              </a:ext>
            </a:extLst>
          </p:cNvPr>
          <p:cNvSpPr/>
          <p:nvPr/>
        </p:nvSpPr>
        <p:spPr>
          <a:xfrm>
            <a:off x="4315713" y="3213193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2505B7-7A8B-4A03-A66B-39FA1F0235A2}"/>
              </a:ext>
            </a:extLst>
          </p:cNvPr>
          <p:cNvCxnSpPr>
            <a:cxnSpLocks/>
          </p:cNvCxnSpPr>
          <p:nvPr/>
        </p:nvCxnSpPr>
        <p:spPr>
          <a:xfrm flipH="1">
            <a:off x="5540020" y="3721024"/>
            <a:ext cx="9034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63FF9D-DF3F-457C-A21C-1240C02DCBF0}"/>
              </a:ext>
            </a:extLst>
          </p:cNvPr>
          <p:cNvGrpSpPr/>
          <p:nvPr/>
        </p:nvGrpSpPr>
        <p:grpSpPr>
          <a:xfrm>
            <a:off x="6384545" y="4097457"/>
            <a:ext cx="2962196" cy="931534"/>
            <a:chOff x="6484234" y="4113154"/>
            <a:chExt cx="3145173" cy="1125378"/>
          </a:xfrm>
          <a:noFill/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4AC578B-976D-4907-B56F-686749C748F8}"/>
                </a:ext>
              </a:extLst>
            </p:cNvPr>
            <p:cNvSpPr/>
            <p:nvPr/>
          </p:nvSpPr>
          <p:spPr>
            <a:xfrm>
              <a:off x="6501125" y="4234612"/>
              <a:ext cx="3128282" cy="100392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মিশ্র ভগ্নাংশ   </a:t>
              </a:r>
              <a:endParaRPr lang="en-US" sz="4800" b="0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Speech Bubble: Oval 26">
              <a:extLst>
                <a:ext uri="{FF2B5EF4-FFF2-40B4-BE49-F238E27FC236}">
                  <a16:creationId xmlns:a16="http://schemas.microsoft.com/office/drawing/2014/main" id="{BA92DFCA-6E1E-4B41-BEEA-6E6B95DCC54B}"/>
                </a:ext>
              </a:extLst>
            </p:cNvPr>
            <p:cNvSpPr/>
            <p:nvPr/>
          </p:nvSpPr>
          <p:spPr>
            <a:xfrm>
              <a:off x="6484234" y="4113154"/>
              <a:ext cx="3128274" cy="1093796"/>
            </a:xfrm>
            <a:prstGeom prst="wedgeEllipseCallout">
              <a:avLst>
                <a:gd name="adj1" fmla="val -51291"/>
                <a:gd name="adj2" fmla="val -49771"/>
              </a:avLst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CB392C6-CB44-48BC-91C2-79D2D4F107B1}"/>
              </a:ext>
            </a:extLst>
          </p:cNvPr>
          <p:cNvSpPr/>
          <p:nvPr/>
        </p:nvSpPr>
        <p:spPr>
          <a:xfrm>
            <a:off x="458939" y="5352548"/>
            <a:ext cx="115243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২.ভাগফলকে পূর্ণসংখ্যা অংশে এবং ভাগশেষকে লব হিসেবে লিখি </a:t>
            </a:r>
            <a:r>
              <a:rPr lang="bn-IN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63AF63-A468-4136-BB6C-B9BDA3BD60C8}"/>
              </a:ext>
            </a:extLst>
          </p:cNvPr>
          <p:cNvSpPr/>
          <p:nvPr/>
        </p:nvSpPr>
        <p:spPr>
          <a:xfrm>
            <a:off x="443267" y="5885077"/>
            <a:ext cx="38079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৩. হর একই থাকবে।   </a:t>
            </a:r>
            <a:endParaRPr lang="en-US" sz="4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580ACC-C177-4EF0-92E0-AEF97B4FC530}"/>
              </a:ext>
            </a:extLst>
          </p:cNvPr>
          <p:cNvSpPr/>
          <p:nvPr/>
        </p:nvSpPr>
        <p:spPr>
          <a:xfrm>
            <a:off x="1066800" y="301176"/>
            <a:ext cx="10668000" cy="12003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ভগ্নাংশ বা পূর্ণ সংখ্যায় প্রকাশ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 w="0"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38216 0.22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26068 0.0013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1953 0.1847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3" grpId="0"/>
      <p:bldP spid="19" grpId="0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A46CE9-361E-4ED1-9652-059A37684FAA}"/>
              </a:ext>
            </a:extLst>
          </p:cNvPr>
          <p:cNvSpPr/>
          <p:nvPr/>
        </p:nvSpPr>
        <p:spPr>
          <a:xfrm>
            <a:off x="3657600" y="152400"/>
            <a:ext cx="4114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b="1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777CD3-1CDA-47C8-A0AC-7C35AD5E2D46}"/>
              </a:ext>
            </a:extLst>
          </p:cNvPr>
          <p:cNvSpPr/>
          <p:nvPr/>
        </p:nvSpPr>
        <p:spPr>
          <a:xfrm>
            <a:off x="5622413" y="1847671"/>
            <a:ext cx="6419911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 ও ঘ দলঃ </a:t>
            </a:r>
          </a:p>
          <a:p>
            <a:pPr algn="ctr"/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ভগ্নাংশ বা পূর্ণ সংখ্যায় প্রকাশ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5776C-9300-4F7A-A866-18735B1DE7D2}"/>
                  </a:ext>
                </a:extLst>
              </p:cNvPr>
              <p:cNvSpPr/>
              <p:nvPr/>
            </p:nvSpPr>
            <p:spPr>
              <a:xfrm>
                <a:off x="5926497" y="3056020"/>
                <a:ext cx="2202804" cy="9119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5776C-9300-4F7A-A866-18735B1DE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97" y="3056020"/>
                <a:ext cx="2202804" cy="911981"/>
              </a:xfrm>
              <a:prstGeom prst="rect">
                <a:avLst/>
              </a:prstGeom>
              <a:blipFill>
                <a:blip r:embed="rId4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C33462-69A7-4D9F-B2A8-B1FACA707DB1}"/>
                  </a:ext>
                </a:extLst>
              </p:cNvPr>
              <p:cNvSpPr/>
              <p:nvPr/>
            </p:nvSpPr>
            <p:spPr>
              <a:xfrm>
                <a:off x="8923607" y="3035234"/>
                <a:ext cx="2202804" cy="9232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(২)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C33462-69A7-4D9F-B2A8-B1FACA707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607" y="3035234"/>
                <a:ext cx="2202804" cy="923266"/>
              </a:xfrm>
              <a:prstGeom prst="rect">
                <a:avLst/>
              </a:prstGeom>
              <a:blipFill>
                <a:blip r:embed="rId5"/>
                <a:stretch>
                  <a:fillRect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A61B809-E5EA-45A5-8EBC-ABE507D28BFC}"/>
                  </a:ext>
                </a:extLst>
              </p:cNvPr>
              <p:cNvSpPr/>
              <p:nvPr/>
            </p:nvSpPr>
            <p:spPr>
              <a:xfrm>
                <a:off x="6127459" y="4909700"/>
                <a:ext cx="2202804" cy="9214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A61B809-E5EA-45A5-8EBC-ABE507D28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59" y="4909700"/>
                <a:ext cx="2202804" cy="921471"/>
              </a:xfrm>
              <a:prstGeom prst="rect">
                <a:avLst/>
              </a:prstGeom>
              <a:blipFill>
                <a:blip r:embed="rId6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3E1C9A4-906A-4B15-9B5E-A4E72E4908DF}"/>
                  </a:ext>
                </a:extLst>
              </p:cNvPr>
              <p:cNvSpPr/>
              <p:nvPr/>
            </p:nvSpPr>
            <p:spPr>
              <a:xfrm>
                <a:off x="9054235" y="4909700"/>
                <a:ext cx="2202804" cy="9214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(৪)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3E1C9A4-906A-4B15-9B5E-A4E72E490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235" y="4909700"/>
                <a:ext cx="2202804" cy="921471"/>
              </a:xfrm>
              <a:prstGeom prst="rect">
                <a:avLst/>
              </a:prstGeom>
              <a:blipFill>
                <a:blip r:embed="rId7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FE1596-C08B-49C7-A7F7-5CEC9B556405}"/>
                  </a:ext>
                </a:extLst>
              </p:cNvPr>
              <p:cNvSpPr/>
              <p:nvPr/>
            </p:nvSpPr>
            <p:spPr>
              <a:xfrm>
                <a:off x="258451" y="3332353"/>
                <a:ext cx="2639494" cy="9214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FE1596-C08B-49C7-A7F7-5CEC9B556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51" y="3332353"/>
                <a:ext cx="2639494" cy="921471"/>
              </a:xfrm>
              <a:prstGeom prst="rect">
                <a:avLst/>
              </a:prstGeom>
              <a:blipFill>
                <a:blip r:embed="rId8"/>
                <a:stretch>
                  <a:fillRect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8D992C-B4D6-4E2E-B9E4-8AA5EA09FE1E}"/>
                  </a:ext>
                </a:extLst>
              </p:cNvPr>
              <p:cNvSpPr/>
              <p:nvPr/>
            </p:nvSpPr>
            <p:spPr>
              <a:xfrm>
                <a:off x="2799450" y="3354314"/>
                <a:ext cx="2621887" cy="8844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(২)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8D992C-B4D6-4E2E-B9E4-8AA5EA09F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450" y="3354314"/>
                <a:ext cx="2621887" cy="884473"/>
              </a:xfrm>
              <a:prstGeom prst="rect">
                <a:avLst/>
              </a:prstGeom>
              <a:blipFill>
                <a:blip r:embed="rId9"/>
                <a:stretch>
                  <a:fillRect b="-1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FC9E46-F56F-444A-9A0D-65455F035BA2}"/>
                  </a:ext>
                </a:extLst>
              </p:cNvPr>
              <p:cNvSpPr/>
              <p:nvPr/>
            </p:nvSpPr>
            <p:spPr>
              <a:xfrm>
                <a:off x="450758" y="5343640"/>
                <a:ext cx="2447188" cy="9137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FC9E46-F56F-444A-9A0D-65455F035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8" y="5343640"/>
                <a:ext cx="2447188" cy="913776"/>
              </a:xfrm>
              <a:prstGeom prst="rect">
                <a:avLst/>
              </a:prstGeom>
              <a:blipFill>
                <a:blip r:embed="rId10"/>
                <a:stretch>
                  <a:fillRect b="-1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3468437-8ACB-4209-94EA-05F0BEFD88B5}"/>
              </a:ext>
            </a:extLst>
          </p:cNvPr>
          <p:cNvSpPr/>
          <p:nvPr/>
        </p:nvSpPr>
        <p:spPr>
          <a:xfrm>
            <a:off x="-70003" y="2000071"/>
            <a:ext cx="543384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 ও গ দলঃ</a:t>
            </a:r>
          </a:p>
          <a:p>
            <a:pPr algn="ctr"/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ভগ্নাংশে প্রকাশ </a:t>
            </a:r>
            <a:r>
              <a:rPr lang="as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   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654668-4150-40AE-AAB8-50E494E09C48}"/>
                  </a:ext>
                </a:extLst>
              </p:cNvPr>
              <p:cNvSpPr/>
              <p:nvPr/>
            </p:nvSpPr>
            <p:spPr>
              <a:xfrm>
                <a:off x="2796699" y="5318454"/>
                <a:ext cx="2447188" cy="9214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(৪)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654668-4150-40AE-AAB8-50E494E09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699" y="5318454"/>
                <a:ext cx="2447188" cy="921471"/>
              </a:xfrm>
              <a:prstGeom prst="rect">
                <a:avLst/>
              </a:prstGeom>
              <a:blipFill>
                <a:blip r:embed="rId11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AF7C7D00-023E-4294-B97E-FF4BCDD51FA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>
          <a:xfrm>
            <a:off x="152399" y="179758"/>
            <a:ext cx="2644277" cy="17614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AFB348-E246-42F7-8B80-1EE71D3E9C4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>
          <a:xfrm>
            <a:off x="9494067" y="189916"/>
            <a:ext cx="2435603" cy="15634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81" y="1753195"/>
            <a:ext cx="1194019" cy="470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9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4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FE1596-C08B-49C7-A7F7-5CEC9B556405}"/>
                  </a:ext>
                </a:extLst>
              </p:cNvPr>
              <p:cNvSpPr/>
              <p:nvPr/>
            </p:nvSpPr>
            <p:spPr>
              <a:xfrm>
                <a:off x="27486" y="2036285"/>
                <a:ext cx="2639494" cy="9214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FE1596-C08B-49C7-A7F7-5CEC9B556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6" y="2036285"/>
                <a:ext cx="2639494" cy="921471"/>
              </a:xfrm>
              <a:prstGeom prst="rect">
                <a:avLst/>
              </a:prstGeom>
              <a:blipFill>
                <a:blip r:embed="rId3"/>
                <a:stretch>
                  <a:fillRect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8D992C-B4D6-4E2E-B9E4-8AA5EA09FE1E}"/>
                  </a:ext>
                </a:extLst>
              </p:cNvPr>
              <p:cNvSpPr/>
              <p:nvPr/>
            </p:nvSpPr>
            <p:spPr>
              <a:xfrm>
                <a:off x="3208165" y="2132724"/>
                <a:ext cx="2621887" cy="8844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(২)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8D992C-B4D6-4E2E-B9E4-8AA5EA09F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165" y="2132724"/>
                <a:ext cx="2621887" cy="884473"/>
              </a:xfrm>
              <a:prstGeom prst="rect">
                <a:avLst/>
              </a:prstGeom>
              <a:blipFill>
                <a:blip r:embed="rId4"/>
                <a:stretch>
                  <a:fillRect b="-1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FC9E46-F56F-444A-9A0D-65455F035BA2}"/>
                  </a:ext>
                </a:extLst>
              </p:cNvPr>
              <p:cNvSpPr/>
              <p:nvPr/>
            </p:nvSpPr>
            <p:spPr>
              <a:xfrm>
                <a:off x="5877972" y="2010350"/>
                <a:ext cx="2447188" cy="9137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FC9E46-F56F-444A-9A0D-65455F035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972" y="2010350"/>
                <a:ext cx="2447188" cy="913776"/>
              </a:xfrm>
              <a:prstGeom prst="rect">
                <a:avLst/>
              </a:prstGeom>
              <a:blipFill>
                <a:blip r:embed="rId5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654668-4150-40AE-AAB8-50E494E09C48}"/>
                  </a:ext>
                </a:extLst>
              </p:cNvPr>
              <p:cNvSpPr/>
              <p:nvPr/>
            </p:nvSpPr>
            <p:spPr>
              <a:xfrm>
                <a:off x="8906252" y="2010350"/>
                <a:ext cx="2447188" cy="9214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(৪)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654668-4150-40AE-AAB8-50E494E09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252" y="2010350"/>
                <a:ext cx="2447188" cy="921471"/>
              </a:xfrm>
              <a:prstGeom prst="rect">
                <a:avLst/>
              </a:prstGeom>
              <a:blipFill>
                <a:blip r:embed="rId6"/>
                <a:stretch>
                  <a:fillRect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78A768FA-E5E6-4DF5-B53E-17F685F1E172}"/>
              </a:ext>
            </a:extLst>
          </p:cNvPr>
          <p:cNvSpPr/>
          <p:nvPr/>
        </p:nvSpPr>
        <p:spPr>
          <a:xfrm>
            <a:off x="537243" y="3273072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7C29476-96AB-4F7C-8757-1F7EB534467E}"/>
              </a:ext>
            </a:extLst>
          </p:cNvPr>
          <p:cNvCxnSpPr>
            <a:cxnSpLocks/>
          </p:cNvCxnSpPr>
          <p:nvPr/>
        </p:nvCxnSpPr>
        <p:spPr>
          <a:xfrm>
            <a:off x="1021761" y="3625741"/>
            <a:ext cx="2199844" cy="203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545F0F7-F153-433A-BCDE-092B0400CB1F}"/>
              </a:ext>
            </a:extLst>
          </p:cNvPr>
          <p:cNvSpPr/>
          <p:nvPr/>
        </p:nvSpPr>
        <p:spPr>
          <a:xfrm>
            <a:off x="2298074" y="1853301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0BD232-5A49-42D7-80E7-B8FA26F958E3}"/>
              </a:ext>
            </a:extLst>
          </p:cNvPr>
          <p:cNvSpPr/>
          <p:nvPr/>
        </p:nvSpPr>
        <p:spPr>
          <a:xfrm>
            <a:off x="521596" y="4128044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E30549-350F-4D2E-85E3-9BFC998CF078}"/>
              </a:ext>
            </a:extLst>
          </p:cNvPr>
          <p:cNvGrpSpPr/>
          <p:nvPr/>
        </p:nvGrpSpPr>
        <p:grpSpPr>
          <a:xfrm>
            <a:off x="657507" y="3963171"/>
            <a:ext cx="1180397" cy="1092474"/>
            <a:chOff x="1512637" y="3400655"/>
            <a:chExt cx="1180397" cy="109247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C22B9E7-2F46-48C1-97C2-D1647308A2EA}"/>
                </a:ext>
              </a:extLst>
            </p:cNvPr>
            <p:cNvSpPr/>
            <p:nvPr/>
          </p:nvSpPr>
          <p:spPr>
            <a:xfrm>
              <a:off x="1512637" y="3400655"/>
              <a:ext cx="117008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১০  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A379FED-F6EE-4618-8EC6-BB4EA66C030F}"/>
                </a:ext>
              </a:extLst>
            </p:cNvPr>
            <p:cNvSpPr/>
            <p:nvPr/>
          </p:nvSpPr>
          <p:spPr>
            <a:xfrm>
              <a:off x="1614637" y="3908354"/>
              <a:ext cx="86987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47EF455-AAB2-4B1C-BB78-DB4B93738D52}"/>
                </a:ext>
              </a:extLst>
            </p:cNvPr>
            <p:cNvCxnSpPr>
              <a:cxnSpLocks/>
            </p:cNvCxnSpPr>
            <p:nvPr/>
          </p:nvCxnSpPr>
          <p:spPr>
            <a:xfrm>
              <a:off x="1823157" y="3915922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545F0F7-F153-433A-BCDE-092B0400CB1F}"/>
              </a:ext>
            </a:extLst>
          </p:cNvPr>
          <p:cNvSpPr/>
          <p:nvPr/>
        </p:nvSpPr>
        <p:spPr>
          <a:xfrm>
            <a:off x="4257786" y="3462775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432DB5-B811-4764-A0D9-10EE675E1AC9}"/>
              </a:ext>
            </a:extLst>
          </p:cNvPr>
          <p:cNvSpPr/>
          <p:nvPr/>
        </p:nvSpPr>
        <p:spPr>
          <a:xfrm>
            <a:off x="2754283" y="3438211"/>
            <a:ext cx="14076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31FEF9-E6E1-494F-8943-DB059DDF2E43}"/>
              </a:ext>
            </a:extLst>
          </p:cNvPr>
          <p:cNvSpPr/>
          <p:nvPr/>
        </p:nvSpPr>
        <p:spPr>
          <a:xfrm>
            <a:off x="1366542" y="3440375"/>
            <a:ext cx="14076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4432DB5-B811-4764-A0D9-10EE675E1AC9}"/>
              </a:ext>
            </a:extLst>
          </p:cNvPr>
          <p:cNvSpPr/>
          <p:nvPr/>
        </p:nvSpPr>
        <p:spPr>
          <a:xfrm>
            <a:off x="4591232" y="3056121"/>
            <a:ext cx="14076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 +৩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431FEF9-E6E1-494F-8943-DB059DDF2E43}"/>
              </a:ext>
            </a:extLst>
          </p:cNvPr>
          <p:cNvSpPr/>
          <p:nvPr/>
        </p:nvSpPr>
        <p:spPr>
          <a:xfrm>
            <a:off x="3863422" y="3066990"/>
            <a:ext cx="14076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14877BA-DB49-4E50-8641-023CDD800249}"/>
              </a:ext>
            </a:extLst>
          </p:cNvPr>
          <p:cNvSpPr/>
          <p:nvPr/>
        </p:nvSpPr>
        <p:spPr>
          <a:xfrm>
            <a:off x="4626075" y="3604456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 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9E30549-350F-4D2E-85E3-9BFC998CF078}"/>
              </a:ext>
            </a:extLst>
          </p:cNvPr>
          <p:cNvGrpSpPr/>
          <p:nvPr/>
        </p:nvGrpSpPr>
        <p:grpSpPr>
          <a:xfrm>
            <a:off x="3891971" y="3482200"/>
            <a:ext cx="7305056" cy="1772854"/>
            <a:chOff x="1775087" y="2693855"/>
            <a:chExt cx="7305056" cy="177285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C22B9E7-2F46-48C1-97C2-D1647308A2EA}"/>
                </a:ext>
              </a:extLst>
            </p:cNvPr>
            <p:cNvSpPr/>
            <p:nvPr/>
          </p:nvSpPr>
          <p:spPr>
            <a:xfrm>
              <a:off x="1812843" y="3400655"/>
              <a:ext cx="86987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২৭  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A379FED-F6EE-4618-8EC6-BB4EA66C030F}"/>
                </a:ext>
              </a:extLst>
            </p:cNvPr>
            <p:cNvSpPr/>
            <p:nvPr/>
          </p:nvSpPr>
          <p:spPr>
            <a:xfrm>
              <a:off x="1775087" y="3881934"/>
              <a:ext cx="86987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7EF455-AAB2-4B1C-BB78-DB4B93738D52}"/>
                </a:ext>
              </a:extLst>
            </p:cNvPr>
            <p:cNvCxnSpPr>
              <a:cxnSpLocks/>
            </p:cNvCxnSpPr>
            <p:nvPr/>
          </p:nvCxnSpPr>
          <p:spPr>
            <a:xfrm>
              <a:off x="1997761" y="3915709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7EF455-AAB2-4B1C-BB78-DB4B93738D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0797" y="2901725"/>
              <a:ext cx="1455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47EF455-AAB2-4B1C-BB78-DB4B93738D52}"/>
                </a:ext>
              </a:extLst>
            </p:cNvPr>
            <p:cNvCxnSpPr>
              <a:cxnSpLocks/>
            </p:cNvCxnSpPr>
            <p:nvPr/>
          </p:nvCxnSpPr>
          <p:spPr>
            <a:xfrm>
              <a:off x="4894284" y="2706722"/>
              <a:ext cx="1455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47EF455-AAB2-4B1C-BB78-DB4B93738D52}"/>
                </a:ext>
              </a:extLst>
            </p:cNvPr>
            <p:cNvCxnSpPr>
              <a:cxnSpLocks/>
            </p:cNvCxnSpPr>
            <p:nvPr/>
          </p:nvCxnSpPr>
          <p:spPr>
            <a:xfrm>
              <a:off x="7625127" y="2693855"/>
              <a:ext cx="1455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50BD232-5A49-42D7-80E7-B8FA26F958E3}"/>
              </a:ext>
            </a:extLst>
          </p:cNvPr>
          <p:cNvSpPr/>
          <p:nvPr/>
        </p:nvSpPr>
        <p:spPr>
          <a:xfrm>
            <a:off x="7168474" y="1808281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8A768FA-E5E6-4DF5-B53E-17F685F1E172}"/>
              </a:ext>
            </a:extLst>
          </p:cNvPr>
          <p:cNvSpPr/>
          <p:nvPr/>
        </p:nvSpPr>
        <p:spPr>
          <a:xfrm>
            <a:off x="3716365" y="3347638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0BD232-5A49-42D7-80E7-B8FA26F958E3}"/>
              </a:ext>
            </a:extLst>
          </p:cNvPr>
          <p:cNvSpPr/>
          <p:nvPr/>
        </p:nvSpPr>
        <p:spPr>
          <a:xfrm>
            <a:off x="6668453" y="1781983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8A768FA-E5E6-4DF5-B53E-17F685F1E172}"/>
              </a:ext>
            </a:extLst>
          </p:cNvPr>
          <p:cNvSpPr/>
          <p:nvPr/>
        </p:nvSpPr>
        <p:spPr>
          <a:xfrm>
            <a:off x="6449928" y="3158982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8A768FA-E5E6-4DF5-B53E-17F685F1E172}"/>
              </a:ext>
            </a:extLst>
          </p:cNvPr>
          <p:cNvSpPr/>
          <p:nvPr/>
        </p:nvSpPr>
        <p:spPr>
          <a:xfrm>
            <a:off x="9094140" y="3145358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4432DB5-B811-4764-A0D9-10EE675E1AC9}"/>
              </a:ext>
            </a:extLst>
          </p:cNvPr>
          <p:cNvSpPr/>
          <p:nvPr/>
        </p:nvSpPr>
        <p:spPr>
          <a:xfrm>
            <a:off x="10160083" y="2871480"/>
            <a:ext cx="14076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431FEF9-E6E1-494F-8943-DB059DDF2E43}"/>
              </a:ext>
            </a:extLst>
          </p:cNvPr>
          <p:cNvSpPr/>
          <p:nvPr/>
        </p:nvSpPr>
        <p:spPr>
          <a:xfrm>
            <a:off x="9351291" y="2871480"/>
            <a:ext cx="14076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14877BA-DB49-4E50-8641-023CDD800249}"/>
              </a:ext>
            </a:extLst>
          </p:cNvPr>
          <p:cNvSpPr/>
          <p:nvPr/>
        </p:nvSpPr>
        <p:spPr>
          <a:xfrm>
            <a:off x="10120271" y="3373126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4432DB5-B811-4764-A0D9-10EE675E1AC9}"/>
              </a:ext>
            </a:extLst>
          </p:cNvPr>
          <p:cNvSpPr/>
          <p:nvPr/>
        </p:nvSpPr>
        <p:spPr>
          <a:xfrm>
            <a:off x="7416669" y="2907783"/>
            <a:ext cx="14076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+২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431FEF9-E6E1-494F-8943-DB059DDF2E43}"/>
              </a:ext>
            </a:extLst>
          </p:cNvPr>
          <p:cNvSpPr/>
          <p:nvPr/>
        </p:nvSpPr>
        <p:spPr>
          <a:xfrm>
            <a:off x="6660314" y="2911363"/>
            <a:ext cx="14076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14877BA-DB49-4E50-8641-023CDD800249}"/>
              </a:ext>
            </a:extLst>
          </p:cNvPr>
          <p:cNvSpPr/>
          <p:nvPr/>
        </p:nvSpPr>
        <p:spPr>
          <a:xfrm>
            <a:off x="7450508" y="3373126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50BD232-5A49-42D7-80E7-B8FA26F958E3}"/>
              </a:ext>
            </a:extLst>
          </p:cNvPr>
          <p:cNvSpPr/>
          <p:nvPr/>
        </p:nvSpPr>
        <p:spPr>
          <a:xfrm>
            <a:off x="6536048" y="4276977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9E30549-350F-4D2E-85E3-9BFC998CF078}"/>
              </a:ext>
            </a:extLst>
          </p:cNvPr>
          <p:cNvGrpSpPr/>
          <p:nvPr/>
        </p:nvGrpSpPr>
        <p:grpSpPr>
          <a:xfrm>
            <a:off x="6926024" y="4128044"/>
            <a:ext cx="1092551" cy="1066054"/>
            <a:chOff x="1775087" y="3400655"/>
            <a:chExt cx="1092551" cy="1066054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C22B9E7-2F46-48C1-97C2-D1647308A2EA}"/>
                </a:ext>
              </a:extLst>
            </p:cNvPr>
            <p:cNvSpPr/>
            <p:nvPr/>
          </p:nvSpPr>
          <p:spPr>
            <a:xfrm>
              <a:off x="1812843" y="3400655"/>
              <a:ext cx="86987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A379FED-F6EE-4618-8EC6-BB4EA66C030F}"/>
                </a:ext>
              </a:extLst>
            </p:cNvPr>
            <p:cNvSpPr/>
            <p:nvPr/>
          </p:nvSpPr>
          <p:spPr>
            <a:xfrm>
              <a:off x="1775087" y="3881934"/>
              <a:ext cx="86987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647EF455-AAB2-4B1C-BB78-DB4B93738D52}"/>
                </a:ext>
              </a:extLst>
            </p:cNvPr>
            <p:cNvCxnSpPr>
              <a:cxnSpLocks/>
            </p:cNvCxnSpPr>
            <p:nvPr/>
          </p:nvCxnSpPr>
          <p:spPr>
            <a:xfrm>
              <a:off x="1997761" y="3915709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50BD232-5A49-42D7-80E7-B8FA26F958E3}"/>
              </a:ext>
            </a:extLst>
          </p:cNvPr>
          <p:cNvSpPr/>
          <p:nvPr/>
        </p:nvSpPr>
        <p:spPr>
          <a:xfrm>
            <a:off x="9094141" y="4237021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9E30549-350F-4D2E-85E3-9BFC998CF078}"/>
              </a:ext>
            </a:extLst>
          </p:cNvPr>
          <p:cNvGrpSpPr/>
          <p:nvPr/>
        </p:nvGrpSpPr>
        <p:grpSpPr>
          <a:xfrm>
            <a:off x="9304674" y="4045133"/>
            <a:ext cx="1092551" cy="1066054"/>
            <a:chOff x="1775087" y="3400655"/>
            <a:chExt cx="1092551" cy="1066054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C22B9E7-2F46-48C1-97C2-D1647308A2EA}"/>
                </a:ext>
              </a:extLst>
            </p:cNvPr>
            <p:cNvSpPr/>
            <p:nvPr/>
          </p:nvSpPr>
          <p:spPr>
            <a:xfrm>
              <a:off x="1812843" y="3400655"/>
              <a:ext cx="86987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A379FED-F6EE-4618-8EC6-BB4EA66C030F}"/>
                </a:ext>
              </a:extLst>
            </p:cNvPr>
            <p:cNvSpPr/>
            <p:nvPr/>
          </p:nvSpPr>
          <p:spPr>
            <a:xfrm>
              <a:off x="1775087" y="3881934"/>
              <a:ext cx="86987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47EF455-AAB2-4B1C-BB78-DB4B93738D52}"/>
                </a:ext>
              </a:extLst>
            </p:cNvPr>
            <p:cNvCxnSpPr>
              <a:cxnSpLocks/>
            </p:cNvCxnSpPr>
            <p:nvPr/>
          </p:nvCxnSpPr>
          <p:spPr>
            <a:xfrm>
              <a:off x="1997761" y="3915709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4432DB5-B811-4764-A0D9-10EE675E1AC9}"/>
              </a:ext>
            </a:extLst>
          </p:cNvPr>
          <p:cNvSpPr/>
          <p:nvPr/>
        </p:nvSpPr>
        <p:spPr>
          <a:xfrm>
            <a:off x="1617126" y="3089041"/>
            <a:ext cx="14076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431FEF9-E6E1-494F-8943-DB059DDF2E43}"/>
              </a:ext>
            </a:extLst>
          </p:cNvPr>
          <p:cNvSpPr/>
          <p:nvPr/>
        </p:nvSpPr>
        <p:spPr>
          <a:xfrm>
            <a:off x="778525" y="3070226"/>
            <a:ext cx="14076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14877BA-DB49-4E50-8641-023CDD800249}"/>
              </a:ext>
            </a:extLst>
          </p:cNvPr>
          <p:cNvSpPr/>
          <p:nvPr/>
        </p:nvSpPr>
        <p:spPr>
          <a:xfrm>
            <a:off x="1640011" y="3581973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3468437-8ACB-4209-94EA-05F0BEFD88B5}"/>
              </a:ext>
            </a:extLst>
          </p:cNvPr>
          <p:cNvSpPr/>
          <p:nvPr/>
        </p:nvSpPr>
        <p:spPr>
          <a:xfrm>
            <a:off x="1194445" y="529373"/>
            <a:ext cx="929397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 ও গ দলঃ</a:t>
            </a:r>
          </a:p>
          <a:p>
            <a:pPr algn="ctr"/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ভগ্নাংশে প্রকাশ </a:t>
            </a:r>
            <a:r>
              <a:rPr lang="bn-IN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 হল ,সবাই মিলিয়ে নাও    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7641F50E-EA3F-4FA4-B7C3-B66DC15662C6}"/>
              </a:ext>
            </a:extLst>
          </p:cNvPr>
          <p:cNvCxnSpPr>
            <a:cxnSpLocks/>
          </p:cNvCxnSpPr>
          <p:nvPr/>
        </p:nvCxnSpPr>
        <p:spPr>
          <a:xfrm flipV="1">
            <a:off x="3521999" y="1763062"/>
            <a:ext cx="27185" cy="4461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641F50E-EA3F-4FA4-B7C3-B66DC15662C6}"/>
              </a:ext>
            </a:extLst>
          </p:cNvPr>
          <p:cNvCxnSpPr>
            <a:cxnSpLocks/>
          </p:cNvCxnSpPr>
          <p:nvPr/>
        </p:nvCxnSpPr>
        <p:spPr>
          <a:xfrm flipV="1">
            <a:off x="8952612" y="1853301"/>
            <a:ext cx="27185" cy="4461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7641F50E-EA3F-4FA4-B7C3-B66DC15662C6}"/>
              </a:ext>
            </a:extLst>
          </p:cNvPr>
          <p:cNvCxnSpPr>
            <a:cxnSpLocks/>
          </p:cNvCxnSpPr>
          <p:nvPr/>
        </p:nvCxnSpPr>
        <p:spPr>
          <a:xfrm flipV="1">
            <a:off x="6064676" y="1788550"/>
            <a:ext cx="27185" cy="4461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50BD232-5A49-42D7-80E7-B8FA26F958E3}"/>
              </a:ext>
            </a:extLst>
          </p:cNvPr>
          <p:cNvSpPr/>
          <p:nvPr/>
        </p:nvSpPr>
        <p:spPr>
          <a:xfrm>
            <a:off x="3694833" y="4389653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8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58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777CD3-1CDA-47C8-A0AC-7C35AD5E2D46}"/>
              </a:ext>
            </a:extLst>
          </p:cNvPr>
          <p:cNvSpPr/>
          <p:nvPr/>
        </p:nvSpPr>
        <p:spPr>
          <a:xfrm>
            <a:off x="2339961" y="191562"/>
            <a:ext cx="6419911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 ও ঘ দলঃ </a:t>
            </a:r>
          </a:p>
          <a:p>
            <a:pPr algn="ctr"/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ভগ্নাংশ বা পূর্ণ সংখ্যায় প্রকাশ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C5776C-9300-4F7A-A866-18735B1DE7D2}"/>
                  </a:ext>
                </a:extLst>
              </p:cNvPr>
              <p:cNvSpPr/>
              <p:nvPr/>
            </p:nvSpPr>
            <p:spPr>
              <a:xfrm>
                <a:off x="291816" y="1597626"/>
                <a:ext cx="2202804" cy="9119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C5776C-9300-4F7A-A866-18735B1DE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16" y="1597626"/>
                <a:ext cx="2202804" cy="911981"/>
              </a:xfrm>
              <a:prstGeom prst="rect">
                <a:avLst/>
              </a:prstGeom>
              <a:blipFill>
                <a:blip r:embed="rId3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C33462-69A7-4D9F-B2A8-B1FACA707DB1}"/>
                  </a:ext>
                </a:extLst>
              </p:cNvPr>
              <p:cNvSpPr/>
              <p:nvPr/>
            </p:nvSpPr>
            <p:spPr>
              <a:xfrm>
                <a:off x="2742671" y="1580175"/>
                <a:ext cx="2202804" cy="9232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(২)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C33462-69A7-4D9F-B2A8-B1FACA707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71" y="1580175"/>
                <a:ext cx="2202804" cy="923266"/>
              </a:xfrm>
              <a:prstGeom prst="rect">
                <a:avLst/>
              </a:prstGeom>
              <a:blipFill>
                <a:blip r:embed="rId4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45">
            <a:extLst>
              <a:ext uri="{FF2B5EF4-FFF2-40B4-BE49-F238E27FC236}">
                <a16:creationId xmlns:a16="http://schemas.microsoft.com/office/drawing/2014/main" id="{E03A3EC1-9EE5-4E15-9B5B-4058C28811DC}"/>
              </a:ext>
            </a:extLst>
          </p:cNvPr>
          <p:cNvSpPr/>
          <p:nvPr/>
        </p:nvSpPr>
        <p:spPr>
          <a:xfrm>
            <a:off x="208742" y="4626889"/>
            <a:ext cx="11774516" cy="2027629"/>
          </a:xfrm>
          <a:custGeom>
            <a:avLst/>
            <a:gdLst>
              <a:gd name="connsiteX0" fmla="*/ 0 w 11774516"/>
              <a:gd name="connsiteY0" fmla="*/ 0 h 2018027"/>
              <a:gd name="connsiteX1" fmla="*/ 11774516 w 11774516"/>
              <a:gd name="connsiteY1" fmla="*/ 0 h 2018027"/>
              <a:gd name="connsiteX2" fmla="*/ 11774516 w 11774516"/>
              <a:gd name="connsiteY2" fmla="*/ 2018027 h 2018027"/>
              <a:gd name="connsiteX3" fmla="*/ 0 w 11774516"/>
              <a:gd name="connsiteY3" fmla="*/ 2018027 h 2018027"/>
              <a:gd name="connsiteX4" fmla="*/ 0 w 11774516"/>
              <a:gd name="connsiteY4" fmla="*/ 0 h 2018027"/>
              <a:gd name="connsiteX0" fmla="*/ 0 w 11819486"/>
              <a:gd name="connsiteY0" fmla="*/ 0 h 2018027"/>
              <a:gd name="connsiteX1" fmla="*/ 11819486 w 11819486"/>
              <a:gd name="connsiteY1" fmla="*/ 764498 h 2018027"/>
              <a:gd name="connsiteX2" fmla="*/ 11774516 w 11819486"/>
              <a:gd name="connsiteY2" fmla="*/ 2018027 h 2018027"/>
              <a:gd name="connsiteX3" fmla="*/ 0 w 11819486"/>
              <a:gd name="connsiteY3" fmla="*/ 2018027 h 2018027"/>
              <a:gd name="connsiteX4" fmla="*/ 0 w 11819486"/>
              <a:gd name="connsiteY4" fmla="*/ 0 h 2018027"/>
              <a:gd name="connsiteX0" fmla="*/ 0 w 11819486"/>
              <a:gd name="connsiteY0" fmla="*/ 0 h 2018027"/>
              <a:gd name="connsiteX1" fmla="*/ 11819486 w 11819486"/>
              <a:gd name="connsiteY1" fmla="*/ 764498 h 2018027"/>
              <a:gd name="connsiteX2" fmla="*/ 11774516 w 11819486"/>
              <a:gd name="connsiteY2" fmla="*/ 2018027 h 2018027"/>
              <a:gd name="connsiteX3" fmla="*/ 0 w 11819486"/>
              <a:gd name="connsiteY3" fmla="*/ 2018027 h 2018027"/>
              <a:gd name="connsiteX4" fmla="*/ 0 w 11819486"/>
              <a:gd name="connsiteY4" fmla="*/ 0 h 2018027"/>
              <a:gd name="connsiteX0" fmla="*/ 14990 w 11819486"/>
              <a:gd name="connsiteY0" fmla="*/ 0 h 2003037"/>
              <a:gd name="connsiteX1" fmla="*/ 11819486 w 11819486"/>
              <a:gd name="connsiteY1" fmla="*/ 749508 h 2003037"/>
              <a:gd name="connsiteX2" fmla="*/ 11774516 w 11819486"/>
              <a:gd name="connsiteY2" fmla="*/ 2003037 h 2003037"/>
              <a:gd name="connsiteX3" fmla="*/ 0 w 11819486"/>
              <a:gd name="connsiteY3" fmla="*/ 2003037 h 2003037"/>
              <a:gd name="connsiteX4" fmla="*/ 14990 w 11819486"/>
              <a:gd name="connsiteY4" fmla="*/ 0 h 2003037"/>
              <a:gd name="connsiteX0" fmla="*/ 14990 w 11819486"/>
              <a:gd name="connsiteY0" fmla="*/ 0 h 2003037"/>
              <a:gd name="connsiteX1" fmla="*/ 11819486 w 11819486"/>
              <a:gd name="connsiteY1" fmla="*/ 749508 h 2003037"/>
              <a:gd name="connsiteX2" fmla="*/ 11774516 w 11819486"/>
              <a:gd name="connsiteY2" fmla="*/ 2003037 h 2003037"/>
              <a:gd name="connsiteX3" fmla="*/ 0 w 11819486"/>
              <a:gd name="connsiteY3" fmla="*/ 2003037 h 2003037"/>
              <a:gd name="connsiteX4" fmla="*/ 14990 w 11819486"/>
              <a:gd name="connsiteY4" fmla="*/ 0 h 2003037"/>
              <a:gd name="connsiteX0" fmla="*/ 14990 w 11819486"/>
              <a:gd name="connsiteY0" fmla="*/ 74808 h 2077845"/>
              <a:gd name="connsiteX1" fmla="*/ 5547481 w 11819486"/>
              <a:gd name="connsiteY1" fmla="*/ 493340 h 2077845"/>
              <a:gd name="connsiteX2" fmla="*/ 11819486 w 11819486"/>
              <a:gd name="connsiteY2" fmla="*/ 824316 h 2077845"/>
              <a:gd name="connsiteX3" fmla="*/ 11774516 w 11819486"/>
              <a:gd name="connsiteY3" fmla="*/ 2077845 h 2077845"/>
              <a:gd name="connsiteX4" fmla="*/ 0 w 11819486"/>
              <a:gd name="connsiteY4" fmla="*/ 2077845 h 2077845"/>
              <a:gd name="connsiteX5" fmla="*/ 14990 w 11819486"/>
              <a:gd name="connsiteY5" fmla="*/ 74808 h 2077845"/>
              <a:gd name="connsiteX0" fmla="*/ 14990 w 11819486"/>
              <a:gd name="connsiteY0" fmla="*/ 74808 h 2077845"/>
              <a:gd name="connsiteX1" fmla="*/ 5547481 w 11819486"/>
              <a:gd name="connsiteY1" fmla="*/ 493340 h 2077845"/>
              <a:gd name="connsiteX2" fmla="*/ 11819486 w 11819486"/>
              <a:gd name="connsiteY2" fmla="*/ 824316 h 2077845"/>
              <a:gd name="connsiteX3" fmla="*/ 11774516 w 11819486"/>
              <a:gd name="connsiteY3" fmla="*/ 2077845 h 2077845"/>
              <a:gd name="connsiteX4" fmla="*/ 0 w 11819486"/>
              <a:gd name="connsiteY4" fmla="*/ 2077845 h 2077845"/>
              <a:gd name="connsiteX5" fmla="*/ 14990 w 11819486"/>
              <a:gd name="connsiteY5" fmla="*/ 74808 h 2077845"/>
              <a:gd name="connsiteX0" fmla="*/ 14990 w 11819486"/>
              <a:gd name="connsiteY0" fmla="*/ 92364 h 2095401"/>
              <a:gd name="connsiteX1" fmla="*/ 5547481 w 11819486"/>
              <a:gd name="connsiteY1" fmla="*/ 510896 h 2095401"/>
              <a:gd name="connsiteX2" fmla="*/ 11819486 w 11819486"/>
              <a:gd name="connsiteY2" fmla="*/ 841872 h 2095401"/>
              <a:gd name="connsiteX3" fmla="*/ 11774516 w 11819486"/>
              <a:gd name="connsiteY3" fmla="*/ 2095401 h 2095401"/>
              <a:gd name="connsiteX4" fmla="*/ 0 w 11819486"/>
              <a:gd name="connsiteY4" fmla="*/ 2095401 h 2095401"/>
              <a:gd name="connsiteX5" fmla="*/ 14990 w 11819486"/>
              <a:gd name="connsiteY5" fmla="*/ 92364 h 2095401"/>
              <a:gd name="connsiteX0" fmla="*/ 14990 w 11819486"/>
              <a:gd name="connsiteY0" fmla="*/ 219856 h 2222893"/>
              <a:gd name="connsiteX1" fmla="*/ 900530 w 11819486"/>
              <a:gd name="connsiteY1" fmla="*/ 98742 h 2222893"/>
              <a:gd name="connsiteX2" fmla="*/ 5547481 w 11819486"/>
              <a:gd name="connsiteY2" fmla="*/ 638388 h 2222893"/>
              <a:gd name="connsiteX3" fmla="*/ 11819486 w 11819486"/>
              <a:gd name="connsiteY3" fmla="*/ 969364 h 2222893"/>
              <a:gd name="connsiteX4" fmla="*/ 11774516 w 11819486"/>
              <a:gd name="connsiteY4" fmla="*/ 2222893 h 2222893"/>
              <a:gd name="connsiteX5" fmla="*/ 0 w 11819486"/>
              <a:gd name="connsiteY5" fmla="*/ 2222893 h 2222893"/>
              <a:gd name="connsiteX6" fmla="*/ 14990 w 11819486"/>
              <a:gd name="connsiteY6" fmla="*/ 219856 h 2222893"/>
              <a:gd name="connsiteX0" fmla="*/ 14990 w 11819486"/>
              <a:gd name="connsiteY0" fmla="*/ 164998 h 2168035"/>
              <a:gd name="connsiteX1" fmla="*/ 900530 w 11819486"/>
              <a:gd name="connsiteY1" fmla="*/ 43884 h 2168035"/>
              <a:gd name="connsiteX2" fmla="*/ 5547481 w 11819486"/>
              <a:gd name="connsiteY2" fmla="*/ 583530 h 2168035"/>
              <a:gd name="connsiteX3" fmla="*/ 11819486 w 11819486"/>
              <a:gd name="connsiteY3" fmla="*/ 914506 h 2168035"/>
              <a:gd name="connsiteX4" fmla="*/ 11774516 w 11819486"/>
              <a:gd name="connsiteY4" fmla="*/ 2168035 h 2168035"/>
              <a:gd name="connsiteX5" fmla="*/ 0 w 11819486"/>
              <a:gd name="connsiteY5" fmla="*/ 2168035 h 2168035"/>
              <a:gd name="connsiteX6" fmla="*/ 14990 w 11819486"/>
              <a:gd name="connsiteY6" fmla="*/ 164998 h 2168035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47481 w 11774516"/>
              <a:gd name="connsiteY2" fmla="*/ 554327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29546 w 11774516"/>
              <a:gd name="connsiteY3" fmla="*/ 705421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607442 w 11774516"/>
              <a:gd name="connsiteY2" fmla="*/ 434405 h 2138832"/>
              <a:gd name="connsiteX3" fmla="*/ 11729546 w 11774516"/>
              <a:gd name="connsiteY3" fmla="*/ 705421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0 w 11819487"/>
              <a:gd name="connsiteY0" fmla="*/ 179697 h 2017843"/>
              <a:gd name="connsiteX1" fmla="*/ 945501 w 11819487"/>
              <a:gd name="connsiteY1" fmla="*/ 13613 h 2017843"/>
              <a:gd name="connsiteX2" fmla="*/ 5652413 w 11819487"/>
              <a:gd name="connsiteY2" fmla="*/ 313416 h 2017843"/>
              <a:gd name="connsiteX3" fmla="*/ 11774517 w 11819487"/>
              <a:gd name="connsiteY3" fmla="*/ 584432 h 2017843"/>
              <a:gd name="connsiteX4" fmla="*/ 11819487 w 11819487"/>
              <a:gd name="connsiteY4" fmla="*/ 2017843 h 2017843"/>
              <a:gd name="connsiteX5" fmla="*/ 44971 w 11819487"/>
              <a:gd name="connsiteY5" fmla="*/ 2017843 h 2017843"/>
              <a:gd name="connsiteX6" fmla="*/ 0 w 11819487"/>
              <a:gd name="connsiteY6" fmla="*/ 179697 h 2017843"/>
              <a:gd name="connsiteX0" fmla="*/ 29979 w 11774516"/>
              <a:gd name="connsiteY0" fmla="*/ 179697 h 2017843"/>
              <a:gd name="connsiteX1" fmla="*/ 900530 w 11774516"/>
              <a:gd name="connsiteY1" fmla="*/ 13613 h 2017843"/>
              <a:gd name="connsiteX2" fmla="*/ 5607442 w 11774516"/>
              <a:gd name="connsiteY2" fmla="*/ 313416 h 2017843"/>
              <a:gd name="connsiteX3" fmla="*/ 11729546 w 11774516"/>
              <a:gd name="connsiteY3" fmla="*/ 584432 h 2017843"/>
              <a:gd name="connsiteX4" fmla="*/ 11774516 w 11774516"/>
              <a:gd name="connsiteY4" fmla="*/ 2017843 h 2017843"/>
              <a:gd name="connsiteX5" fmla="*/ 0 w 11774516"/>
              <a:gd name="connsiteY5" fmla="*/ 2017843 h 2017843"/>
              <a:gd name="connsiteX6" fmla="*/ 29979 w 11774516"/>
              <a:gd name="connsiteY6" fmla="*/ 179697 h 2017843"/>
              <a:gd name="connsiteX0" fmla="*/ 29979 w 11774516"/>
              <a:gd name="connsiteY0" fmla="*/ 179697 h 2017843"/>
              <a:gd name="connsiteX1" fmla="*/ 900530 w 11774516"/>
              <a:gd name="connsiteY1" fmla="*/ 13613 h 2017843"/>
              <a:gd name="connsiteX2" fmla="*/ 5607442 w 11774516"/>
              <a:gd name="connsiteY2" fmla="*/ 313416 h 2017843"/>
              <a:gd name="connsiteX3" fmla="*/ 11729546 w 11774516"/>
              <a:gd name="connsiteY3" fmla="*/ 584432 h 2017843"/>
              <a:gd name="connsiteX4" fmla="*/ 11774516 w 11774516"/>
              <a:gd name="connsiteY4" fmla="*/ 2017843 h 2017843"/>
              <a:gd name="connsiteX5" fmla="*/ 0 w 11774516"/>
              <a:gd name="connsiteY5" fmla="*/ 2017843 h 2017843"/>
              <a:gd name="connsiteX6" fmla="*/ 29979 w 11774516"/>
              <a:gd name="connsiteY6" fmla="*/ 179697 h 2017843"/>
              <a:gd name="connsiteX0" fmla="*/ 14989 w 11774516"/>
              <a:gd name="connsiteY0" fmla="*/ 174493 h 2027629"/>
              <a:gd name="connsiteX1" fmla="*/ 900530 w 11774516"/>
              <a:gd name="connsiteY1" fmla="*/ 23399 h 2027629"/>
              <a:gd name="connsiteX2" fmla="*/ 5607442 w 11774516"/>
              <a:gd name="connsiteY2" fmla="*/ 323202 h 2027629"/>
              <a:gd name="connsiteX3" fmla="*/ 11729546 w 11774516"/>
              <a:gd name="connsiteY3" fmla="*/ 594218 h 2027629"/>
              <a:gd name="connsiteX4" fmla="*/ 11774516 w 11774516"/>
              <a:gd name="connsiteY4" fmla="*/ 2027629 h 2027629"/>
              <a:gd name="connsiteX5" fmla="*/ 0 w 11774516"/>
              <a:gd name="connsiteY5" fmla="*/ 2027629 h 2027629"/>
              <a:gd name="connsiteX6" fmla="*/ 14989 w 11774516"/>
              <a:gd name="connsiteY6" fmla="*/ 174493 h 2027629"/>
              <a:gd name="connsiteX0" fmla="*/ 14989 w 11774516"/>
              <a:gd name="connsiteY0" fmla="*/ 174493 h 2027629"/>
              <a:gd name="connsiteX1" fmla="*/ 900530 w 11774516"/>
              <a:gd name="connsiteY1" fmla="*/ 23399 h 2027629"/>
              <a:gd name="connsiteX2" fmla="*/ 5607442 w 11774516"/>
              <a:gd name="connsiteY2" fmla="*/ 248251 h 2027629"/>
              <a:gd name="connsiteX3" fmla="*/ 11729546 w 11774516"/>
              <a:gd name="connsiteY3" fmla="*/ 594218 h 2027629"/>
              <a:gd name="connsiteX4" fmla="*/ 11774516 w 11774516"/>
              <a:gd name="connsiteY4" fmla="*/ 2027629 h 2027629"/>
              <a:gd name="connsiteX5" fmla="*/ 0 w 11774516"/>
              <a:gd name="connsiteY5" fmla="*/ 2027629 h 2027629"/>
              <a:gd name="connsiteX6" fmla="*/ 14989 w 11774516"/>
              <a:gd name="connsiteY6" fmla="*/ 174493 h 20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4516" h="2027629">
                <a:moveTo>
                  <a:pt x="14989" y="174493"/>
                </a:moveTo>
                <a:cubicBezTo>
                  <a:pt x="45156" y="-179532"/>
                  <a:pt x="-6562" y="133526"/>
                  <a:pt x="900530" y="23399"/>
                </a:cubicBezTo>
                <a:cubicBezTo>
                  <a:pt x="5585143" y="213076"/>
                  <a:pt x="3832587" y="-61745"/>
                  <a:pt x="5607442" y="248251"/>
                </a:cubicBezTo>
                <a:cubicBezTo>
                  <a:pt x="7574858" y="702952"/>
                  <a:pt x="10691707" y="317642"/>
                  <a:pt x="11729546" y="594218"/>
                </a:cubicBezTo>
                <a:lnTo>
                  <a:pt x="11774516" y="2027629"/>
                </a:lnTo>
                <a:lnTo>
                  <a:pt x="0" y="2027629"/>
                </a:lnTo>
                <a:lnTo>
                  <a:pt x="14989" y="174493"/>
                </a:lnTo>
                <a:close/>
              </a:path>
            </a:pathLst>
          </a:cu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9812177-040D-460B-97A7-3964F14E16F2}"/>
              </a:ext>
            </a:extLst>
          </p:cNvPr>
          <p:cNvSpPr/>
          <p:nvPr/>
        </p:nvSpPr>
        <p:spPr>
          <a:xfrm>
            <a:off x="-1270269" y="5012374"/>
            <a:ext cx="4722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3A2B1D5-6630-4418-BC96-3E3463462D4F}"/>
              </a:ext>
            </a:extLst>
          </p:cNvPr>
          <p:cNvGrpSpPr/>
          <p:nvPr/>
        </p:nvGrpSpPr>
        <p:grpSpPr>
          <a:xfrm>
            <a:off x="1359811" y="4950295"/>
            <a:ext cx="983407" cy="1118456"/>
            <a:chOff x="2055214" y="4108643"/>
            <a:chExt cx="983407" cy="111845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951FF51-0A07-46B7-9842-9CA621415DE1}"/>
                </a:ext>
              </a:extLst>
            </p:cNvPr>
            <p:cNvSpPr/>
            <p:nvPr/>
          </p:nvSpPr>
          <p:spPr>
            <a:xfrm>
              <a:off x="2055214" y="4108643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88AA5A0-0640-4DA5-B961-4221FAD66BCC}"/>
                </a:ext>
              </a:extLst>
            </p:cNvPr>
            <p:cNvSpPr/>
            <p:nvPr/>
          </p:nvSpPr>
          <p:spPr>
            <a:xfrm>
              <a:off x="2069865" y="4580768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A8337CD-28C6-4FF9-AEAB-49BB9BA353F5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641F50E-EA3F-4FA4-B7C3-B66DC15662C6}"/>
              </a:ext>
            </a:extLst>
          </p:cNvPr>
          <p:cNvCxnSpPr>
            <a:cxnSpLocks/>
          </p:cNvCxnSpPr>
          <p:nvPr/>
        </p:nvCxnSpPr>
        <p:spPr>
          <a:xfrm flipV="1">
            <a:off x="2940908" y="1606937"/>
            <a:ext cx="27185" cy="4461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D3CB876-2E7B-4824-8B3F-5D62B1F74F89}"/>
              </a:ext>
            </a:extLst>
          </p:cNvPr>
          <p:cNvGrpSpPr/>
          <p:nvPr/>
        </p:nvGrpSpPr>
        <p:grpSpPr>
          <a:xfrm>
            <a:off x="357828" y="2731267"/>
            <a:ext cx="1846414" cy="1015663"/>
            <a:chOff x="7709095" y="1615065"/>
            <a:chExt cx="1846414" cy="101566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5E12E66-3469-40BD-9F9A-90D618DD5360}"/>
                </a:ext>
              </a:extLst>
            </p:cNvPr>
            <p:cNvSpPr/>
            <p:nvPr/>
          </p:nvSpPr>
          <p:spPr>
            <a:xfrm>
              <a:off x="7709095" y="1615066"/>
              <a:ext cx="58148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5DEF110-2B26-4D72-8BF7-483711093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0584" y="1725336"/>
              <a:ext cx="0" cy="905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B25EFA9-F24C-4DA0-8892-375740F6DBA0}"/>
                </a:ext>
              </a:extLst>
            </p:cNvPr>
            <p:cNvSpPr/>
            <p:nvPr/>
          </p:nvSpPr>
          <p:spPr>
            <a:xfrm>
              <a:off x="8345678" y="1615065"/>
              <a:ext cx="120983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bn-IN" sz="4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C738D4A-E45E-492C-988C-C7BF187E0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509" y="1755074"/>
              <a:ext cx="0" cy="830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A59B1ADC-1A3F-4AE0-80DB-AC1EEFC77CBB}"/>
              </a:ext>
            </a:extLst>
          </p:cNvPr>
          <p:cNvSpPr/>
          <p:nvPr/>
        </p:nvSpPr>
        <p:spPr>
          <a:xfrm>
            <a:off x="1018650" y="3344571"/>
            <a:ext cx="12098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  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A73A55-AC9E-45A2-9B02-B93723C660A5}"/>
              </a:ext>
            </a:extLst>
          </p:cNvPr>
          <p:cNvCxnSpPr>
            <a:cxnSpLocks/>
          </p:cNvCxnSpPr>
          <p:nvPr/>
        </p:nvCxnSpPr>
        <p:spPr>
          <a:xfrm flipH="1">
            <a:off x="1002009" y="4014912"/>
            <a:ext cx="12502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FA9A5AFD-D4EB-414F-8A27-B8742196BA21}"/>
              </a:ext>
            </a:extLst>
          </p:cNvPr>
          <p:cNvSpPr/>
          <p:nvPr/>
        </p:nvSpPr>
        <p:spPr>
          <a:xfrm>
            <a:off x="1413984" y="4049109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AAED225-31BD-4E24-A68A-323E5DECE893}"/>
              </a:ext>
            </a:extLst>
          </p:cNvPr>
          <p:cNvSpPr/>
          <p:nvPr/>
        </p:nvSpPr>
        <p:spPr>
          <a:xfrm>
            <a:off x="2244339" y="2786402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D3271F6-4B30-4D6C-9EF2-F46A6AF19A0B}"/>
              </a:ext>
            </a:extLst>
          </p:cNvPr>
          <p:cNvSpPr/>
          <p:nvPr/>
        </p:nvSpPr>
        <p:spPr>
          <a:xfrm>
            <a:off x="4315713" y="3213193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D3CB876-2E7B-4824-8B3F-5D62B1F74F89}"/>
              </a:ext>
            </a:extLst>
          </p:cNvPr>
          <p:cNvGrpSpPr/>
          <p:nvPr/>
        </p:nvGrpSpPr>
        <p:grpSpPr>
          <a:xfrm>
            <a:off x="2927358" y="2696758"/>
            <a:ext cx="1846414" cy="1015663"/>
            <a:chOff x="7709095" y="1615065"/>
            <a:chExt cx="1846414" cy="101566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5E12E66-3469-40BD-9F9A-90D618DD5360}"/>
                </a:ext>
              </a:extLst>
            </p:cNvPr>
            <p:cNvSpPr/>
            <p:nvPr/>
          </p:nvSpPr>
          <p:spPr>
            <a:xfrm>
              <a:off x="7709095" y="1615066"/>
              <a:ext cx="58148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4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5DEF110-2B26-4D72-8BF7-483711093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0584" y="1725336"/>
              <a:ext cx="0" cy="905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B25EFA9-F24C-4DA0-8892-375740F6DBA0}"/>
                </a:ext>
              </a:extLst>
            </p:cNvPr>
            <p:cNvSpPr/>
            <p:nvPr/>
          </p:nvSpPr>
          <p:spPr>
            <a:xfrm>
              <a:off x="8345678" y="1615065"/>
              <a:ext cx="120983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IN" sz="4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C738D4A-E45E-492C-988C-C7BF187E0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509" y="1755074"/>
              <a:ext cx="0" cy="830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59B1ADC-1A3F-4AE0-80DB-AC1EEFC77CBB}"/>
              </a:ext>
            </a:extLst>
          </p:cNvPr>
          <p:cNvSpPr/>
          <p:nvPr/>
        </p:nvSpPr>
        <p:spPr>
          <a:xfrm>
            <a:off x="3588180" y="3310062"/>
            <a:ext cx="12098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DA73A55-AC9E-45A2-9B02-B93723C660A5}"/>
              </a:ext>
            </a:extLst>
          </p:cNvPr>
          <p:cNvCxnSpPr>
            <a:cxnSpLocks/>
          </p:cNvCxnSpPr>
          <p:nvPr/>
        </p:nvCxnSpPr>
        <p:spPr>
          <a:xfrm flipH="1">
            <a:off x="3571539" y="3980403"/>
            <a:ext cx="12502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A9A5AFD-D4EB-414F-8A27-B8742196BA21}"/>
              </a:ext>
            </a:extLst>
          </p:cNvPr>
          <p:cNvSpPr/>
          <p:nvPr/>
        </p:nvSpPr>
        <p:spPr>
          <a:xfrm>
            <a:off x="3983514" y="4014600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AED225-31BD-4E24-A68A-323E5DECE893}"/>
              </a:ext>
            </a:extLst>
          </p:cNvPr>
          <p:cNvSpPr/>
          <p:nvPr/>
        </p:nvSpPr>
        <p:spPr>
          <a:xfrm>
            <a:off x="4813869" y="2751893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D3CB876-2E7B-4824-8B3F-5D62B1F74F89}"/>
              </a:ext>
            </a:extLst>
          </p:cNvPr>
          <p:cNvGrpSpPr/>
          <p:nvPr/>
        </p:nvGrpSpPr>
        <p:grpSpPr>
          <a:xfrm>
            <a:off x="8668577" y="2488930"/>
            <a:ext cx="1846414" cy="1015663"/>
            <a:chOff x="7709095" y="1615065"/>
            <a:chExt cx="1846414" cy="1015663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5E12E66-3469-40BD-9F9A-90D618DD5360}"/>
                </a:ext>
              </a:extLst>
            </p:cNvPr>
            <p:cNvSpPr/>
            <p:nvPr/>
          </p:nvSpPr>
          <p:spPr>
            <a:xfrm>
              <a:off x="7709095" y="1615066"/>
              <a:ext cx="58148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bn-IN" sz="4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5DEF110-2B26-4D72-8BF7-483711093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0584" y="1725336"/>
              <a:ext cx="0" cy="905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B25EFA9-F24C-4DA0-8892-375740F6DBA0}"/>
                </a:ext>
              </a:extLst>
            </p:cNvPr>
            <p:cNvSpPr/>
            <p:nvPr/>
          </p:nvSpPr>
          <p:spPr>
            <a:xfrm>
              <a:off x="8345678" y="1615065"/>
              <a:ext cx="120983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২১  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C738D4A-E45E-492C-988C-C7BF187E0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509" y="1755074"/>
              <a:ext cx="0" cy="830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59B1ADC-1A3F-4AE0-80DB-AC1EEFC77CBB}"/>
              </a:ext>
            </a:extLst>
          </p:cNvPr>
          <p:cNvSpPr/>
          <p:nvPr/>
        </p:nvSpPr>
        <p:spPr>
          <a:xfrm>
            <a:off x="9329399" y="3102234"/>
            <a:ext cx="12098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১৮ 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DA73A55-AC9E-45A2-9B02-B93723C660A5}"/>
              </a:ext>
            </a:extLst>
          </p:cNvPr>
          <p:cNvCxnSpPr>
            <a:cxnSpLocks/>
          </p:cNvCxnSpPr>
          <p:nvPr/>
        </p:nvCxnSpPr>
        <p:spPr>
          <a:xfrm flipH="1">
            <a:off x="9312758" y="3772575"/>
            <a:ext cx="12502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A9A5AFD-D4EB-414F-8A27-B8742196BA21}"/>
              </a:ext>
            </a:extLst>
          </p:cNvPr>
          <p:cNvSpPr/>
          <p:nvPr/>
        </p:nvSpPr>
        <p:spPr>
          <a:xfrm>
            <a:off x="9724733" y="3806772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AAED225-31BD-4E24-A68A-323E5DECE893}"/>
              </a:ext>
            </a:extLst>
          </p:cNvPr>
          <p:cNvSpPr/>
          <p:nvPr/>
        </p:nvSpPr>
        <p:spPr>
          <a:xfrm>
            <a:off x="10555088" y="2544065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D3CB876-2E7B-4824-8B3F-5D62B1F74F89}"/>
              </a:ext>
            </a:extLst>
          </p:cNvPr>
          <p:cNvGrpSpPr/>
          <p:nvPr/>
        </p:nvGrpSpPr>
        <p:grpSpPr>
          <a:xfrm>
            <a:off x="5721496" y="2597051"/>
            <a:ext cx="1846414" cy="1015663"/>
            <a:chOff x="7709095" y="1615065"/>
            <a:chExt cx="1846414" cy="1015663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5E12E66-3469-40BD-9F9A-90D618DD5360}"/>
                </a:ext>
              </a:extLst>
            </p:cNvPr>
            <p:cNvSpPr/>
            <p:nvPr/>
          </p:nvSpPr>
          <p:spPr>
            <a:xfrm>
              <a:off x="7709095" y="1615066"/>
              <a:ext cx="58148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IN" sz="4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5DEF110-2B26-4D72-8BF7-483711093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0584" y="1725336"/>
              <a:ext cx="0" cy="905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B25EFA9-F24C-4DA0-8892-375740F6DBA0}"/>
                </a:ext>
              </a:extLst>
            </p:cNvPr>
            <p:cNvSpPr/>
            <p:nvPr/>
          </p:nvSpPr>
          <p:spPr>
            <a:xfrm>
              <a:off x="8345678" y="1615065"/>
              <a:ext cx="120983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১৬ 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C738D4A-E45E-492C-988C-C7BF187E0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509" y="1755074"/>
              <a:ext cx="0" cy="830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59B1ADC-1A3F-4AE0-80DB-AC1EEFC77CBB}"/>
              </a:ext>
            </a:extLst>
          </p:cNvPr>
          <p:cNvSpPr/>
          <p:nvPr/>
        </p:nvSpPr>
        <p:spPr>
          <a:xfrm>
            <a:off x="6382318" y="3210355"/>
            <a:ext cx="12098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১৪ 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DA73A55-AC9E-45A2-9B02-B93723C660A5}"/>
              </a:ext>
            </a:extLst>
          </p:cNvPr>
          <p:cNvCxnSpPr>
            <a:cxnSpLocks/>
          </p:cNvCxnSpPr>
          <p:nvPr/>
        </p:nvCxnSpPr>
        <p:spPr>
          <a:xfrm flipH="1">
            <a:off x="6365677" y="3880696"/>
            <a:ext cx="12502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A9A5AFD-D4EB-414F-8A27-B8742196BA21}"/>
              </a:ext>
            </a:extLst>
          </p:cNvPr>
          <p:cNvSpPr/>
          <p:nvPr/>
        </p:nvSpPr>
        <p:spPr>
          <a:xfrm>
            <a:off x="6777652" y="3914893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AAED225-31BD-4E24-A68A-323E5DECE893}"/>
              </a:ext>
            </a:extLst>
          </p:cNvPr>
          <p:cNvSpPr/>
          <p:nvPr/>
        </p:nvSpPr>
        <p:spPr>
          <a:xfrm>
            <a:off x="7608007" y="2652186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9812177-040D-460B-97A7-3964F14E16F2}"/>
              </a:ext>
            </a:extLst>
          </p:cNvPr>
          <p:cNvSpPr/>
          <p:nvPr/>
        </p:nvSpPr>
        <p:spPr>
          <a:xfrm>
            <a:off x="1118834" y="4787128"/>
            <a:ext cx="4722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3A2B1D5-6630-4418-BC96-3E3463462D4F}"/>
              </a:ext>
            </a:extLst>
          </p:cNvPr>
          <p:cNvGrpSpPr/>
          <p:nvPr/>
        </p:nvGrpSpPr>
        <p:grpSpPr>
          <a:xfrm>
            <a:off x="3846229" y="4747614"/>
            <a:ext cx="983407" cy="1118456"/>
            <a:chOff x="2055214" y="4108643"/>
            <a:chExt cx="983407" cy="111845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951FF51-0A07-46B7-9842-9CA621415DE1}"/>
                </a:ext>
              </a:extLst>
            </p:cNvPr>
            <p:cNvSpPr/>
            <p:nvPr/>
          </p:nvSpPr>
          <p:spPr>
            <a:xfrm>
              <a:off x="2055214" y="4108643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88AA5A0-0640-4DA5-B961-4221FAD66BCC}"/>
                </a:ext>
              </a:extLst>
            </p:cNvPr>
            <p:cNvSpPr/>
            <p:nvPr/>
          </p:nvSpPr>
          <p:spPr>
            <a:xfrm>
              <a:off x="2069865" y="4580768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A8337CD-28C6-4FF9-AEAB-49BB9BA353F5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9812177-040D-460B-97A7-3964F14E16F2}"/>
              </a:ext>
            </a:extLst>
          </p:cNvPr>
          <p:cNvSpPr/>
          <p:nvPr/>
        </p:nvSpPr>
        <p:spPr>
          <a:xfrm>
            <a:off x="4058367" y="4764140"/>
            <a:ext cx="4722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3A2B1D5-6630-4418-BC96-3E3463462D4F}"/>
              </a:ext>
            </a:extLst>
          </p:cNvPr>
          <p:cNvGrpSpPr/>
          <p:nvPr/>
        </p:nvGrpSpPr>
        <p:grpSpPr>
          <a:xfrm>
            <a:off x="6671856" y="4673749"/>
            <a:ext cx="983407" cy="1118456"/>
            <a:chOff x="2055214" y="4108643"/>
            <a:chExt cx="983407" cy="11184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951FF51-0A07-46B7-9842-9CA621415DE1}"/>
                </a:ext>
              </a:extLst>
            </p:cNvPr>
            <p:cNvSpPr/>
            <p:nvPr/>
          </p:nvSpPr>
          <p:spPr>
            <a:xfrm>
              <a:off x="2055214" y="4108643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  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88AA5A0-0640-4DA5-B961-4221FAD66BCC}"/>
                </a:ext>
              </a:extLst>
            </p:cNvPr>
            <p:cNvSpPr/>
            <p:nvPr/>
          </p:nvSpPr>
          <p:spPr>
            <a:xfrm>
              <a:off x="2069865" y="4580768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A8337CD-28C6-4FF9-AEAB-49BB9BA353F5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9812177-040D-460B-97A7-3964F14E16F2}"/>
              </a:ext>
            </a:extLst>
          </p:cNvPr>
          <p:cNvSpPr/>
          <p:nvPr/>
        </p:nvSpPr>
        <p:spPr>
          <a:xfrm>
            <a:off x="7005932" y="4553700"/>
            <a:ext cx="4722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3A2B1D5-6630-4418-BC96-3E3463462D4F}"/>
              </a:ext>
            </a:extLst>
          </p:cNvPr>
          <p:cNvGrpSpPr/>
          <p:nvPr/>
        </p:nvGrpSpPr>
        <p:grpSpPr>
          <a:xfrm>
            <a:off x="9636012" y="4491621"/>
            <a:ext cx="983407" cy="1118456"/>
            <a:chOff x="2055214" y="4108643"/>
            <a:chExt cx="983407" cy="1118456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951FF51-0A07-46B7-9842-9CA621415DE1}"/>
                </a:ext>
              </a:extLst>
            </p:cNvPr>
            <p:cNvSpPr/>
            <p:nvPr/>
          </p:nvSpPr>
          <p:spPr>
            <a:xfrm>
              <a:off x="2055214" y="4108643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88AA5A0-0640-4DA5-B961-4221FAD66BCC}"/>
                </a:ext>
              </a:extLst>
            </p:cNvPr>
            <p:cNvSpPr/>
            <p:nvPr/>
          </p:nvSpPr>
          <p:spPr>
            <a:xfrm>
              <a:off x="2069865" y="4580768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A8337CD-28C6-4FF9-AEAB-49BB9BA353F5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641F50E-EA3F-4FA4-B7C3-B66DC15662C6}"/>
              </a:ext>
            </a:extLst>
          </p:cNvPr>
          <p:cNvCxnSpPr>
            <a:cxnSpLocks/>
          </p:cNvCxnSpPr>
          <p:nvPr/>
        </p:nvCxnSpPr>
        <p:spPr>
          <a:xfrm flipV="1">
            <a:off x="5559577" y="1570714"/>
            <a:ext cx="27185" cy="4461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DA61B809-E5EA-45A5-8EBC-ABE507D28BFC}"/>
                  </a:ext>
                </a:extLst>
              </p:cNvPr>
              <p:cNvSpPr/>
              <p:nvPr/>
            </p:nvSpPr>
            <p:spPr>
              <a:xfrm>
                <a:off x="5533840" y="1574174"/>
                <a:ext cx="2202804" cy="9214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DA61B809-E5EA-45A5-8EBC-ABE507D28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840" y="1574174"/>
                <a:ext cx="2202804" cy="921471"/>
              </a:xfrm>
              <a:prstGeom prst="rect">
                <a:avLst/>
              </a:prstGeom>
              <a:blipFill>
                <a:blip r:embed="rId5"/>
                <a:stretch>
                  <a:fillRect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B3E1C9A4-906A-4B15-9B5E-A4E72E4908DF}"/>
                  </a:ext>
                </a:extLst>
              </p:cNvPr>
              <p:cNvSpPr/>
              <p:nvPr/>
            </p:nvSpPr>
            <p:spPr>
              <a:xfrm>
                <a:off x="8460616" y="1574174"/>
                <a:ext cx="2202804" cy="9214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(৪)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B3E1C9A4-906A-4B15-9B5E-A4E72E490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616" y="1574174"/>
                <a:ext cx="2202804" cy="921471"/>
              </a:xfrm>
              <a:prstGeom prst="rect">
                <a:avLst/>
              </a:prstGeom>
              <a:blipFill>
                <a:blip r:embed="rId6"/>
                <a:stretch>
                  <a:fillRect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641F50E-EA3F-4FA4-B7C3-B66DC15662C6}"/>
              </a:ext>
            </a:extLst>
          </p:cNvPr>
          <p:cNvCxnSpPr>
            <a:cxnSpLocks/>
          </p:cNvCxnSpPr>
          <p:nvPr/>
        </p:nvCxnSpPr>
        <p:spPr>
          <a:xfrm flipV="1">
            <a:off x="8574472" y="1481514"/>
            <a:ext cx="27185" cy="4461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2394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D8BED3-4F09-4044-88EB-61A7D45225ED}"/>
              </a:ext>
            </a:extLst>
          </p:cNvPr>
          <p:cNvSpPr/>
          <p:nvPr/>
        </p:nvSpPr>
        <p:spPr>
          <a:xfrm>
            <a:off x="647700" y="667111"/>
            <a:ext cx="10896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৩৯ ও ৪০ প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এবং ৫মিনিট নিরবে পড়ঃ </a:t>
            </a:r>
            <a:endParaRPr lang="en-US" sz="400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655F3-976E-427D-9489-78B60CA07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70" y="2072539"/>
            <a:ext cx="3246483" cy="390623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A30E72-BEE6-4589-BE82-68E70EA84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67" y="2072539"/>
            <a:ext cx="3221833" cy="390623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32DAEF67-FDBC-42A0-AFD6-08162D8CCD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257" y="2057400"/>
            <a:ext cx="3293943" cy="3906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59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D487B0D6-8BE9-41C0-891C-2AABD04EBB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3130C-48CF-4C7D-AFA5-D2BE4BF46493}"/>
              </a:ext>
            </a:extLst>
          </p:cNvPr>
          <p:cNvSpPr txBox="1"/>
          <p:nvPr/>
        </p:nvSpPr>
        <p:spPr>
          <a:xfrm>
            <a:off x="568275" y="1793007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পূর্ণ সংখ্যাকে কী পড়া হয়?   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4B999B-8269-4590-B4A9-3860540445FF}"/>
                  </a:ext>
                </a:extLst>
              </p:cNvPr>
              <p:cNvSpPr txBox="1"/>
              <p:nvPr/>
            </p:nvSpPr>
            <p:spPr>
              <a:xfrm>
                <a:off x="7464520" y="1007644"/>
                <a:ext cx="3140759" cy="5628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000" b="1" dirty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</a:p>
              <a:p>
                <a:r>
                  <a:rPr lang="bn-IN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১। সমস্ত</a:t>
                </a:r>
              </a:p>
              <a:p>
                <a:r>
                  <a:rPr lang="bn-IN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২। ৩</a:t>
                </a:r>
                <a:r>
                  <a:rPr lang="en-US" sz="4000" dirty="0">
                    <a:ln w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latin typeface="Cambria Math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0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bn-IN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লবকে হর দ্বারা       ভাগ করতে হবে।</a:t>
                </a:r>
              </a:p>
              <a:p>
                <a:endParaRPr lang="bn-IN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</m:num>
                      <m:den>
                        <m:r>
                          <a:rPr lang="bn-IN" sz="40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IN" sz="4000" b="0" i="1" smtClean="0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4B999B-8269-4590-B4A9-386054044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520" y="1007644"/>
                <a:ext cx="3140759" cy="5628079"/>
              </a:xfrm>
              <a:prstGeom prst="rect">
                <a:avLst/>
              </a:prstGeom>
              <a:blipFill>
                <a:blip r:embed="rId3"/>
                <a:stretch>
                  <a:fillRect l="-6783" t="-1840" r="-31008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C639C2-192F-4417-B42C-C65D25DC95CE}"/>
                  </a:ext>
                </a:extLst>
              </p:cNvPr>
              <p:cNvSpPr/>
              <p:nvPr/>
            </p:nvSpPr>
            <p:spPr>
              <a:xfrm>
                <a:off x="486213" y="2621432"/>
                <a:ext cx="6183923" cy="101354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bn-IN" sz="4000" dirty="0">
                    <a:ln w="0"/>
                    <a:latin typeface="SutonnyOMJ" pitchFamily="2" charset="0"/>
                    <a:cs typeface="SutonnyOMJ" pitchFamily="2" charset="0"/>
                  </a:rPr>
                  <a:t>২।</a:t>
                </a:r>
                <a:r>
                  <a:rPr lang="en-US" sz="4000" dirty="0">
                    <a:ln w="0"/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IN" sz="4000" dirty="0">
                    <a:ln w="0"/>
                    <a:latin typeface="SutonnyOMJ" pitchFamily="2" charset="0"/>
                    <a:cs typeface="SutonnyO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latin typeface="Cambria Math"/>
                            <a:cs typeface="NikoshBAN" panose="02000000000000000000" pitchFamily="2" charset="0"/>
                          </a:rPr>
                          <m:t>১৩</m:t>
                        </m:r>
                      </m:num>
                      <m:den>
                        <m:r>
                          <a:rPr lang="bn-IN" sz="40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4000" b="0" i="1" smtClean="0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4000" b="0" cap="none" spc="0" dirty="0">
                    <a:ln w="0"/>
                    <a:solidFill>
                      <a:schemeClr val="tx1"/>
                    </a:solidFill>
                    <a:latin typeface="SutonnyOMJ" pitchFamily="2" charset="0"/>
                    <a:cs typeface="SutonnyOMJ" pitchFamily="2" charset="0"/>
                  </a:rPr>
                  <a:t>কে মিশ্র ভগ্নাংশে প্রকাশ কর ।   </a:t>
                </a:r>
                <a:endParaRPr lang="en-US" sz="4000" b="0" cap="none" spc="0" dirty="0">
                  <a:ln w="0"/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C639C2-192F-4417-B42C-C65D25DC9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13" y="2621432"/>
                <a:ext cx="6183923" cy="1013547"/>
              </a:xfrm>
              <a:prstGeom prst="rect">
                <a:avLst/>
              </a:prstGeom>
              <a:blipFill>
                <a:blip r:embed="rId4"/>
                <a:stretch>
                  <a:fillRect l="-3550" r="-6410" b="-22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31E8417-7CE5-4717-8661-428DE98731A5}"/>
              </a:ext>
            </a:extLst>
          </p:cNvPr>
          <p:cNvSpPr txBox="1"/>
          <p:nvPr/>
        </p:nvSpPr>
        <p:spPr>
          <a:xfrm>
            <a:off x="500281" y="3962400"/>
            <a:ext cx="70074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n w="0"/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4000" dirty="0">
                <a:ln w="0"/>
                <a:latin typeface="SutonnyOMJ" pitchFamily="2" charset="0"/>
                <a:cs typeface="SutonnyOMJ" pitchFamily="2" charset="0"/>
              </a:rPr>
              <a:t>অপ্রকৃত </a:t>
            </a:r>
            <a:r>
              <a:rPr lang="en-US" sz="4000" dirty="0" err="1">
                <a:ln w="0"/>
                <a:latin typeface="SutonnyOMJ" pitchFamily="2" charset="0"/>
                <a:cs typeface="SutonnyOMJ" pitchFamily="2" charset="0"/>
              </a:rPr>
              <a:t>ভগ্নাংশকে</a:t>
            </a:r>
            <a:r>
              <a:rPr lang="en-US" sz="4000" dirty="0">
                <a:ln w="0"/>
                <a:latin typeface="SutonnyOMJ" pitchFamily="2" charset="0"/>
                <a:cs typeface="SutonnyOMJ" pitchFamily="2" charset="0"/>
              </a:rPr>
              <a:t> মিশ্র </a:t>
            </a:r>
            <a:r>
              <a:rPr lang="en-US" sz="4000" dirty="0" err="1">
                <a:ln w="0"/>
                <a:latin typeface="SutonnyOMJ" pitchFamily="2" charset="0"/>
                <a:cs typeface="SutonnyOMJ" pitchFamily="2" charset="0"/>
              </a:rPr>
              <a:t>ভগ্নাংশে</a:t>
            </a:r>
            <a:r>
              <a:rPr lang="en-US" sz="4000" dirty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 w="0"/>
                <a:latin typeface="SutonnyOMJ" pitchFamily="2" charset="0"/>
                <a:cs typeface="SutonnyOMJ" pitchFamily="2" charset="0"/>
              </a:rPr>
              <a:t>প্রকাশ</a:t>
            </a:r>
            <a:r>
              <a:rPr lang="en-US" sz="4000" dirty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>
                <a:ln w="0"/>
                <a:latin typeface="SutonnyOMJ" pitchFamily="2" charset="0"/>
                <a:cs typeface="SutonnyOMJ" pitchFamily="2" charset="0"/>
              </a:rPr>
              <a:t>  	করতে প্রথমে কী করতে হবে?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08545B-E338-43F8-A92E-B8C225E1B524}"/>
                  </a:ext>
                </a:extLst>
              </p:cNvPr>
              <p:cNvSpPr/>
              <p:nvPr/>
            </p:nvSpPr>
            <p:spPr>
              <a:xfrm>
                <a:off x="-276115" y="5420807"/>
                <a:ext cx="8195640" cy="9725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:r>
                  <a:rPr lang="en-US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৩</a:t>
                </a:r>
                <a:r>
                  <a:rPr lang="bn-IN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40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IN" sz="4000" b="0" i="1" smtClean="0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40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অপ্রকৃত ভগ্নাংশে প্রকাশ কর। </a:t>
                </a:r>
                <a:endParaRPr lang="en-US" sz="4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08545B-E338-43F8-A92E-B8C225E1B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6115" y="5420807"/>
                <a:ext cx="8195640" cy="972510"/>
              </a:xfrm>
              <a:prstGeom prst="rect">
                <a:avLst/>
              </a:prstGeom>
              <a:blipFill>
                <a:blip r:embed="rId5"/>
                <a:stretch>
                  <a:fillRect b="-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47F73D6-8880-4C5E-B5CC-0C1F98EF047D}"/>
              </a:ext>
            </a:extLst>
          </p:cNvPr>
          <p:cNvSpPr txBox="1"/>
          <p:nvPr/>
        </p:nvSpPr>
        <p:spPr>
          <a:xfrm>
            <a:off x="2772505" y="-11648"/>
            <a:ext cx="62460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b="1" dirty="0" smtClean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9600" b="1" dirty="0" smtClean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6"/>
                <a:srcRect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275" y="921411"/>
            <a:ext cx="149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40" y="369601"/>
            <a:ext cx="7525265" cy="4214148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039762" y="3125487"/>
            <a:ext cx="5387546" cy="169116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0432FF-01FE-47C9-875D-ED76008F4F09}"/>
              </a:ext>
            </a:extLst>
          </p:cNvPr>
          <p:cNvSpPr/>
          <p:nvPr/>
        </p:nvSpPr>
        <p:spPr>
          <a:xfrm>
            <a:off x="3493872" y="3370103"/>
            <a:ext cx="4343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8F769-D61F-4801-948C-BFFFE5CDC13B}"/>
              </a:ext>
            </a:extLst>
          </p:cNvPr>
          <p:cNvSpPr txBox="1"/>
          <p:nvPr/>
        </p:nvSpPr>
        <p:spPr>
          <a:xfrm>
            <a:off x="622986" y="4816653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৪৪ পৃষ্টার ১ ও ২ নং সমস্যার সমাধান করে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4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59" y="2180392"/>
            <a:ext cx="1194019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57077" y="3241377"/>
            <a:ext cx="4612061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দ্বীন</a:t>
            </a:r>
            <a:r>
              <a:rPr lang="en-US" sz="4800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মোহাম্মাদ</a:t>
            </a:r>
            <a:endParaRPr lang="en-US" sz="4800" b="1" dirty="0" smtClean="0">
              <a:ln w="1143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সাতপোয়া</a:t>
            </a:r>
            <a:r>
              <a:rPr lang="en-US" sz="3200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তালটিয়া</a:t>
            </a:r>
            <a:r>
              <a:rPr lang="en-US" sz="3200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200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সদর,গাজীপু্র</a:t>
            </a:r>
            <a:r>
              <a:rPr lang="en-US" sz="3200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n w="1143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93869" y="2856102"/>
            <a:ext cx="5473521" cy="267765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গনিত</a:t>
            </a:r>
            <a:r>
              <a:rPr lang="en-US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 (</a:t>
            </a:r>
            <a:r>
              <a:rPr lang="en-US" alt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alt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40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40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0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837689-D3C5-43AB-B891-091C8BEB78FD}"/>
              </a:ext>
            </a:extLst>
          </p:cNvPr>
          <p:cNvSpPr txBox="1"/>
          <p:nvPr/>
        </p:nvSpPr>
        <p:spPr>
          <a:xfrm>
            <a:off x="3667125" y="704776"/>
            <a:ext cx="485775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>
              <a:bevelT w="120650" h="374650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8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38" y="944820"/>
            <a:ext cx="2738799" cy="2074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68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9315A1-9F4C-4A51-9BAF-392FC6A3A53F}"/>
              </a:ext>
            </a:extLst>
          </p:cNvPr>
          <p:cNvGrpSpPr/>
          <p:nvPr/>
        </p:nvGrpSpPr>
        <p:grpSpPr>
          <a:xfrm>
            <a:off x="9808229" y="1499958"/>
            <a:ext cx="533400" cy="1200329"/>
            <a:chOff x="6761839" y="418768"/>
            <a:chExt cx="533400" cy="1200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311159-5479-435C-9B14-433214EA9641}"/>
                </a:ext>
              </a:extLst>
            </p:cNvPr>
            <p:cNvSpPr txBox="1"/>
            <p:nvPr/>
          </p:nvSpPr>
          <p:spPr>
            <a:xfrm>
              <a:off x="6761839" y="418768"/>
              <a:ext cx="53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B203AAF-C08A-46E1-BB49-B971214C962F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>
            <a:xfrm>
              <a:off x="6761839" y="1018933"/>
              <a:ext cx="533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Left Arrow 46"/>
          <p:cNvSpPr/>
          <p:nvPr/>
        </p:nvSpPr>
        <p:spPr>
          <a:xfrm>
            <a:off x="3471210" y="351397"/>
            <a:ext cx="3608173" cy="130570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EE1A2A-AAC5-45B8-94C5-6DC1CB23CDFB}"/>
              </a:ext>
            </a:extLst>
          </p:cNvPr>
          <p:cNvGrpSpPr/>
          <p:nvPr/>
        </p:nvGrpSpPr>
        <p:grpSpPr>
          <a:xfrm>
            <a:off x="8660027" y="4882514"/>
            <a:ext cx="533400" cy="1200329"/>
            <a:chOff x="7379677" y="438130"/>
            <a:chExt cx="533400" cy="12003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F2540A-C95D-4642-A4DA-6FE8D4F697A7}"/>
                </a:ext>
              </a:extLst>
            </p:cNvPr>
            <p:cNvSpPr txBox="1"/>
            <p:nvPr/>
          </p:nvSpPr>
          <p:spPr>
            <a:xfrm>
              <a:off x="7379677" y="438130"/>
              <a:ext cx="53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2306275-80EF-429C-91FE-4031767F743A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>
            <a:xfrm>
              <a:off x="7379677" y="1038295"/>
              <a:ext cx="533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F827602-C314-449A-869A-D600214282A8}"/>
              </a:ext>
            </a:extLst>
          </p:cNvPr>
          <p:cNvSpPr/>
          <p:nvPr/>
        </p:nvSpPr>
        <p:spPr>
          <a:xfrm>
            <a:off x="2879710" y="619526"/>
            <a:ext cx="47911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দু’টি লক্ষ্য </a:t>
            </a:r>
            <a:r>
              <a:rPr lang="bn-IN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8758" y="351397"/>
            <a:ext cx="1470184" cy="3044919"/>
            <a:chOff x="448758" y="384081"/>
            <a:chExt cx="1470184" cy="304491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754" b="45270"/>
            <a:stretch/>
          </p:blipFill>
          <p:spPr>
            <a:xfrm>
              <a:off x="461822" y="384081"/>
              <a:ext cx="1443541" cy="167222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39" r="51882"/>
            <a:stretch/>
          </p:blipFill>
          <p:spPr>
            <a:xfrm>
              <a:off x="448758" y="2036942"/>
              <a:ext cx="1470184" cy="1392058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890436" y="351398"/>
            <a:ext cx="1580776" cy="3018275"/>
            <a:chOff x="1890436" y="384082"/>
            <a:chExt cx="1580776" cy="30182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3" b="44834"/>
            <a:stretch/>
          </p:blipFill>
          <p:spPr>
            <a:xfrm>
              <a:off x="1890436" y="384082"/>
              <a:ext cx="1580775" cy="168554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3" t="55311"/>
            <a:stretch/>
          </p:blipFill>
          <p:spPr>
            <a:xfrm>
              <a:off x="1890437" y="2036941"/>
              <a:ext cx="1580775" cy="1365416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3" b="44834"/>
          <a:stretch/>
        </p:blipFill>
        <p:spPr>
          <a:xfrm>
            <a:off x="1890435" y="3500074"/>
            <a:ext cx="1580775" cy="168554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48757" y="3500072"/>
            <a:ext cx="3022454" cy="3044919"/>
            <a:chOff x="463685" y="3396317"/>
            <a:chExt cx="3022454" cy="304491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754" b="45270"/>
            <a:stretch/>
          </p:blipFill>
          <p:spPr>
            <a:xfrm>
              <a:off x="476749" y="3396317"/>
              <a:ext cx="1443541" cy="167222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39" r="51882"/>
            <a:stretch/>
          </p:blipFill>
          <p:spPr>
            <a:xfrm>
              <a:off x="463685" y="5049178"/>
              <a:ext cx="1470184" cy="139205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3" t="55311"/>
            <a:stretch/>
          </p:blipFill>
          <p:spPr>
            <a:xfrm>
              <a:off x="1905364" y="5049177"/>
              <a:ext cx="1580775" cy="136541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39315A1-9F4C-4A51-9BAF-392FC6A3A53F}"/>
              </a:ext>
            </a:extLst>
          </p:cNvPr>
          <p:cNvGrpSpPr/>
          <p:nvPr/>
        </p:nvGrpSpPr>
        <p:grpSpPr>
          <a:xfrm>
            <a:off x="1083804" y="1579959"/>
            <a:ext cx="533400" cy="1200329"/>
            <a:chOff x="6761839" y="418768"/>
            <a:chExt cx="533400" cy="120032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6311159-5479-435C-9B14-433214EA9641}"/>
                </a:ext>
              </a:extLst>
            </p:cNvPr>
            <p:cNvSpPr txBox="1"/>
            <p:nvPr/>
          </p:nvSpPr>
          <p:spPr>
            <a:xfrm>
              <a:off x="6761839" y="418768"/>
              <a:ext cx="53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B203AAF-C08A-46E1-BB49-B971214C962F}"/>
                </a:ext>
              </a:extLst>
            </p:cNvPr>
            <p:cNvCxnSpPr>
              <a:stCxn id="42" idx="1"/>
              <a:endCxn id="42" idx="3"/>
            </p:cNvCxnSpPr>
            <p:nvPr/>
          </p:nvCxnSpPr>
          <p:spPr>
            <a:xfrm>
              <a:off x="6761839" y="1018933"/>
              <a:ext cx="533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4EE1A2A-AAC5-45B8-94C5-6DC1CB23CDFB}"/>
              </a:ext>
            </a:extLst>
          </p:cNvPr>
          <p:cNvGrpSpPr/>
          <p:nvPr/>
        </p:nvGrpSpPr>
        <p:grpSpPr>
          <a:xfrm>
            <a:off x="1132657" y="4607341"/>
            <a:ext cx="533400" cy="1200329"/>
            <a:chOff x="7379677" y="438130"/>
            <a:chExt cx="533400" cy="120032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BF2540A-C95D-4642-A4DA-6FE8D4F697A7}"/>
                </a:ext>
              </a:extLst>
            </p:cNvPr>
            <p:cNvSpPr txBox="1"/>
            <p:nvPr/>
          </p:nvSpPr>
          <p:spPr>
            <a:xfrm>
              <a:off x="7379677" y="438130"/>
              <a:ext cx="53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2306275-80EF-429C-91FE-4031767F743A}"/>
                </a:ext>
              </a:extLst>
            </p:cNvPr>
            <p:cNvCxnSpPr>
              <a:stCxn id="45" idx="1"/>
              <a:endCxn id="45" idx="3"/>
            </p:cNvCxnSpPr>
            <p:nvPr/>
          </p:nvCxnSpPr>
          <p:spPr>
            <a:xfrm>
              <a:off x="7379677" y="1038295"/>
              <a:ext cx="533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50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49037 0.0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39544 0.14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8DDDFD-BB7D-4BCB-95DB-7D4693956FED}"/>
              </a:ext>
            </a:extLst>
          </p:cNvPr>
          <p:cNvSpPr/>
          <p:nvPr/>
        </p:nvSpPr>
        <p:spPr>
          <a:xfrm>
            <a:off x="3581400" y="130868"/>
            <a:ext cx="45788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 লক্ষ্য করি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60410A-46B9-4B04-A6A2-10AF6ED7DDB2}"/>
              </a:ext>
            </a:extLst>
          </p:cNvPr>
          <p:cNvSpPr txBox="1"/>
          <p:nvPr/>
        </p:nvSpPr>
        <p:spPr>
          <a:xfrm>
            <a:off x="4406121" y="2069435"/>
            <a:ext cx="7986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989310" y="999372"/>
            <a:ext cx="3022454" cy="3044919"/>
            <a:chOff x="463685" y="3396317"/>
            <a:chExt cx="3022454" cy="304491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754" b="45270"/>
            <a:stretch/>
          </p:blipFill>
          <p:spPr>
            <a:xfrm>
              <a:off x="476749" y="3396317"/>
              <a:ext cx="1443541" cy="167222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39" r="51882"/>
            <a:stretch/>
          </p:blipFill>
          <p:spPr>
            <a:xfrm>
              <a:off x="463685" y="5049178"/>
              <a:ext cx="1470184" cy="139205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3" t="55311"/>
            <a:stretch/>
          </p:blipFill>
          <p:spPr>
            <a:xfrm>
              <a:off x="1905364" y="5049177"/>
              <a:ext cx="1580775" cy="1365416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1300783" y="1054198"/>
            <a:ext cx="1441679" cy="3004866"/>
            <a:chOff x="1300783" y="1054198"/>
            <a:chExt cx="1441679" cy="300486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754" b="45270"/>
            <a:stretch/>
          </p:blipFill>
          <p:spPr>
            <a:xfrm>
              <a:off x="1326909" y="1054198"/>
              <a:ext cx="1415552" cy="163979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39" r="51882"/>
            <a:stretch/>
          </p:blipFill>
          <p:spPr>
            <a:xfrm>
              <a:off x="1300783" y="2693996"/>
              <a:ext cx="1441679" cy="136506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2742461" y="1041136"/>
            <a:ext cx="1550126" cy="2991802"/>
            <a:chOff x="2742461" y="1041136"/>
            <a:chExt cx="1550126" cy="299180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3" b="44834"/>
            <a:stretch/>
          </p:blipFill>
          <p:spPr>
            <a:xfrm>
              <a:off x="2742461" y="1041136"/>
              <a:ext cx="1550125" cy="165286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3" t="55311"/>
            <a:stretch/>
          </p:blipFill>
          <p:spPr>
            <a:xfrm>
              <a:off x="2742462" y="2693996"/>
              <a:ext cx="1550125" cy="1338942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/>
          <p:nvPr/>
        </p:nvCxnSpPr>
        <p:spPr>
          <a:xfrm>
            <a:off x="1767016" y="2742586"/>
            <a:ext cx="2140968" cy="124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1"/>
          </p:cNvCxnSpPr>
          <p:nvPr/>
        </p:nvCxnSpPr>
        <p:spPr>
          <a:xfrm>
            <a:off x="2742461" y="1867566"/>
            <a:ext cx="40043" cy="17647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3" b="44834"/>
          <a:stretch/>
        </p:blipFill>
        <p:spPr>
          <a:xfrm>
            <a:off x="7440556" y="986052"/>
            <a:ext cx="1580775" cy="1685542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flipV="1">
            <a:off x="6425514" y="2630031"/>
            <a:ext cx="2174789" cy="194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1"/>
          </p:cNvCxnSpPr>
          <p:nvPr/>
        </p:nvCxnSpPr>
        <p:spPr>
          <a:xfrm>
            <a:off x="7440556" y="1828823"/>
            <a:ext cx="72352" cy="17418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8CC6796-49E9-4EFA-A8F4-5521296A82AE}"/>
              </a:ext>
            </a:extLst>
          </p:cNvPr>
          <p:cNvGrpSpPr/>
          <p:nvPr/>
        </p:nvGrpSpPr>
        <p:grpSpPr>
          <a:xfrm>
            <a:off x="2028238" y="4200332"/>
            <a:ext cx="868757" cy="1613742"/>
            <a:chOff x="5337440" y="1375387"/>
            <a:chExt cx="868757" cy="161374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487F8D3-E984-4828-9191-8CB0424A7911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894CF79-F4F6-4B6A-B0DC-89F5871FD0B1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FE44F07-E230-450A-9A22-B1E165CA9F2A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DD0B49-C8A6-4AA8-8417-D445E51D3D09}"/>
              </a:ext>
            </a:extLst>
          </p:cNvPr>
          <p:cNvGrpSpPr/>
          <p:nvPr/>
        </p:nvGrpSpPr>
        <p:grpSpPr>
          <a:xfrm>
            <a:off x="6631780" y="4085988"/>
            <a:ext cx="868757" cy="1613742"/>
            <a:chOff x="5337440" y="1375387"/>
            <a:chExt cx="868757" cy="161374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00966F1-6F0B-4DC6-82A8-F6255FC7C0DC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0A2A3AE-8511-419A-B6D4-3471B48A02CD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EC588A8-A2EE-4DD6-BF23-20B278001842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DD61A7EA-4319-4B02-BC7F-F5E65AB9B0C3}"/>
              </a:ext>
            </a:extLst>
          </p:cNvPr>
          <p:cNvSpPr/>
          <p:nvPr/>
        </p:nvSpPr>
        <p:spPr>
          <a:xfrm>
            <a:off x="4612467" y="4474913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180B712-59D7-4ABF-9E50-9630E82FA093}"/>
              </a:ext>
            </a:extLst>
          </p:cNvPr>
          <p:cNvSpPr/>
          <p:nvPr/>
        </p:nvSpPr>
        <p:spPr>
          <a:xfrm>
            <a:off x="4648400" y="5059560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7B7B6F6-A3B9-4F4B-B28D-92543190473E}"/>
              </a:ext>
            </a:extLst>
          </p:cNvPr>
          <p:cNvCxnSpPr/>
          <p:nvPr/>
        </p:nvCxnSpPr>
        <p:spPr>
          <a:xfrm>
            <a:off x="4551633" y="5238065"/>
            <a:ext cx="8687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3CB4EE97-782B-4ACA-8509-44D65F048ED5}"/>
              </a:ext>
            </a:extLst>
          </p:cNvPr>
          <p:cNvSpPr/>
          <p:nvPr/>
        </p:nvSpPr>
        <p:spPr>
          <a:xfrm>
            <a:off x="4298656" y="4533377"/>
            <a:ext cx="1304144" cy="15182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9A8EFB5-2471-4027-B4A5-2844CA2CC97F}"/>
              </a:ext>
            </a:extLst>
          </p:cNvPr>
          <p:cNvSpPr/>
          <p:nvPr/>
        </p:nvSpPr>
        <p:spPr>
          <a:xfrm>
            <a:off x="5476661" y="4798601"/>
            <a:ext cx="45789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ভগ্নাংশটি লক্ষ্য কর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Arrow: Curved Right 27">
            <a:extLst>
              <a:ext uri="{FF2B5EF4-FFF2-40B4-BE49-F238E27FC236}">
                <a16:creationId xmlns:a16="http://schemas.microsoft.com/office/drawing/2014/main" id="{F1990AF3-6971-4579-AC9E-B8D7A96638AF}"/>
              </a:ext>
            </a:extLst>
          </p:cNvPr>
          <p:cNvSpPr/>
          <p:nvPr/>
        </p:nvSpPr>
        <p:spPr>
          <a:xfrm rot="16838758">
            <a:off x="3006595" y="5036213"/>
            <a:ext cx="733142" cy="1990695"/>
          </a:xfrm>
          <a:prstGeom prst="curvedRightArrow">
            <a:avLst>
              <a:gd name="adj1" fmla="val 10334"/>
              <a:gd name="adj2" fmla="val 36883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Arrow: Curved Left 28">
            <a:extLst>
              <a:ext uri="{FF2B5EF4-FFF2-40B4-BE49-F238E27FC236}">
                <a16:creationId xmlns:a16="http://schemas.microsoft.com/office/drawing/2014/main" id="{58313F79-EC8A-4273-8EB9-52E5D3F2A240}"/>
              </a:ext>
            </a:extLst>
          </p:cNvPr>
          <p:cNvSpPr/>
          <p:nvPr/>
        </p:nvSpPr>
        <p:spPr>
          <a:xfrm rot="4182965">
            <a:off x="5897114" y="5137631"/>
            <a:ext cx="786555" cy="1827936"/>
          </a:xfrm>
          <a:prstGeom prst="curvedLeftArrow">
            <a:avLst>
              <a:gd name="adj1" fmla="val 10441"/>
              <a:gd name="adj2" fmla="val 26558"/>
              <a:gd name="adj3" fmla="val 3093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84FC404-A407-4F38-8480-C4DEF39009A7}"/>
              </a:ext>
            </a:extLst>
          </p:cNvPr>
          <p:cNvSpPr/>
          <p:nvPr/>
        </p:nvSpPr>
        <p:spPr>
          <a:xfrm>
            <a:off x="6755861" y="4108189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1E89597-E5DC-4268-B166-6F9223858313}"/>
              </a:ext>
            </a:extLst>
          </p:cNvPr>
          <p:cNvSpPr/>
          <p:nvPr/>
        </p:nvSpPr>
        <p:spPr>
          <a:xfrm>
            <a:off x="2155432" y="4190538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3801" y="5703483"/>
            <a:ext cx="4744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5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20481 0.0465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31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7747 0.054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1" grpId="0"/>
      <p:bldP spid="82" grpId="0"/>
      <p:bldP spid="84" grpId="0" animBg="1"/>
      <p:bldP spid="85" grpId="0"/>
      <p:bldP spid="86" grpId="0" animBg="1"/>
      <p:bldP spid="86" grpId="1" animBg="1"/>
      <p:bldP spid="87" grpId="0" animBg="1"/>
      <p:bldP spid="87" grpId="1" animBg="1"/>
      <p:bldP spid="88" grpId="0"/>
      <p:bldP spid="88" grpId="1"/>
      <p:bldP spid="88" grpId="2"/>
      <p:bldP spid="89" grpId="0"/>
      <p:bldP spid="89" grpId="1"/>
      <p:bldP spid="89" grpId="2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463EB-3283-4EFF-8ED1-F792A24904F0}"/>
              </a:ext>
            </a:extLst>
          </p:cNvPr>
          <p:cNvSpPr/>
          <p:nvPr/>
        </p:nvSpPr>
        <p:spPr>
          <a:xfrm>
            <a:off x="271849" y="3028960"/>
            <a:ext cx="11269362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60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 </a:t>
            </a:r>
            <a:r>
              <a:rPr lang="en-US" sz="60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60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 err="1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াংশ</a:t>
            </a:r>
            <a:r>
              <a:rPr lang="bn-IN" sz="60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000" b="1" dirty="0" err="1" smtClean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bn-IN" sz="6000" b="1" dirty="0" smtClean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</a:t>
            </a:r>
            <a:r>
              <a:rPr lang="en-US" sz="60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0357" y="315699"/>
            <a:ext cx="52581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 smtClean="0">
                <a:ln w="9525">
                  <a:noFill/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bn-IN" sz="9600" b="1" dirty="0" smtClean="0">
                <a:ln w="9525">
                  <a:noFill/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পাঠ</a:t>
            </a:r>
            <a:endParaRPr lang="en-US" sz="9600" b="1" dirty="0">
              <a:ln w="9525">
                <a:noFill/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C5C9F8-0D90-440C-AB0C-32C3CDC69F35}"/>
              </a:ext>
            </a:extLst>
          </p:cNvPr>
          <p:cNvSpPr/>
          <p:nvPr/>
        </p:nvSpPr>
        <p:spPr>
          <a:xfrm>
            <a:off x="2814195" y="385852"/>
            <a:ext cx="5867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EA30C-FD8C-4DBE-B9B3-BC7A13BBC7B8}"/>
              </a:ext>
            </a:extLst>
          </p:cNvPr>
          <p:cNvSpPr/>
          <p:nvPr/>
        </p:nvSpPr>
        <p:spPr>
          <a:xfrm>
            <a:off x="902043" y="2133600"/>
            <a:ext cx="101241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ৃত,অপ্রক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িশ্র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8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8F259-7F5A-4F08-ADF2-DAF2E577842F}"/>
              </a:ext>
            </a:extLst>
          </p:cNvPr>
          <p:cNvSpPr/>
          <p:nvPr/>
        </p:nvSpPr>
        <p:spPr>
          <a:xfrm>
            <a:off x="304799" y="3596670"/>
            <a:ext cx="108861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িশ্র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2F57FD-FF4B-417C-BBF2-3A36124E6186}"/>
              </a:ext>
            </a:extLst>
          </p:cNvPr>
          <p:cNvSpPr/>
          <p:nvPr/>
        </p:nvSpPr>
        <p:spPr>
          <a:xfrm>
            <a:off x="123441" y="1802159"/>
            <a:ext cx="312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n w="0"/>
                <a:latin typeface="SutonnyOMJ" pitchFamily="2" charset="0"/>
                <a:cs typeface="SutonnyOMJ" pitchFamily="2" charset="0"/>
              </a:rPr>
              <a:t>প্রকৃত ভগ্নাংশ </a:t>
            </a:r>
            <a:endParaRPr lang="en-US" sz="4800" b="0" cap="none" spc="0" dirty="0">
              <a:ln w="0"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DB2DB8-3E0A-4EAC-A2F5-10FEBD65AB4F}"/>
              </a:ext>
            </a:extLst>
          </p:cNvPr>
          <p:cNvGrpSpPr/>
          <p:nvPr/>
        </p:nvGrpSpPr>
        <p:grpSpPr>
          <a:xfrm>
            <a:off x="8759308" y="1397326"/>
            <a:ext cx="978914" cy="1726874"/>
            <a:chOff x="4282403" y="3171822"/>
            <a:chExt cx="978914" cy="17268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71AE56-1207-46E6-BE7E-9779BB119583}"/>
                </a:ext>
              </a:extLst>
            </p:cNvPr>
            <p:cNvSpPr/>
            <p:nvPr/>
          </p:nvSpPr>
          <p:spPr>
            <a:xfrm>
              <a:off x="4282403" y="3171822"/>
              <a:ext cx="92264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s-IN" sz="6000" dirty="0">
                  <a:ln w="0"/>
                  <a:latin typeface="SutonnyOMJ" pitchFamily="2" charset="0"/>
                  <a:cs typeface="SutonnyOMJ" pitchFamily="2" charset="0"/>
                </a:rPr>
                <a:t>৫</a:t>
              </a:r>
              <a:r>
                <a:rPr lang="en-US" sz="6000" dirty="0">
                  <a:ln w="0"/>
                  <a:latin typeface="SutonnyOMJ" pitchFamily="2" charset="0"/>
                  <a:cs typeface="SutonnyOMJ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921833-675B-4DC3-8D62-C8DFD786AE6E}"/>
                </a:ext>
              </a:extLst>
            </p:cNvPr>
            <p:cNvSpPr/>
            <p:nvPr/>
          </p:nvSpPr>
          <p:spPr>
            <a:xfrm>
              <a:off x="4338673" y="3883033"/>
              <a:ext cx="92264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>
                  <a:ln w="0"/>
                  <a:latin typeface="SutonnyOMJ" pitchFamily="2" charset="0"/>
                  <a:cs typeface="SutonnyOMJ" pitchFamily="2" charset="0"/>
                </a:rPr>
                <a:t>৭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37262AB-FA62-4F80-AC66-8593AB18690F}"/>
                </a:ext>
              </a:extLst>
            </p:cNvPr>
            <p:cNvCxnSpPr>
              <a:cxnSpLocks/>
            </p:cNvCxnSpPr>
            <p:nvPr/>
          </p:nvCxnSpPr>
          <p:spPr>
            <a:xfrm>
              <a:off x="4282403" y="3990887"/>
              <a:ext cx="9789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128F75-C093-4CE7-B204-C5D1934B4E8E}"/>
              </a:ext>
            </a:extLst>
          </p:cNvPr>
          <p:cNvGrpSpPr/>
          <p:nvPr/>
        </p:nvGrpSpPr>
        <p:grpSpPr>
          <a:xfrm>
            <a:off x="8632319" y="2663214"/>
            <a:ext cx="978914" cy="1632504"/>
            <a:chOff x="4282403" y="3199751"/>
            <a:chExt cx="978914" cy="16325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EA7106-ADF6-467B-BD07-B6295570648C}"/>
                </a:ext>
              </a:extLst>
            </p:cNvPr>
            <p:cNvSpPr/>
            <p:nvPr/>
          </p:nvSpPr>
          <p:spPr>
            <a:xfrm>
              <a:off x="4338673" y="3199751"/>
              <a:ext cx="922644" cy="9492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৫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23C0C1-377E-4F45-A59A-36F0FDE0160D}"/>
                </a:ext>
              </a:extLst>
            </p:cNvPr>
            <p:cNvSpPr/>
            <p:nvPr/>
          </p:nvSpPr>
          <p:spPr>
            <a:xfrm>
              <a:off x="4338673" y="3883033"/>
              <a:ext cx="922644" cy="9492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৩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EFE803-16BB-483C-B1F3-589F72077E91}"/>
                </a:ext>
              </a:extLst>
            </p:cNvPr>
            <p:cNvCxnSpPr>
              <a:cxnSpLocks/>
            </p:cNvCxnSpPr>
            <p:nvPr/>
          </p:nvCxnSpPr>
          <p:spPr>
            <a:xfrm>
              <a:off x="4282403" y="3990887"/>
              <a:ext cx="9789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9CDAE5-8B6F-4459-B2AD-E29DF178600E}"/>
              </a:ext>
            </a:extLst>
          </p:cNvPr>
          <p:cNvGrpSpPr/>
          <p:nvPr/>
        </p:nvGrpSpPr>
        <p:grpSpPr>
          <a:xfrm>
            <a:off x="9161572" y="4382217"/>
            <a:ext cx="1065414" cy="1593992"/>
            <a:chOff x="2206461" y="3238263"/>
            <a:chExt cx="1065414" cy="159399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B39A0D-B8B0-439D-878D-C70B3D56306A}"/>
                </a:ext>
              </a:extLst>
            </p:cNvPr>
            <p:cNvSpPr/>
            <p:nvPr/>
          </p:nvSpPr>
          <p:spPr>
            <a:xfrm>
              <a:off x="2206461" y="3238263"/>
              <a:ext cx="922644" cy="9492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৩</a:t>
              </a:r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DB43A1-0432-40B8-976A-7B9A3D5DD7B9}"/>
                </a:ext>
              </a:extLst>
            </p:cNvPr>
            <p:cNvSpPr/>
            <p:nvPr/>
          </p:nvSpPr>
          <p:spPr>
            <a:xfrm>
              <a:off x="2238012" y="3883033"/>
              <a:ext cx="922644" cy="9492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৫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47D9E7-399F-40A3-BA0A-42CE2E9705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1872" y="3990888"/>
              <a:ext cx="830003" cy="5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EB58303-96AE-4FF6-A852-46A797708C01}"/>
              </a:ext>
            </a:extLst>
          </p:cNvPr>
          <p:cNvSpPr/>
          <p:nvPr/>
        </p:nvSpPr>
        <p:spPr>
          <a:xfrm>
            <a:off x="3735881" y="1859423"/>
            <a:ext cx="38944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n w="0"/>
                <a:latin typeface="SutonnyOMJ" pitchFamily="2" charset="0"/>
                <a:cs typeface="SutonnyOMJ" pitchFamily="2" charset="0"/>
              </a:rPr>
              <a:t>লব ছোট,হর বড়  </a:t>
            </a:r>
            <a:endParaRPr lang="en-US" sz="4800" b="0" cap="none" spc="0" dirty="0">
              <a:ln w="0"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D1139D-4550-45B3-850B-3A6E1AB21905}"/>
              </a:ext>
            </a:extLst>
          </p:cNvPr>
          <p:cNvSpPr/>
          <p:nvPr/>
        </p:nvSpPr>
        <p:spPr>
          <a:xfrm>
            <a:off x="3881807" y="3116897"/>
            <a:ext cx="38944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n w="0"/>
                <a:latin typeface="SutonnyOMJ" pitchFamily="2" charset="0"/>
                <a:cs typeface="SutonnyOMJ" pitchFamily="2" charset="0"/>
              </a:rPr>
              <a:t>লব বড়,হর ছোট  </a:t>
            </a:r>
            <a:endParaRPr lang="en-US" sz="4800" b="0" cap="none" spc="0" dirty="0">
              <a:ln w="0"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53FE86-C5C4-4E64-90A2-16C7A4283ADB}"/>
              </a:ext>
            </a:extLst>
          </p:cNvPr>
          <p:cNvSpPr/>
          <p:nvPr/>
        </p:nvSpPr>
        <p:spPr>
          <a:xfrm>
            <a:off x="39992" y="3098459"/>
            <a:ext cx="35895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n w="0"/>
                <a:latin typeface="SutonnyOMJ" pitchFamily="2" charset="0"/>
                <a:cs typeface="SutonnyOMJ" pitchFamily="2" charset="0"/>
              </a:rPr>
              <a:t>অপ্রকৃত ভগ্নাংশ  </a:t>
            </a:r>
            <a:endParaRPr lang="en-US" sz="4800" b="0" cap="none" spc="0" dirty="0">
              <a:ln w="0"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60284E-CFFF-4EDF-80E5-E29A9E3E0644}"/>
              </a:ext>
            </a:extLst>
          </p:cNvPr>
          <p:cNvSpPr/>
          <p:nvPr/>
        </p:nvSpPr>
        <p:spPr>
          <a:xfrm>
            <a:off x="1736" y="4438862"/>
            <a:ext cx="29142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n w="0"/>
                <a:latin typeface="SutonnyOMJ" pitchFamily="2" charset="0"/>
                <a:cs typeface="SutonnyOMJ" pitchFamily="2" charset="0"/>
              </a:rPr>
              <a:t>মিশ্র ভগ্নাংশ   </a:t>
            </a:r>
            <a:endParaRPr lang="en-US" sz="4800" b="0" cap="none" spc="0" dirty="0">
              <a:ln w="0"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9C1C6A-CC3D-43EC-BBF0-E09D8DB9FECD}"/>
              </a:ext>
            </a:extLst>
          </p:cNvPr>
          <p:cNvSpPr/>
          <p:nvPr/>
        </p:nvSpPr>
        <p:spPr>
          <a:xfrm>
            <a:off x="8548482" y="4734959"/>
            <a:ext cx="922644" cy="9492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২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CC95B-7141-4480-AEA7-280E751315C2}"/>
              </a:ext>
            </a:extLst>
          </p:cNvPr>
          <p:cNvSpPr/>
          <p:nvPr/>
        </p:nvSpPr>
        <p:spPr>
          <a:xfrm>
            <a:off x="3685676" y="4137890"/>
            <a:ext cx="44843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n w="0"/>
                <a:latin typeface="SutonnyOMJ" pitchFamily="2" charset="0"/>
                <a:cs typeface="SutonnyOMJ" pitchFamily="2" charset="0"/>
              </a:rPr>
              <a:t>পূর্ণ সংখ্যা</a:t>
            </a:r>
            <a:r>
              <a:rPr lang="en-US" sz="4800" dirty="0">
                <a:ln w="0"/>
                <a:latin typeface="SutonnyOMJ" pitchFamily="2" charset="0"/>
                <a:cs typeface="SutonnyOMJ" pitchFamily="2" charset="0"/>
              </a:rPr>
              <a:t>র </a:t>
            </a:r>
            <a:r>
              <a:rPr lang="en-US" sz="4800" dirty="0" err="1">
                <a:ln w="0"/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4800" dirty="0">
                <a:ln w="0"/>
                <a:latin typeface="SutonnyOMJ" pitchFamily="2" charset="0"/>
                <a:cs typeface="SutonnyOMJ" pitchFamily="2" charset="0"/>
              </a:rPr>
              <a:t> প্রকৃত ভগ্নাংশ </a:t>
            </a:r>
            <a:r>
              <a:rPr lang="en-US" sz="4800" dirty="0" err="1">
                <a:ln w="0"/>
                <a:latin typeface="SutonnyOMJ" pitchFamily="2" charset="0"/>
                <a:cs typeface="SutonnyOMJ" pitchFamily="2" charset="0"/>
              </a:rPr>
              <a:t>যুক্ত</a:t>
            </a:r>
            <a:r>
              <a:rPr lang="en-US" sz="4800" dirty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/>
                <a:latin typeface="SutonnyOMJ" pitchFamily="2" charset="0"/>
                <a:cs typeface="SutonnyOMJ" pitchFamily="2" charset="0"/>
              </a:rPr>
              <a:t>থাকে</a:t>
            </a:r>
            <a:endParaRPr lang="en-US" sz="4800" b="0" cap="none" spc="0" dirty="0">
              <a:ln w="0"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411840-F91B-4E02-99FB-0E18FFC6C340}"/>
              </a:ext>
            </a:extLst>
          </p:cNvPr>
          <p:cNvSpPr/>
          <p:nvPr/>
        </p:nvSpPr>
        <p:spPr>
          <a:xfrm>
            <a:off x="1797749" y="5634780"/>
            <a:ext cx="742576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n w="0"/>
                <a:latin typeface="SutonnyOMJ" pitchFamily="2" charset="0"/>
                <a:cs typeface="SutonnyOMJ" pitchFamily="2" charset="0"/>
              </a:rPr>
              <a:t>পূর্ণ সংখ্যাকে </a:t>
            </a:r>
            <a:r>
              <a:rPr lang="en-US" sz="4400" dirty="0" err="1">
                <a:ln w="0"/>
                <a:latin typeface="SutonnyOMJ" pitchFamily="2" charset="0"/>
                <a:cs typeface="SutonnyOMJ" pitchFamily="2" charset="0"/>
              </a:rPr>
              <a:t>পড়া</a:t>
            </a:r>
            <a:r>
              <a:rPr lang="en-US" sz="4400" dirty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as-IN" sz="4400" dirty="0" smtClean="0">
                <a:ln w="0"/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400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সমস্ত</a:t>
            </a:r>
            <a:endParaRPr lang="as-IN" sz="4000" dirty="0">
              <a:solidFill>
                <a:srgbClr val="FF0000"/>
              </a:solidFill>
            </a:endParaRPr>
          </a:p>
        </p:txBody>
      </p:sp>
      <p:sp>
        <p:nvSpPr>
          <p:cNvPr id="25" name="Arrow: Right 13">
            <a:extLst>
              <a:ext uri="{FF2B5EF4-FFF2-40B4-BE49-F238E27FC236}">
                <a16:creationId xmlns:a16="http://schemas.microsoft.com/office/drawing/2014/main" id="{AC528564-891E-4DAA-BDF7-A9CD303683ED}"/>
              </a:ext>
            </a:extLst>
          </p:cNvPr>
          <p:cNvSpPr/>
          <p:nvPr/>
        </p:nvSpPr>
        <p:spPr>
          <a:xfrm>
            <a:off x="3058416" y="1969255"/>
            <a:ext cx="978914" cy="505085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Arrow: Right 14">
            <a:extLst>
              <a:ext uri="{FF2B5EF4-FFF2-40B4-BE49-F238E27FC236}">
                <a16:creationId xmlns:a16="http://schemas.microsoft.com/office/drawing/2014/main" id="{A00178E6-549F-42C3-A951-EE3929D0ECBD}"/>
              </a:ext>
            </a:extLst>
          </p:cNvPr>
          <p:cNvSpPr/>
          <p:nvPr/>
        </p:nvSpPr>
        <p:spPr>
          <a:xfrm>
            <a:off x="7419426" y="1955528"/>
            <a:ext cx="978914" cy="505085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Arrow: Right 15">
            <a:extLst>
              <a:ext uri="{FF2B5EF4-FFF2-40B4-BE49-F238E27FC236}">
                <a16:creationId xmlns:a16="http://schemas.microsoft.com/office/drawing/2014/main" id="{D8B55507-3562-4201-9800-EFA04D14A32E}"/>
              </a:ext>
            </a:extLst>
          </p:cNvPr>
          <p:cNvSpPr/>
          <p:nvPr/>
        </p:nvSpPr>
        <p:spPr>
          <a:xfrm>
            <a:off x="2621689" y="4601819"/>
            <a:ext cx="978914" cy="505085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Arrow: Right 16">
            <a:extLst>
              <a:ext uri="{FF2B5EF4-FFF2-40B4-BE49-F238E27FC236}">
                <a16:creationId xmlns:a16="http://schemas.microsoft.com/office/drawing/2014/main" id="{A891B348-89AF-468C-93F3-545D779AFB45}"/>
              </a:ext>
            </a:extLst>
          </p:cNvPr>
          <p:cNvSpPr/>
          <p:nvPr/>
        </p:nvSpPr>
        <p:spPr>
          <a:xfrm>
            <a:off x="7468850" y="3240456"/>
            <a:ext cx="978914" cy="505085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Arrow: Right 17">
            <a:extLst>
              <a:ext uri="{FF2B5EF4-FFF2-40B4-BE49-F238E27FC236}">
                <a16:creationId xmlns:a16="http://schemas.microsoft.com/office/drawing/2014/main" id="{1A985F48-DCD1-4B04-B561-C9C72F74C964}"/>
              </a:ext>
            </a:extLst>
          </p:cNvPr>
          <p:cNvSpPr/>
          <p:nvPr/>
        </p:nvSpPr>
        <p:spPr>
          <a:xfrm>
            <a:off x="3354981" y="3240455"/>
            <a:ext cx="978914" cy="505085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F43C21-A3AC-4360-A210-35F387E2C27C}"/>
              </a:ext>
            </a:extLst>
          </p:cNvPr>
          <p:cNvGrpSpPr/>
          <p:nvPr/>
        </p:nvGrpSpPr>
        <p:grpSpPr>
          <a:xfrm>
            <a:off x="3585405" y="330208"/>
            <a:ext cx="4508266" cy="1431389"/>
            <a:chOff x="3801415" y="124469"/>
            <a:chExt cx="3745299" cy="1431389"/>
          </a:xfrm>
          <a:solidFill>
            <a:srgbClr val="FFFF00"/>
          </a:solidFill>
        </p:grpSpPr>
        <p:sp>
          <p:nvSpPr>
            <p:cNvPr id="31" name="Arrow: Left-Right 21">
              <a:extLst>
                <a:ext uri="{FF2B5EF4-FFF2-40B4-BE49-F238E27FC236}">
                  <a16:creationId xmlns:a16="http://schemas.microsoft.com/office/drawing/2014/main" id="{355F130B-C465-45C1-9343-AE4F89FDC884}"/>
                </a:ext>
              </a:extLst>
            </p:cNvPr>
            <p:cNvSpPr/>
            <p:nvPr/>
          </p:nvSpPr>
          <p:spPr>
            <a:xfrm>
              <a:off x="3801415" y="124469"/>
              <a:ext cx="3745299" cy="1431389"/>
            </a:xfrm>
            <a:prstGeom prst="leftRightArrow">
              <a:avLst>
                <a:gd name="adj1" fmla="val 60100"/>
                <a:gd name="adj2" fmla="val 34849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53EB43-166A-4DCC-BC01-7918A5C6CF30}"/>
                </a:ext>
              </a:extLst>
            </p:cNvPr>
            <p:cNvSpPr/>
            <p:nvPr/>
          </p:nvSpPr>
          <p:spPr>
            <a:xfrm>
              <a:off x="4254278" y="424664"/>
              <a:ext cx="2871549" cy="83099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err="1" smtClean="0">
                  <a:ln w="0"/>
                  <a:latin typeface="SutonnyOMJ" pitchFamily="2" charset="0"/>
                  <a:cs typeface="SutonnyOMJ" pitchFamily="2" charset="0"/>
                </a:rPr>
                <a:t>পূর্ব</a:t>
              </a:r>
              <a:r>
                <a:rPr lang="en-US" sz="4800" dirty="0" smtClean="0">
                  <a:ln w="0"/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dirty="0" err="1" smtClean="0">
                  <a:ln w="0"/>
                  <a:latin typeface="SutonnyOMJ" pitchFamily="2" charset="0"/>
                  <a:cs typeface="SutonnyOMJ" pitchFamily="2" charset="0"/>
                </a:rPr>
                <a:t>জ্ঞান</a:t>
              </a:r>
              <a:r>
                <a:rPr lang="en-US" sz="4800" dirty="0" smtClean="0">
                  <a:ln w="0"/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dirty="0" err="1" smtClean="0">
                  <a:ln w="0"/>
                  <a:latin typeface="SutonnyOMJ" pitchFamily="2" charset="0"/>
                  <a:cs typeface="SutonnyOMJ" pitchFamily="2" charset="0"/>
                </a:rPr>
                <a:t>যাচাই</a:t>
              </a:r>
              <a:r>
                <a:rPr lang="en-US" sz="4800" dirty="0" smtClean="0">
                  <a:ln w="0"/>
                  <a:latin typeface="SutonnyOMJ" pitchFamily="2" charset="0"/>
                  <a:cs typeface="SutonnyOMJ" pitchFamily="2" charset="0"/>
                </a:rPr>
                <a:t>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33" name="Arrow: Right 19">
            <a:extLst>
              <a:ext uri="{FF2B5EF4-FFF2-40B4-BE49-F238E27FC236}">
                <a16:creationId xmlns:a16="http://schemas.microsoft.com/office/drawing/2014/main" id="{A891B348-89AF-468C-93F3-545D779AFB45}"/>
              </a:ext>
            </a:extLst>
          </p:cNvPr>
          <p:cNvSpPr/>
          <p:nvPr/>
        </p:nvSpPr>
        <p:spPr>
          <a:xfrm>
            <a:off x="7514301" y="4812433"/>
            <a:ext cx="978914" cy="505085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C335A97-5A03-4ED7-89E1-A0AC37411351}"/>
              </a:ext>
            </a:extLst>
          </p:cNvPr>
          <p:cNvSpPr/>
          <p:nvPr/>
        </p:nvSpPr>
        <p:spPr>
          <a:xfrm>
            <a:off x="8557046" y="4698648"/>
            <a:ext cx="807149" cy="8309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80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934033-CD37-4D2D-81D0-EBDA8E0111D9}"/>
              </a:ext>
            </a:extLst>
          </p:cNvPr>
          <p:cNvSpPr/>
          <p:nvPr/>
        </p:nvSpPr>
        <p:spPr>
          <a:xfrm>
            <a:off x="3765945" y="30366"/>
            <a:ext cx="466011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AE3D51-1F6C-4E86-91F3-0BDA3EF2C27B}"/>
              </a:ext>
            </a:extLst>
          </p:cNvPr>
          <p:cNvSpPr/>
          <p:nvPr/>
        </p:nvSpPr>
        <p:spPr>
          <a:xfrm>
            <a:off x="381000" y="1605711"/>
            <a:ext cx="11430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ভগ্না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প্রকৃত, অপ্রকৃত ও মিশ্র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 লেখঃ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A079B90-EDD1-4759-988C-6AD4808B971D}"/>
                  </a:ext>
                </a:extLst>
              </p:cNvPr>
              <p:cNvSpPr/>
              <p:nvPr/>
            </p:nvSpPr>
            <p:spPr>
              <a:xfrm>
                <a:off x="439786" y="2588333"/>
                <a:ext cx="1046685" cy="9146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A079B90-EDD1-4759-988C-6AD4808B9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6" y="2588333"/>
                <a:ext cx="1046685" cy="914674"/>
              </a:xfrm>
              <a:prstGeom prst="rect">
                <a:avLst/>
              </a:prstGeom>
              <a:blipFill>
                <a:blip r:embed="rId3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BDDD98-3036-49F0-9812-BE9BECCDDFE9}"/>
                  </a:ext>
                </a:extLst>
              </p:cNvPr>
              <p:cNvSpPr/>
              <p:nvPr/>
            </p:nvSpPr>
            <p:spPr>
              <a:xfrm>
                <a:off x="3962400" y="2579741"/>
                <a:ext cx="1453337" cy="9146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 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BDDD98-3036-49F0-9812-BE9BECCDD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79741"/>
                <a:ext cx="1453337" cy="914674"/>
              </a:xfrm>
              <a:prstGeom prst="rect">
                <a:avLst/>
              </a:prstGeom>
              <a:blipFill>
                <a:blip r:embed="rId4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8E021A-22BD-4D4D-940A-B9884621B956}"/>
                  </a:ext>
                </a:extLst>
              </p:cNvPr>
              <p:cNvSpPr/>
              <p:nvPr/>
            </p:nvSpPr>
            <p:spPr>
              <a:xfrm>
                <a:off x="2362200" y="2588333"/>
                <a:ext cx="873980" cy="9232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8E021A-22BD-4D4D-940A-B9884621B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88333"/>
                <a:ext cx="873980" cy="923266"/>
              </a:xfrm>
              <a:prstGeom prst="rect">
                <a:avLst/>
              </a:prstGeom>
              <a:blipFill>
                <a:blip r:embed="rId5"/>
                <a:stretch>
                  <a:fillRect l="-12587"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732367-D6EF-430E-9AD8-60173B6F86E3}"/>
                  </a:ext>
                </a:extLst>
              </p:cNvPr>
              <p:cNvSpPr/>
              <p:nvPr/>
            </p:nvSpPr>
            <p:spPr>
              <a:xfrm>
                <a:off x="5158595" y="2596925"/>
                <a:ext cx="1532244" cy="9146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৩৫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732367-D6EF-430E-9AD8-60173B6F8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95" y="2596925"/>
                <a:ext cx="1532244" cy="914674"/>
              </a:xfrm>
              <a:prstGeom prst="rect">
                <a:avLst/>
              </a:prstGeom>
              <a:blipFill>
                <a:blip r:embed="rId6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8899C58-E0A2-4D9E-9CFE-E48683B28A20}"/>
                  </a:ext>
                </a:extLst>
              </p:cNvPr>
              <p:cNvSpPr/>
              <p:nvPr/>
            </p:nvSpPr>
            <p:spPr>
              <a:xfrm>
                <a:off x="3236180" y="2579741"/>
                <a:ext cx="875729" cy="9232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8899C58-E0A2-4D9E-9CFE-E48683B28A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180" y="2579741"/>
                <a:ext cx="875729" cy="923266"/>
              </a:xfrm>
              <a:prstGeom prst="rect">
                <a:avLst/>
              </a:prstGeom>
              <a:blipFill>
                <a:blip r:embed="rId7"/>
                <a:stretch>
                  <a:fillRect l="-11111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D35F255-6FEC-466A-947E-6024ABB900A6}"/>
                  </a:ext>
                </a:extLst>
              </p:cNvPr>
              <p:cNvSpPr/>
              <p:nvPr/>
            </p:nvSpPr>
            <p:spPr>
              <a:xfrm>
                <a:off x="1524000" y="2608210"/>
                <a:ext cx="751471" cy="9119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D35F255-6FEC-466A-947E-6024ABB90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08210"/>
                <a:ext cx="751471" cy="911981"/>
              </a:xfrm>
              <a:prstGeom prst="rect">
                <a:avLst/>
              </a:prstGeom>
              <a:blipFill>
                <a:blip r:embed="rId8"/>
                <a:stretch>
                  <a:fillRect l="-23577" b="-15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49AC7D-11CD-44E4-9603-C8A021A2AFB7}"/>
                  </a:ext>
                </a:extLst>
              </p:cNvPr>
              <p:cNvSpPr txBox="1"/>
              <p:nvPr/>
            </p:nvSpPr>
            <p:spPr>
              <a:xfrm>
                <a:off x="6522784" y="2612899"/>
                <a:ext cx="1316421" cy="921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 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3600" b="0" i="0" smtClean="0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,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49AC7D-11CD-44E4-9603-C8A021A2A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84" y="2612899"/>
                <a:ext cx="1316421" cy="921471"/>
              </a:xfrm>
              <a:prstGeom prst="rect">
                <a:avLst/>
              </a:prstGeom>
              <a:blipFill>
                <a:blip r:embed="rId9"/>
                <a:stretch>
                  <a:fillRect l="-13889"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AA566E-1680-4C3D-A71E-9E19CC99BB43}"/>
                  </a:ext>
                </a:extLst>
              </p:cNvPr>
              <p:cNvSpPr txBox="1"/>
              <p:nvPr/>
            </p:nvSpPr>
            <p:spPr>
              <a:xfrm>
                <a:off x="7467600" y="2512133"/>
                <a:ext cx="1295400" cy="1069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0"/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n w="0"/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3600" b="0" i="1" smtClean="0">
                              <a:ln w="0"/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AA566E-1680-4C3D-A71E-9E19CC99B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512133"/>
                <a:ext cx="1295400" cy="10692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B7F179-4021-4473-A91F-5D8E28F82D2D}"/>
                  </a:ext>
                </a:extLst>
              </p:cNvPr>
              <p:cNvSpPr txBox="1"/>
              <p:nvPr/>
            </p:nvSpPr>
            <p:spPr>
              <a:xfrm>
                <a:off x="8615966" y="2599618"/>
                <a:ext cx="1061434" cy="911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3600" dirty="0">
                    <a:ln w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B7F179-4021-4473-A91F-5D8E28F8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966" y="2599618"/>
                <a:ext cx="1061434" cy="911981"/>
              </a:xfrm>
              <a:prstGeom prst="rect">
                <a:avLst/>
              </a:prstGeom>
              <a:blipFill>
                <a:blip r:embed="rId11"/>
                <a:stretch>
                  <a:fillRect l="-17143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31032B-3B86-407E-BBAA-B09C236F37E9}"/>
                  </a:ext>
                </a:extLst>
              </p:cNvPr>
              <p:cNvSpPr txBox="1"/>
              <p:nvPr/>
            </p:nvSpPr>
            <p:spPr>
              <a:xfrm>
                <a:off x="9764331" y="2658134"/>
                <a:ext cx="1061435" cy="923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3600" dirty="0">
                    <a:ln w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latin typeface="Cambria Math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31032B-3B86-407E-BBAA-B09C236F3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331" y="2658134"/>
                <a:ext cx="1061435" cy="923266"/>
              </a:xfrm>
              <a:prstGeom prst="rect">
                <a:avLst/>
              </a:prstGeom>
              <a:blipFill>
                <a:blip r:embed="rId12"/>
                <a:stretch>
                  <a:fillRect l="-17816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B4AA38D-2BA6-4E51-B021-ACD55EEED62E}"/>
              </a:ext>
            </a:extLst>
          </p:cNvPr>
          <p:cNvSpPr txBox="1"/>
          <p:nvPr/>
        </p:nvSpPr>
        <p:spPr>
          <a:xfrm>
            <a:off x="434789" y="3888724"/>
            <a:ext cx="10273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ভগ্না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 .......................................................।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952611-08CB-4653-8723-7E013B124B4C}"/>
              </a:ext>
            </a:extLst>
          </p:cNvPr>
          <p:cNvSpPr txBox="1"/>
          <p:nvPr/>
        </p:nvSpPr>
        <p:spPr>
          <a:xfrm>
            <a:off x="434789" y="4692633"/>
            <a:ext cx="9795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অপ্রকৃত </a:t>
            </a:r>
            <a:r>
              <a: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........................................................।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9FEAE-FC3C-47DA-8D92-29AADC9515C7}"/>
              </a:ext>
            </a:extLst>
          </p:cNvPr>
          <p:cNvSpPr txBox="1"/>
          <p:nvPr/>
        </p:nvSpPr>
        <p:spPr>
          <a:xfrm>
            <a:off x="381000" y="5646288"/>
            <a:ext cx="883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..................................................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26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2153 L -0.41641 0.1791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168 0.2828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414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162 L 0.10273 0.2886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1451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4722 L 0.10768 0.2935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1231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0482 0.2898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449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16562 0.2949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474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1366 L -0.18372 0.2731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17487 0.4245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1227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01237 0.4363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180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307 0.4238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4039A9-A4D2-4E91-A6A8-1DC682940BFC}"/>
              </a:ext>
            </a:extLst>
          </p:cNvPr>
          <p:cNvSpPr/>
          <p:nvPr/>
        </p:nvSpPr>
        <p:spPr>
          <a:xfrm>
            <a:off x="6091039" y="2364601"/>
            <a:ext cx="1225073" cy="9232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হর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4C73E-5A86-414D-8E8B-AFD1A8101F7C}"/>
              </a:ext>
            </a:extLst>
          </p:cNvPr>
          <p:cNvGrpSpPr/>
          <p:nvPr/>
        </p:nvGrpSpPr>
        <p:grpSpPr>
          <a:xfrm>
            <a:off x="1594826" y="4777147"/>
            <a:ext cx="869879" cy="1731329"/>
            <a:chOff x="2168743" y="3833000"/>
            <a:chExt cx="869879" cy="17313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2B0F1C-CC0E-4C12-8DD1-987FF11ED0AF}"/>
                </a:ext>
              </a:extLst>
            </p:cNvPr>
            <p:cNvSpPr/>
            <p:nvPr/>
          </p:nvSpPr>
          <p:spPr>
            <a:xfrm>
              <a:off x="2168745" y="3833000"/>
              <a:ext cx="8698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95434A-8177-4C93-B285-3536590AE905}"/>
                </a:ext>
              </a:extLst>
            </p:cNvPr>
            <p:cNvSpPr/>
            <p:nvPr/>
          </p:nvSpPr>
          <p:spPr>
            <a:xfrm>
              <a:off x="2168743" y="4640999"/>
              <a:ext cx="8698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72E185-90FA-423A-98DB-A80B628D7977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8A768FA-E5E6-4DF5-B53E-17F685F1E172}"/>
              </a:ext>
            </a:extLst>
          </p:cNvPr>
          <p:cNvSpPr/>
          <p:nvPr/>
        </p:nvSpPr>
        <p:spPr>
          <a:xfrm>
            <a:off x="2627084" y="5092942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4B23FE-1DAD-4A9F-AC03-394844E70042}"/>
              </a:ext>
            </a:extLst>
          </p:cNvPr>
          <p:cNvSpPr/>
          <p:nvPr/>
        </p:nvSpPr>
        <p:spPr>
          <a:xfrm>
            <a:off x="335174" y="1957418"/>
            <a:ext cx="3972964" cy="93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 =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B7A4B5-A533-4731-9227-DFCA44ABC698}"/>
              </a:ext>
            </a:extLst>
          </p:cNvPr>
          <p:cNvSpPr/>
          <p:nvPr/>
        </p:nvSpPr>
        <p:spPr>
          <a:xfrm>
            <a:off x="3975892" y="1273167"/>
            <a:ext cx="5809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হর + লব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733259-5EB5-4333-8298-30A43D0340A9}"/>
              </a:ext>
            </a:extLst>
          </p:cNvPr>
          <p:cNvCxnSpPr/>
          <p:nvPr/>
        </p:nvCxnSpPr>
        <p:spPr>
          <a:xfrm>
            <a:off x="4247517" y="2366765"/>
            <a:ext cx="5458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9557BC5-52A1-4AC7-AC8D-9DDBD389458D}"/>
              </a:ext>
            </a:extLst>
          </p:cNvPr>
          <p:cNvSpPr/>
          <p:nvPr/>
        </p:nvSpPr>
        <p:spPr>
          <a:xfrm>
            <a:off x="3456540" y="3344062"/>
            <a:ext cx="4263709" cy="93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অপ্রকৃত ভগ্নাংশ 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DCC298-B1F5-4A46-AEDE-74089819ABCB}"/>
              </a:ext>
            </a:extLst>
          </p:cNvPr>
          <p:cNvSpPr/>
          <p:nvPr/>
        </p:nvSpPr>
        <p:spPr>
          <a:xfrm>
            <a:off x="1018539" y="5092943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29476-96AB-4F7C-8757-1F7EB534467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208573" y="5600774"/>
            <a:ext cx="4024565" cy="751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545F0F7-F153-433A-BCDE-092B0400CB1F}"/>
              </a:ext>
            </a:extLst>
          </p:cNvPr>
          <p:cNvSpPr/>
          <p:nvPr/>
        </p:nvSpPr>
        <p:spPr>
          <a:xfrm>
            <a:off x="6411931" y="4684814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432DB5-B811-4764-A0D9-10EE675E1AC9}"/>
              </a:ext>
            </a:extLst>
          </p:cNvPr>
          <p:cNvSpPr/>
          <p:nvPr/>
        </p:nvSpPr>
        <p:spPr>
          <a:xfrm>
            <a:off x="4908428" y="4660250"/>
            <a:ext cx="14076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+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31FEF9-E6E1-494F-8943-DB059DDF2E43}"/>
              </a:ext>
            </a:extLst>
          </p:cNvPr>
          <p:cNvSpPr/>
          <p:nvPr/>
        </p:nvSpPr>
        <p:spPr>
          <a:xfrm>
            <a:off x="3520687" y="4662414"/>
            <a:ext cx="14076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4877BA-DB49-4E50-8641-023CDD800249}"/>
              </a:ext>
            </a:extLst>
          </p:cNvPr>
          <p:cNvSpPr/>
          <p:nvPr/>
        </p:nvSpPr>
        <p:spPr>
          <a:xfrm>
            <a:off x="4968487" y="5595135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0BD232-5A49-42D7-80E7-B8FA26F958E3}"/>
              </a:ext>
            </a:extLst>
          </p:cNvPr>
          <p:cNvSpPr/>
          <p:nvPr/>
        </p:nvSpPr>
        <p:spPr>
          <a:xfrm>
            <a:off x="8041270" y="5139322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E30549-350F-4D2E-85E3-9BFC998CF078}"/>
              </a:ext>
            </a:extLst>
          </p:cNvPr>
          <p:cNvGrpSpPr/>
          <p:nvPr/>
        </p:nvGrpSpPr>
        <p:grpSpPr>
          <a:xfrm>
            <a:off x="8624081" y="4777147"/>
            <a:ext cx="869879" cy="1731329"/>
            <a:chOff x="2168743" y="3833000"/>
            <a:chExt cx="869879" cy="173132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2B9E7-2F46-48C1-97C2-D1647308A2EA}"/>
                </a:ext>
              </a:extLst>
            </p:cNvPr>
            <p:cNvSpPr/>
            <p:nvPr/>
          </p:nvSpPr>
          <p:spPr>
            <a:xfrm>
              <a:off x="2168745" y="3833000"/>
              <a:ext cx="8698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১৩  </a:t>
              </a:r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379FED-F6EE-4618-8EC6-BB4EA66C030F}"/>
                </a:ext>
              </a:extLst>
            </p:cNvPr>
            <p:cNvSpPr/>
            <p:nvPr/>
          </p:nvSpPr>
          <p:spPr>
            <a:xfrm>
              <a:off x="2168743" y="4640999"/>
              <a:ext cx="8698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47EF455-AAB2-4B1C-BB78-DB4B93738D52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27BF83C-A256-47F5-8518-FBB126677BEC}"/>
              </a:ext>
            </a:extLst>
          </p:cNvPr>
          <p:cNvSpPr/>
          <p:nvPr/>
        </p:nvSpPr>
        <p:spPr>
          <a:xfrm>
            <a:off x="513048" y="328414"/>
            <a:ext cx="10717544" cy="7078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</a:t>
            </a:r>
            <a:r>
              <a:rPr lang="as-IN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en-US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ভগ্নাংশে প্রকাশ </a:t>
            </a:r>
            <a:r>
              <a:rPr lang="as-IN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en-US" sz="40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0" cap="none" spc="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812</Words>
  <Application>Microsoft Office PowerPoint</Application>
  <PresentationFormat>Widescreen</PresentationFormat>
  <Paragraphs>207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 Mohammad</dc:creator>
  <cp:lastModifiedBy>Din Mohammad</cp:lastModifiedBy>
  <cp:revision>31</cp:revision>
  <dcterms:created xsi:type="dcterms:W3CDTF">2021-06-27T09:34:43Z</dcterms:created>
  <dcterms:modified xsi:type="dcterms:W3CDTF">2021-07-02T06:18:08Z</dcterms:modified>
</cp:coreProperties>
</file>