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406" r:id="rId2"/>
    <p:sldId id="408" r:id="rId3"/>
    <p:sldId id="409" r:id="rId4"/>
    <p:sldId id="410" r:id="rId5"/>
    <p:sldId id="411" r:id="rId6"/>
    <p:sldId id="412" r:id="rId7"/>
    <p:sldId id="413" r:id="rId8"/>
    <p:sldId id="422" r:id="rId9"/>
    <p:sldId id="426" r:id="rId10"/>
    <p:sldId id="415" r:id="rId11"/>
    <p:sldId id="416" r:id="rId12"/>
    <p:sldId id="418" r:id="rId13"/>
    <p:sldId id="419" r:id="rId14"/>
    <p:sldId id="424" r:id="rId15"/>
    <p:sldId id="420" r:id="rId16"/>
    <p:sldId id="421" r:id="rId17"/>
    <p:sldId id="423" r:id="rId18"/>
    <p:sldId id="42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2615"/>
    <a:srgbClr val="A72415"/>
    <a:srgbClr val="F7F700"/>
    <a:srgbClr val="A42512"/>
    <a:srgbClr val="A42415"/>
    <a:srgbClr val="A42514"/>
    <a:srgbClr val="EDD649"/>
    <a:srgbClr val="007033"/>
    <a:srgbClr val="DADADA"/>
    <a:srgbClr val="D4A9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8E4E-5D9D-4F3C-A87A-D07105FF8901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F04F-78B0-4B7D-AF5C-386663D88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640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8E4E-5D9D-4F3C-A87A-D07105FF8901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F04F-78B0-4B7D-AF5C-386663D88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219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8E4E-5D9D-4F3C-A87A-D07105FF8901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F04F-78B0-4B7D-AF5C-386663D88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29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8E4E-5D9D-4F3C-A87A-D07105FF8901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F04F-78B0-4B7D-AF5C-386663D88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552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8E4E-5D9D-4F3C-A87A-D07105FF8901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F04F-78B0-4B7D-AF5C-386663D88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011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8E4E-5D9D-4F3C-A87A-D07105FF8901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F04F-78B0-4B7D-AF5C-386663D88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407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8E4E-5D9D-4F3C-A87A-D07105FF8901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F04F-78B0-4B7D-AF5C-386663D88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090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8E4E-5D9D-4F3C-A87A-D07105FF8901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F04F-78B0-4B7D-AF5C-386663D88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665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8E4E-5D9D-4F3C-A87A-D07105FF8901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F04F-78B0-4B7D-AF5C-386663D88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11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8E4E-5D9D-4F3C-A87A-D07105FF8901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F04F-78B0-4B7D-AF5C-386663D88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289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8E4E-5D9D-4F3C-A87A-D07105FF8901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F04F-78B0-4B7D-AF5C-386663D88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84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8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98E4E-5D9D-4F3C-A87A-D07105FF8901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BF04F-78B0-4B7D-AF5C-386663D88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95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5.png"/><Relationship Id="rId7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10" Type="http://schemas.openxmlformats.org/officeDocument/2006/relationships/image" Target="../media/image7.tmp"/><Relationship Id="rId4" Type="http://schemas.openxmlformats.org/officeDocument/2006/relationships/image" Target="../media/image16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2415">
            <a:alpha val="8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90"/>
          <p:cNvSpPr/>
          <p:nvPr/>
        </p:nvSpPr>
        <p:spPr>
          <a:xfrm>
            <a:off x="1983243" y="12127590"/>
            <a:ext cx="87228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Din Mohammad </a:t>
            </a:r>
            <a:r>
              <a:rPr lang="en-US" dirty="0" err="1"/>
              <a:t>Shopon</a:t>
            </a:r>
            <a:r>
              <a:rPr lang="en-US" dirty="0"/>
              <a:t>  Mob: 01720833739  Email: dmshopon1982@gmail,com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-8455" y="6493865"/>
            <a:ext cx="12187397" cy="364136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009278" y="6486711"/>
            <a:ext cx="87228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Din Mohammad </a:t>
            </a:r>
            <a:r>
              <a:rPr lang="en-US" dirty="0" err="1"/>
              <a:t>Shopon</a:t>
            </a:r>
            <a:r>
              <a:rPr lang="en-US" dirty="0"/>
              <a:t>  Mob: 01720833739  Email: dmshopon1982@gmail,com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7580" y="922347"/>
            <a:ext cx="12187397" cy="589547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3" name="Group 42"/>
          <p:cNvGrpSpPr/>
          <p:nvPr/>
        </p:nvGrpSpPr>
        <p:grpSpPr>
          <a:xfrm>
            <a:off x="-4606533" y="411236"/>
            <a:ext cx="1813560" cy="5471781"/>
            <a:chOff x="3603425" y="404313"/>
            <a:chExt cx="1813560" cy="5471781"/>
          </a:xfrm>
          <a:solidFill>
            <a:srgbClr val="002060"/>
          </a:solidFill>
        </p:grpSpPr>
        <p:sp>
          <p:nvSpPr>
            <p:cNvPr id="44" name="Freeform 43"/>
            <p:cNvSpPr/>
            <p:nvPr/>
          </p:nvSpPr>
          <p:spPr>
            <a:xfrm>
              <a:off x="3750385" y="404313"/>
              <a:ext cx="1519639" cy="1606216"/>
            </a:xfrm>
            <a:custGeom>
              <a:avLst/>
              <a:gdLst>
                <a:gd name="connsiteX0" fmla="*/ 731570 w 1519639"/>
                <a:gd name="connsiteY0" fmla="*/ 0 h 1606216"/>
                <a:gd name="connsiteX1" fmla="*/ 1519639 w 1519639"/>
                <a:gd name="connsiteY1" fmla="*/ 803108 h 1606216"/>
                <a:gd name="connsiteX2" fmla="*/ 731570 w 1519639"/>
                <a:gd name="connsiteY2" fmla="*/ 1606216 h 1606216"/>
                <a:gd name="connsiteX3" fmla="*/ 5432 w 1519639"/>
                <a:gd name="connsiteY3" fmla="*/ 1115714 h 1606216"/>
                <a:gd name="connsiteX4" fmla="*/ 0 w 1519639"/>
                <a:gd name="connsiteY4" fmla="*/ 1097882 h 1606216"/>
                <a:gd name="connsiteX5" fmla="*/ 459384 w 1519639"/>
                <a:gd name="connsiteY5" fmla="*/ 1097882 h 1606216"/>
                <a:gd name="connsiteX6" fmla="*/ 511261 w 1519639"/>
                <a:gd name="connsiteY6" fmla="*/ 1142318 h 1606216"/>
                <a:gd name="connsiteX7" fmla="*/ 731569 w 1519639"/>
                <a:gd name="connsiteY7" fmla="*/ 1212181 h 1606216"/>
                <a:gd name="connsiteX8" fmla="*/ 1125603 w 1519639"/>
                <a:gd name="connsiteY8" fmla="*/ 803108 h 1606216"/>
                <a:gd name="connsiteX9" fmla="*/ 731569 w 1519639"/>
                <a:gd name="connsiteY9" fmla="*/ 394035 h 1606216"/>
                <a:gd name="connsiteX10" fmla="*/ 511261 w 1519639"/>
                <a:gd name="connsiteY10" fmla="*/ 463898 h 1606216"/>
                <a:gd name="connsiteX11" fmla="*/ 459383 w 1519639"/>
                <a:gd name="connsiteY11" fmla="*/ 508335 h 1606216"/>
                <a:gd name="connsiteX12" fmla="*/ 0 w 1519639"/>
                <a:gd name="connsiteY12" fmla="*/ 508335 h 1606216"/>
                <a:gd name="connsiteX13" fmla="*/ 5432 w 1519639"/>
                <a:gd name="connsiteY13" fmla="*/ 490502 h 1606216"/>
                <a:gd name="connsiteX14" fmla="*/ 731570 w 1519639"/>
                <a:gd name="connsiteY14" fmla="*/ 0 h 1606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19639" h="1606216">
                  <a:moveTo>
                    <a:pt x="731570" y="0"/>
                  </a:moveTo>
                  <a:cubicBezTo>
                    <a:pt x="1166808" y="0"/>
                    <a:pt x="1519639" y="359564"/>
                    <a:pt x="1519639" y="803108"/>
                  </a:cubicBezTo>
                  <a:cubicBezTo>
                    <a:pt x="1519639" y="1246652"/>
                    <a:pt x="1166808" y="1606216"/>
                    <a:pt x="731570" y="1606216"/>
                  </a:cubicBezTo>
                  <a:cubicBezTo>
                    <a:pt x="405142" y="1606216"/>
                    <a:pt x="125067" y="1403961"/>
                    <a:pt x="5432" y="1115714"/>
                  </a:cubicBezTo>
                  <a:lnTo>
                    <a:pt x="0" y="1097882"/>
                  </a:lnTo>
                  <a:lnTo>
                    <a:pt x="459384" y="1097882"/>
                  </a:lnTo>
                  <a:lnTo>
                    <a:pt x="511261" y="1142318"/>
                  </a:lnTo>
                  <a:cubicBezTo>
                    <a:pt x="574149" y="1186426"/>
                    <a:pt x="649962" y="1212181"/>
                    <a:pt x="731569" y="1212181"/>
                  </a:cubicBezTo>
                  <a:cubicBezTo>
                    <a:pt x="949188" y="1212181"/>
                    <a:pt x="1125603" y="1029033"/>
                    <a:pt x="1125603" y="803108"/>
                  </a:cubicBezTo>
                  <a:cubicBezTo>
                    <a:pt x="1125603" y="577183"/>
                    <a:pt x="949188" y="394035"/>
                    <a:pt x="731569" y="394035"/>
                  </a:cubicBezTo>
                  <a:cubicBezTo>
                    <a:pt x="649962" y="394035"/>
                    <a:pt x="574149" y="419790"/>
                    <a:pt x="511261" y="463898"/>
                  </a:cubicBezTo>
                  <a:lnTo>
                    <a:pt x="459383" y="508335"/>
                  </a:lnTo>
                  <a:lnTo>
                    <a:pt x="0" y="508335"/>
                  </a:lnTo>
                  <a:lnTo>
                    <a:pt x="5432" y="490502"/>
                  </a:lnTo>
                  <a:cubicBezTo>
                    <a:pt x="125067" y="202255"/>
                    <a:pt x="405142" y="0"/>
                    <a:pt x="73157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 rot="18802442">
              <a:off x="4000007" y="4820962"/>
              <a:ext cx="1048174" cy="10620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9600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bn-IN" sz="6000" dirty="0" smtClean="0"/>
                <a:t> </a:t>
              </a:r>
              <a:endParaRPr lang="en-US" sz="6000" dirty="0"/>
            </a:p>
          </p:txBody>
        </p:sp>
        <p:grpSp>
          <p:nvGrpSpPr>
            <p:cNvPr id="46" name="Group 45"/>
            <p:cNvGrpSpPr/>
            <p:nvPr/>
          </p:nvGrpSpPr>
          <p:grpSpPr>
            <a:xfrm rot="2680528">
              <a:off x="3603425" y="2408150"/>
              <a:ext cx="1813560" cy="1813560"/>
              <a:chOff x="2526224" y="2386739"/>
              <a:chExt cx="1813560" cy="1813560"/>
            </a:xfrm>
            <a:grpFill/>
          </p:grpSpPr>
          <p:sp>
            <p:nvSpPr>
              <p:cNvPr id="47" name="Oval 46"/>
              <p:cNvSpPr/>
              <p:nvPr/>
            </p:nvSpPr>
            <p:spPr>
              <a:xfrm>
                <a:off x="2526224" y="2386739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2678624" y="2539139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2831024" y="2691539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2983424" y="2843939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3135824" y="2996339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3288224" y="3148739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3440624" y="3301139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3593024" y="3453539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3745424" y="3605939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3897824" y="3758339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050224" y="3910739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4202624" y="4063139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2" name="Group 41"/>
          <p:cNvGrpSpPr/>
          <p:nvPr/>
        </p:nvGrpSpPr>
        <p:grpSpPr>
          <a:xfrm>
            <a:off x="-6183131" y="411236"/>
            <a:ext cx="1813560" cy="5471781"/>
            <a:chOff x="3603425" y="404313"/>
            <a:chExt cx="1813560" cy="5471781"/>
          </a:xfrm>
        </p:grpSpPr>
        <p:sp>
          <p:nvSpPr>
            <p:cNvPr id="7" name="Freeform 6"/>
            <p:cNvSpPr/>
            <p:nvPr/>
          </p:nvSpPr>
          <p:spPr>
            <a:xfrm>
              <a:off x="3750385" y="404313"/>
              <a:ext cx="1519639" cy="1606216"/>
            </a:xfrm>
            <a:custGeom>
              <a:avLst/>
              <a:gdLst>
                <a:gd name="connsiteX0" fmla="*/ 731570 w 1519639"/>
                <a:gd name="connsiteY0" fmla="*/ 0 h 1606216"/>
                <a:gd name="connsiteX1" fmla="*/ 1519639 w 1519639"/>
                <a:gd name="connsiteY1" fmla="*/ 803108 h 1606216"/>
                <a:gd name="connsiteX2" fmla="*/ 731570 w 1519639"/>
                <a:gd name="connsiteY2" fmla="*/ 1606216 h 1606216"/>
                <a:gd name="connsiteX3" fmla="*/ 5432 w 1519639"/>
                <a:gd name="connsiteY3" fmla="*/ 1115714 h 1606216"/>
                <a:gd name="connsiteX4" fmla="*/ 0 w 1519639"/>
                <a:gd name="connsiteY4" fmla="*/ 1097882 h 1606216"/>
                <a:gd name="connsiteX5" fmla="*/ 459384 w 1519639"/>
                <a:gd name="connsiteY5" fmla="*/ 1097882 h 1606216"/>
                <a:gd name="connsiteX6" fmla="*/ 511261 w 1519639"/>
                <a:gd name="connsiteY6" fmla="*/ 1142318 h 1606216"/>
                <a:gd name="connsiteX7" fmla="*/ 731569 w 1519639"/>
                <a:gd name="connsiteY7" fmla="*/ 1212181 h 1606216"/>
                <a:gd name="connsiteX8" fmla="*/ 1125603 w 1519639"/>
                <a:gd name="connsiteY8" fmla="*/ 803108 h 1606216"/>
                <a:gd name="connsiteX9" fmla="*/ 731569 w 1519639"/>
                <a:gd name="connsiteY9" fmla="*/ 394035 h 1606216"/>
                <a:gd name="connsiteX10" fmla="*/ 511261 w 1519639"/>
                <a:gd name="connsiteY10" fmla="*/ 463898 h 1606216"/>
                <a:gd name="connsiteX11" fmla="*/ 459383 w 1519639"/>
                <a:gd name="connsiteY11" fmla="*/ 508335 h 1606216"/>
                <a:gd name="connsiteX12" fmla="*/ 0 w 1519639"/>
                <a:gd name="connsiteY12" fmla="*/ 508335 h 1606216"/>
                <a:gd name="connsiteX13" fmla="*/ 5432 w 1519639"/>
                <a:gd name="connsiteY13" fmla="*/ 490502 h 1606216"/>
                <a:gd name="connsiteX14" fmla="*/ 731570 w 1519639"/>
                <a:gd name="connsiteY14" fmla="*/ 0 h 1606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19639" h="1606216">
                  <a:moveTo>
                    <a:pt x="731570" y="0"/>
                  </a:moveTo>
                  <a:cubicBezTo>
                    <a:pt x="1166808" y="0"/>
                    <a:pt x="1519639" y="359564"/>
                    <a:pt x="1519639" y="803108"/>
                  </a:cubicBezTo>
                  <a:cubicBezTo>
                    <a:pt x="1519639" y="1246652"/>
                    <a:pt x="1166808" y="1606216"/>
                    <a:pt x="731570" y="1606216"/>
                  </a:cubicBezTo>
                  <a:cubicBezTo>
                    <a:pt x="405142" y="1606216"/>
                    <a:pt x="125067" y="1403961"/>
                    <a:pt x="5432" y="1115714"/>
                  </a:cubicBezTo>
                  <a:lnTo>
                    <a:pt x="0" y="1097882"/>
                  </a:lnTo>
                  <a:lnTo>
                    <a:pt x="459384" y="1097882"/>
                  </a:lnTo>
                  <a:lnTo>
                    <a:pt x="511261" y="1142318"/>
                  </a:lnTo>
                  <a:cubicBezTo>
                    <a:pt x="574149" y="1186426"/>
                    <a:pt x="649962" y="1212181"/>
                    <a:pt x="731569" y="1212181"/>
                  </a:cubicBezTo>
                  <a:cubicBezTo>
                    <a:pt x="949188" y="1212181"/>
                    <a:pt x="1125603" y="1029033"/>
                    <a:pt x="1125603" y="803108"/>
                  </a:cubicBezTo>
                  <a:cubicBezTo>
                    <a:pt x="1125603" y="577183"/>
                    <a:pt x="949188" y="394035"/>
                    <a:pt x="731569" y="394035"/>
                  </a:cubicBezTo>
                  <a:cubicBezTo>
                    <a:pt x="649962" y="394035"/>
                    <a:pt x="574149" y="419790"/>
                    <a:pt x="511261" y="463898"/>
                  </a:cubicBezTo>
                  <a:lnTo>
                    <a:pt x="459383" y="508335"/>
                  </a:lnTo>
                  <a:lnTo>
                    <a:pt x="0" y="508335"/>
                  </a:lnTo>
                  <a:lnTo>
                    <a:pt x="5432" y="490502"/>
                  </a:lnTo>
                  <a:cubicBezTo>
                    <a:pt x="125067" y="202255"/>
                    <a:pt x="405142" y="0"/>
                    <a:pt x="73157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18802442">
              <a:off x="4000007" y="4820962"/>
              <a:ext cx="1048174" cy="106209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9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r>
                <a:rPr lang="bn-IN" sz="6000" dirty="0" smtClean="0"/>
                <a:t> </a:t>
              </a:r>
              <a:endParaRPr lang="en-US" sz="6000" dirty="0"/>
            </a:p>
          </p:txBody>
        </p:sp>
        <p:grpSp>
          <p:nvGrpSpPr>
            <p:cNvPr id="41" name="Group 40"/>
            <p:cNvGrpSpPr/>
            <p:nvPr/>
          </p:nvGrpSpPr>
          <p:grpSpPr>
            <a:xfrm rot="2680528">
              <a:off x="3603425" y="2408150"/>
              <a:ext cx="1813560" cy="1813560"/>
              <a:chOff x="2526224" y="2386739"/>
              <a:chExt cx="1813560" cy="1813560"/>
            </a:xfrm>
            <a:solidFill>
              <a:srgbClr val="FF0000"/>
            </a:solidFill>
          </p:grpSpPr>
          <p:sp>
            <p:nvSpPr>
              <p:cNvPr id="29" name="Oval 28"/>
              <p:cNvSpPr/>
              <p:nvPr/>
            </p:nvSpPr>
            <p:spPr>
              <a:xfrm>
                <a:off x="2526224" y="2386739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2678624" y="2539139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2831024" y="2691539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2983424" y="2843939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3135824" y="2996339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3288224" y="3148739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3440624" y="3301139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3593024" y="3453539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3745424" y="3605939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3897824" y="3758339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4050224" y="3910739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4202624" y="4063139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9" name="Group 58"/>
          <p:cNvGrpSpPr/>
          <p:nvPr/>
        </p:nvGrpSpPr>
        <p:grpSpPr>
          <a:xfrm>
            <a:off x="-3177166" y="389685"/>
            <a:ext cx="1813560" cy="5471781"/>
            <a:chOff x="3603425" y="404313"/>
            <a:chExt cx="1813560" cy="5471781"/>
          </a:xfrm>
          <a:solidFill>
            <a:srgbClr val="92D050"/>
          </a:solidFill>
        </p:grpSpPr>
        <p:sp>
          <p:nvSpPr>
            <p:cNvPr id="60" name="Freeform 59"/>
            <p:cNvSpPr/>
            <p:nvPr/>
          </p:nvSpPr>
          <p:spPr>
            <a:xfrm>
              <a:off x="3750385" y="404313"/>
              <a:ext cx="1519639" cy="1606216"/>
            </a:xfrm>
            <a:custGeom>
              <a:avLst/>
              <a:gdLst>
                <a:gd name="connsiteX0" fmla="*/ 731570 w 1519639"/>
                <a:gd name="connsiteY0" fmla="*/ 0 h 1606216"/>
                <a:gd name="connsiteX1" fmla="*/ 1519639 w 1519639"/>
                <a:gd name="connsiteY1" fmla="*/ 803108 h 1606216"/>
                <a:gd name="connsiteX2" fmla="*/ 731570 w 1519639"/>
                <a:gd name="connsiteY2" fmla="*/ 1606216 h 1606216"/>
                <a:gd name="connsiteX3" fmla="*/ 5432 w 1519639"/>
                <a:gd name="connsiteY3" fmla="*/ 1115714 h 1606216"/>
                <a:gd name="connsiteX4" fmla="*/ 0 w 1519639"/>
                <a:gd name="connsiteY4" fmla="*/ 1097882 h 1606216"/>
                <a:gd name="connsiteX5" fmla="*/ 459384 w 1519639"/>
                <a:gd name="connsiteY5" fmla="*/ 1097882 h 1606216"/>
                <a:gd name="connsiteX6" fmla="*/ 511261 w 1519639"/>
                <a:gd name="connsiteY6" fmla="*/ 1142318 h 1606216"/>
                <a:gd name="connsiteX7" fmla="*/ 731569 w 1519639"/>
                <a:gd name="connsiteY7" fmla="*/ 1212181 h 1606216"/>
                <a:gd name="connsiteX8" fmla="*/ 1125603 w 1519639"/>
                <a:gd name="connsiteY8" fmla="*/ 803108 h 1606216"/>
                <a:gd name="connsiteX9" fmla="*/ 731569 w 1519639"/>
                <a:gd name="connsiteY9" fmla="*/ 394035 h 1606216"/>
                <a:gd name="connsiteX10" fmla="*/ 511261 w 1519639"/>
                <a:gd name="connsiteY10" fmla="*/ 463898 h 1606216"/>
                <a:gd name="connsiteX11" fmla="*/ 459383 w 1519639"/>
                <a:gd name="connsiteY11" fmla="*/ 508335 h 1606216"/>
                <a:gd name="connsiteX12" fmla="*/ 0 w 1519639"/>
                <a:gd name="connsiteY12" fmla="*/ 508335 h 1606216"/>
                <a:gd name="connsiteX13" fmla="*/ 5432 w 1519639"/>
                <a:gd name="connsiteY13" fmla="*/ 490502 h 1606216"/>
                <a:gd name="connsiteX14" fmla="*/ 731570 w 1519639"/>
                <a:gd name="connsiteY14" fmla="*/ 0 h 1606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19639" h="1606216">
                  <a:moveTo>
                    <a:pt x="731570" y="0"/>
                  </a:moveTo>
                  <a:cubicBezTo>
                    <a:pt x="1166808" y="0"/>
                    <a:pt x="1519639" y="359564"/>
                    <a:pt x="1519639" y="803108"/>
                  </a:cubicBezTo>
                  <a:cubicBezTo>
                    <a:pt x="1519639" y="1246652"/>
                    <a:pt x="1166808" y="1606216"/>
                    <a:pt x="731570" y="1606216"/>
                  </a:cubicBezTo>
                  <a:cubicBezTo>
                    <a:pt x="405142" y="1606216"/>
                    <a:pt x="125067" y="1403961"/>
                    <a:pt x="5432" y="1115714"/>
                  </a:cubicBezTo>
                  <a:lnTo>
                    <a:pt x="0" y="1097882"/>
                  </a:lnTo>
                  <a:lnTo>
                    <a:pt x="459384" y="1097882"/>
                  </a:lnTo>
                  <a:lnTo>
                    <a:pt x="511261" y="1142318"/>
                  </a:lnTo>
                  <a:cubicBezTo>
                    <a:pt x="574149" y="1186426"/>
                    <a:pt x="649962" y="1212181"/>
                    <a:pt x="731569" y="1212181"/>
                  </a:cubicBezTo>
                  <a:cubicBezTo>
                    <a:pt x="949188" y="1212181"/>
                    <a:pt x="1125603" y="1029033"/>
                    <a:pt x="1125603" y="803108"/>
                  </a:cubicBezTo>
                  <a:cubicBezTo>
                    <a:pt x="1125603" y="577183"/>
                    <a:pt x="949188" y="394035"/>
                    <a:pt x="731569" y="394035"/>
                  </a:cubicBezTo>
                  <a:cubicBezTo>
                    <a:pt x="649962" y="394035"/>
                    <a:pt x="574149" y="419790"/>
                    <a:pt x="511261" y="463898"/>
                  </a:cubicBezTo>
                  <a:lnTo>
                    <a:pt x="459383" y="508335"/>
                  </a:lnTo>
                  <a:lnTo>
                    <a:pt x="0" y="508335"/>
                  </a:lnTo>
                  <a:lnTo>
                    <a:pt x="5432" y="490502"/>
                  </a:lnTo>
                  <a:cubicBezTo>
                    <a:pt x="125067" y="202255"/>
                    <a:pt x="405142" y="0"/>
                    <a:pt x="73157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 rot="18802442">
              <a:off x="4000007" y="4820962"/>
              <a:ext cx="1048174" cy="10620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9600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bn-IN" sz="6000" dirty="0" smtClean="0"/>
                <a:t> </a:t>
              </a:r>
              <a:endParaRPr lang="en-US" sz="6000" dirty="0"/>
            </a:p>
          </p:txBody>
        </p:sp>
        <p:grpSp>
          <p:nvGrpSpPr>
            <p:cNvPr id="62" name="Group 61"/>
            <p:cNvGrpSpPr/>
            <p:nvPr/>
          </p:nvGrpSpPr>
          <p:grpSpPr>
            <a:xfrm rot="2680528">
              <a:off x="3603425" y="2408150"/>
              <a:ext cx="1813560" cy="1813560"/>
              <a:chOff x="2526224" y="2386739"/>
              <a:chExt cx="1813560" cy="1813560"/>
            </a:xfrm>
            <a:grpFill/>
          </p:grpSpPr>
          <p:sp>
            <p:nvSpPr>
              <p:cNvPr id="63" name="Oval 62"/>
              <p:cNvSpPr/>
              <p:nvPr/>
            </p:nvSpPr>
            <p:spPr>
              <a:xfrm>
                <a:off x="2526224" y="2386739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2678624" y="2539139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2831024" y="2691539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2983424" y="2843939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3135824" y="2996339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3288224" y="3148739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3440624" y="3301139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3593024" y="3453539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3745424" y="3605939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3897824" y="3758339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4050224" y="3910739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4202624" y="4063139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5" name="Group 74"/>
          <p:cNvGrpSpPr/>
          <p:nvPr/>
        </p:nvGrpSpPr>
        <p:grpSpPr>
          <a:xfrm>
            <a:off x="-1741232" y="411236"/>
            <a:ext cx="1813560" cy="5471781"/>
            <a:chOff x="3603425" y="404313"/>
            <a:chExt cx="1813560" cy="5471781"/>
          </a:xfrm>
          <a:solidFill>
            <a:srgbClr val="A30102"/>
          </a:solidFill>
        </p:grpSpPr>
        <p:sp>
          <p:nvSpPr>
            <p:cNvPr id="76" name="Freeform 75"/>
            <p:cNvSpPr/>
            <p:nvPr/>
          </p:nvSpPr>
          <p:spPr>
            <a:xfrm>
              <a:off x="3750385" y="404313"/>
              <a:ext cx="1519639" cy="1606216"/>
            </a:xfrm>
            <a:custGeom>
              <a:avLst/>
              <a:gdLst>
                <a:gd name="connsiteX0" fmla="*/ 731570 w 1519639"/>
                <a:gd name="connsiteY0" fmla="*/ 0 h 1606216"/>
                <a:gd name="connsiteX1" fmla="*/ 1519639 w 1519639"/>
                <a:gd name="connsiteY1" fmla="*/ 803108 h 1606216"/>
                <a:gd name="connsiteX2" fmla="*/ 731570 w 1519639"/>
                <a:gd name="connsiteY2" fmla="*/ 1606216 h 1606216"/>
                <a:gd name="connsiteX3" fmla="*/ 5432 w 1519639"/>
                <a:gd name="connsiteY3" fmla="*/ 1115714 h 1606216"/>
                <a:gd name="connsiteX4" fmla="*/ 0 w 1519639"/>
                <a:gd name="connsiteY4" fmla="*/ 1097882 h 1606216"/>
                <a:gd name="connsiteX5" fmla="*/ 459384 w 1519639"/>
                <a:gd name="connsiteY5" fmla="*/ 1097882 h 1606216"/>
                <a:gd name="connsiteX6" fmla="*/ 511261 w 1519639"/>
                <a:gd name="connsiteY6" fmla="*/ 1142318 h 1606216"/>
                <a:gd name="connsiteX7" fmla="*/ 731569 w 1519639"/>
                <a:gd name="connsiteY7" fmla="*/ 1212181 h 1606216"/>
                <a:gd name="connsiteX8" fmla="*/ 1125603 w 1519639"/>
                <a:gd name="connsiteY8" fmla="*/ 803108 h 1606216"/>
                <a:gd name="connsiteX9" fmla="*/ 731569 w 1519639"/>
                <a:gd name="connsiteY9" fmla="*/ 394035 h 1606216"/>
                <a:gd name="connsiteX10" fmla="*/ 511261 w 1519639"/>
                <a:gd name="connsiteY10" fmla="*/ 463898 h 1606216"/>
                <a:gd name="connsiteX11" fmla="*/ 459383 w 1519639"/>
                <a:gd name="connsiteY11" fmla="*/ 508335 h 1606216"/>
                <a:gd name="connsiteX12" fmla="*/ 0 w 1519639"/>
                <a:gd name="connsiteY12" fmla="*/ 508335 h 1606216"/>
                <a:gd name="connsiteX13" fmla="*/ 5432 w 1519639"/>
                <a:gd name="connsiteY13" fmla="*/ 490502 h 1606216"/>
                <a:gd name="connsiteX14" fmla="*/ 731570 w 1519639"/>
                <a:gd name="connsiteY14" fmla="*/ 0 h 1606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19639" h="1606216">
                  <a:moveTo>
                    <a:pt x="731570" y="0"/>
                  </a:moveTo>
                  <a:cubicBezTo>
                    <a:pt x="1166808" y="0"/>
                    <a:pt x="1519639" y="359564"/>
                    <a:pt x="1519639" y="803108"/>
                  </a:cubicBezTo>
                  <a:cubicBezTo>
                    <a:pt x="1519639" y="1246652"/>
                    <a:pt x="1166808" y="1606216"/>
                    <a:pt x="731570" y="1606216"/>
                  </a:cubicBezTo>
                  <a:cubicBezTo>
                    <a:pt x="405142" y="1606216"/>
                    <a:pt x="125067" y="1403961"/>
                    <a:pt x="5432" y="1115714"/>
                  </a:cubicBezTo>
                  <a:lnTo>
                    <a:pt x="0" y="1097882"/>
                  </a:lnTo>
                  <a:lnTo>
                    <a:pt x="459384" y="1097882"/>
                  </a:lnTo>
                  <a:lnTo>
                    <a:pt x="511261" y="1142318"/>
                  </a:lnTo>
                  <a:cubicBezTo>
                    <a:pt x="574149" y="1186426"/>
                    <a:pt x="649962" y="1212181"/>
                    <a:pt x="731569" y="1212181"/>
                  </a:cubicBezTo>
                  <a:cubicBezTo>
                    <a:pt x="949188" y="1212181"/>
                    <a:pt x="1125603" y="1029033"/>
                    <a:pt x="1125603" y="803108"/>
                  </a:cubicBezTo>
                  <a:cubicBezTo>
                    <a:pt x="1125603" y="577183"/>
                    <a:pt x="949188" y="394035"/>
                    <a:pt x="731569" y="394035"/>
                  </a:cubicBezTo>
                  <a:cubicBezTo>
                    <a:pt x="649962" y="394035"/>
                    <a:pt x="574149" y="419790"/>
                    <a:pt x="511261" y="463898"/>
                  </a:cubicBezTo>
                  <a:lnTo>
                    <a:pt x="459383" y="508335"/>
                  </a:lnTo>
                  <a:lnTo>
                    <a:pt x="0" y="508335"/>
                  </a:lnTo>
                  <a:lnTo>
                    <a:pt x="5432" y="490502"/>
                  </a:lnTo>
                  <a:cubicBezTo>
                    <a:pt x="125067" y="202255"/>
                    <a:pt x="405142" y="0"/>
                    <a:pt x="731570" y="0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 rot="18802442">
              <a:off x="4000007" y="4820962"/>
              <a:ext cx="1048174" cy="1062090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9600" dirty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bn-IN" sz="6000" dirty="0" smtClean="0"/>
                <a:t> </a:t>
              </a:r>
              <a:endParaRPr lang="en-US" sz="6000" dirty="0"/>
            </a:p>
          </p:txBody>
        </p:sp>
        <p:grpSp>
          <p:nvGrpSpPr>
            <p:cNvPr id="78" name="Group 77"/>
            <p:cNvGrpSpPr/>
            <p:nvPr/>
          </p:nvGrpSpPr>
          <p:grpSpPr>
            <a:xfrm rot="2680528">
              <a:off x="3603425" y="2408150"/>
              <a:ext cx="1813560" cy="1813560"/>
              <a:chOff x="2526224" y="2386739"/>
              <a:chExt cx="1813560" cy="1813560"/>
            </a:xfrm>
            <a:grpFill/>
          </p:grpSpPr>
          <p:sp>
            <p:nvSpPr>
              <p:cNvPr id="79" name="Oval 78"/>
              <p:cNvSpPr/>
              <p:nvPr/>
            </p:nvSpPr>
            <p:spPr>
              <a:xfrm>
                <a:off x="2526224" y="2386739"/>
                <a:ext cx="137160" cy="137160"/>
              </a:xfrm>
              <a:prstGeom prst="ellipse">
                <a:avLst/>
              </a:prstGeom>
              <a:grpFill/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2678624" y="2539139"/>
                <a:ext cx="137160" cy="137160"/>
              </a:xfrm>
              <a:prstGeom prst="ellipse">
                <a:avLst/>
              </a:prstGeom>
              <a:grpFill/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2831024" y="2691539"/>
                <a:ext cx="137160" cy="137160"/>
              </a:xfrm>
              <a:prstGeom prst="ellipse">
                <a:avLst/>
              </a:prstGeom>
              <a:grpFill/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2983424" y="2843939"/>
                <a:ext cx="137160" cy="137160"/>
              </a:xfrm>
              <a:prstGeom prst="ellipse">
                <a:avLst/>
              </a:prstGeom>
              <a:grpFill/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3135824" y="2996339"/>
                <a:ext cx="137160" cy="137160"/>
              </a:xfrm>
              <a:prstGeom prst="ellipse">
                <a:avLst/>
              </a:prstGeom>
              <a:grpFill/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3288224" y="3148739"/>
                <a:ext cx="137160" cy="137160"/>
              </a:xfrm>
              <a:prstGeom prst="ellipse">
                <a:avLst/>
              </a:prstGeom>
              <a:grpFill/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3440624" y="3301139"/>
                <a:ext cx="137160" cy="137160"/>
              </a:xfrm>
              <a:prstGeom prst="ellipse">
                <a:avLst/>
              </a:prstGeom>
              <a:grpFill/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3593024" y="3453539"/>
                <a:ext cx="137160" cy="137160"/>
              </a:xfrm>
              <a:prstGeom prst="ellipse">
                <a:avLst/>
              </a:prstGeom>
              <a:grpFill/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3745424" y="3605939"/>
                <a:ext cx="137160" cy="137160"/>
              </a:xfrm>
              <a:prstGeom prst="ellipse">
                <a:avLst/>
              </a:prstGeom>
              <a:grpFill/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3897824" y="3758339"/>
                <a:ext cx="137160" cy="137160"/>
              </a:xfrm>
              <a:prstGeom prst="ellipse">
                <a:avLst/>
              </a:prstGeom>
              <a:grpFill/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4050224" y="3910739"/>
                <a:ext cx="137160" cy="137160"/>
              </a:xfrm>
              <a:prstGeom prst="ellipse">
                <a:avLst/>
              </a:prstGeom>
              <a:grpFill/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4202624" y="4063139"/>
                <a:ext cx="137160" cy="137160"/>
              </a:xfrm>
              <a:prstGeom prst="ellipse">
                <a:avLst/>
              </a:prstGeom>
              <a:grpFill/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9" name="Group 108"/>
          <p:cNvGrpSpPr/>
          <p:nvPr/>
        </p:nvGrpSpPr>
        <p:grpSpPr>
          <a:xfrm>
            <a:off x="-7742412" y="411236"/>
            <a:ext cx="1813560" cy="5471781"/>
            <a:chOff x="3603425" y="404313"/>
            <a:chExt cx="1813560" cy="5471781"/>
          </a:xfrm>
          <a:solidFill>
            <a:srgbClr val="FFFF00"/>
          </a:solidFill>
        </p:grpSpPr>
        <p:sp>
          <p:nvSpPr>
            <p:cNvPr id="110" name="Freeform 109"/>
            <p:cNvSpPr/>
            <p:nvPr/>
          </p:nvSpPr>
          <p:spPr>
            <a:xfrm>
              <a:off x="3750385" y="404313"/>
              <a:ext cx="1519639" cy="1606216"/>
            </a:xfrm>
            <a:custGeom>
              <a:avLst/>
              <a:gdLst>
                <a:gd name="connsiteX0" fmla="*/ 731570 w 1519639"/>
                <a:gd name="connsiteY0" fmla="*/ 0 h 1606216"/>
                <a:gd name="connsiteX1" fmla="*/ 1519639 w 1519639"/>
                <a:gd name="connsiteY1" fmla="*/ 803108 h 1606216"/>
                <a:gd name="connsiteX2" fmla="*/ 731570 w 1519639"/>
                <a:gd name="connsiteY2" fmla="*/ 1606216 h 1606216"/>
                <a:gd name="connsiteX3" fmla="*/ 5432 w 1519639"/>
                <a:gd name="connsiteY3" fmla="*/ 1115714 h 1606216"/>
                <a:gd name="connsiteX4" fmla="*/ 0 w 1519639"/>
                <a:gd name="connsiteY4" fmla="*/ 1097882 h 1606216"/>
                <a:gd name="connsiteX5" fmla="*/ 459384 w 1519639"/>
                <a:gd name="connsiteY5" fmla="*/ 1097882 h 1606216"/>
                <a:gd name="connsiteX6" fmla="*/ 511261 w 1519639"/>
                <a:gd name="connsiteY6" fmla="*/ 1142318 h 1606216"/>
                <a:gd name="connsiteX7" fmla="*/ 731569 w 1519639"/>
                <a:gd name="connsiteY7" fmla="*/ 1212181 h 1606216"/>
                <a:gd name="connsiteX8" fmla="*/ 1125603 w 1519639"/>
                <a:gd name="connsiteY8" fmla="*/ 803108 h 1606216"/>
                <a:gd name="connsiteX9" fmla="*/ 731569 w 1519639"/>
                <a:gd name="connsiteY9" fmla="*/ 394035 h 1606216"/>
                <a:gd name="connsiteX10" fmla="*/ 511261 w 1519639"/>
                <a:gd name="connsiteY10" fmla="*/ 463898 h 1606216"/>
                <a:gd name="connsiteX11" fmla="*/ 459383 w 1519639"/>
                <a:gd name="connsiteY11" fmla="*/ 508335 h 1606216"/>
                <a:gd name="connsiteX12" fmla="*/ 0 w 1519639"/>
                <a:gd name="connsiteY12" fmla="*/ 508335 h 1606216"/>
                <a:gd name="connsiteX13" fmla="*/ 5432 w 1519639"/>
                <a:gd name="connsiteY13" fmla="*/ 490502 h 1606216"/>
                <a:gd name="connsiteX14" fmla="*/ 731570 w 1519639"/>
                <a:gd name="connsiteY14" fmla="*/ 0 h 1606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19639" h="1606216">
                  <a:moveTo>
                    <a:pt x="731570" y="0"/>
                  </a:moveTo>
                  <a:cubicBezTo>
                    <a:pt x="1166808" y="0"/>
                    <a:pt x="1519639" y="359564"/>
                    <a:pt x="1519639" y="803108"/>
                  </a:cubicBezTo>
                  <a:cubicBezTo>
                    <a:pt x="1519639" y="1246652"/>
                    <a:pt x="1166808" y="1606216"/>
                    <a:pt x="731570" y="1606216"/>
                  </a:cubicBezTo>
                  <a:cubicBezTo>
                    <a:pt x="405142" y="1606216"/>
                    <a:pt x="125067" y="1403961"/>
                    <a:pt x="5432" y="1115714"/>
                  </a:cubicBezTo>
                  <a:lnTo>
                    <a:pt x="0" y="1097882"/>
                  </a:lnTo>
                  <a:lnTo>
                    <a:pt x="459384" y="1097882"/>
                  </a:lnTo>
                  <a:lnTo>
                    <a:pt x="511261" y="1142318"/>
                  </a:lnTo>
                  <a:cubicBezTo>
                    <a:pt x="574149" y="1186426"/>
                    <a:pt x="649962" y="1212181"/>
                    <a:pt x="731569" y="1212181"/>
                  </a:cubicBezTo>
                  <a:cubicBezTo>
                    <a:pt x="949188" y="1212181"/>
                    <a:pt x="1125603" y="1029033"/>
                    <a:pt x="1125603" y="803108"/>
                  </a:cubicBezTo>
                  <a:cubicBezTo>
                    <a:pt x="1125603" y="577183"/>
                    <a:pt x="949188" y="394035"/>
                    <a:pt x="731569" y="394035"/>
                  </a:cubicBezTo>
                  <a:cubicBezTo>
                    <a:pt x="649962" y="394035"/>
                    <a:pt x="574149" y="419790"/>
                    <a:pt x="511261" y="463898"/>
                  </a:cubicBezTo>
                  <a:lnTo>
                    <a:pt x="459383" y="508335"/>
                  </a:lnTo>
                  <a:lnTo>
                    <a:pt x="0" y="508335"/>
                  </a:lnTo>
                  <a:lnTo>
                    <a:pt x="5432" y="490502"/>
                  </a:lnTo>
                  <a:cubicBezTo>
                    <a:pt x="125067" y="202255"/>
                    <a:pt x="405142" y="0"/>
                    <a:pt x="73157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 rot="18802442">
              <a:off x="4000007" y="4820962"/>
              <a:ext cx="1048174" cy="1062090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6000" dirty="0" smtClean="0"/>
                <a:t> </a:t>
              </a:r>
              <a:endParaRPr lang="en-US" sz="6000" dirty="0"/>
            </a:p>
          </p:txBody>
        </p:sp>
        <p:grpSp>
          <p:nvGrpSpPr>
            <p:cNvPr id="112" name="Group 111"/>
            <p:cNvGrpSpPr/>
            <p:nvPr/>
          </p:nvGrpSpPr>
          <p:grpSpPr>
            <a:xfrm rot="2680528">
              <a:off x="3603425" y="2408150"/>
              <a:ext cx="1813560" cy="1813560"/>
              <a:chOff x="2526224" y="2386739"/>
              <a:chExt cx="1813560" cy="1813560"/>
            </a:xfrm>
            <a:grpFill/>
          </p:grpSpPr>
          <p:sp>
            <p:nvSpPr>
              <p:cNvPr id="113" name="Oval 112"/>
              <p:cNvSpPr/>
              <p:nvPr/>
            </p:nvSpPr>
            <p:spPr>
              <a:xfrm>
                <a:off x="2526224" y="2386739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2678624" y="2539139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2831024" y="2691539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2983424" y="2843939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3135824" y="2996339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3288224" y="3148739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3440624" y="3301139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3593024" y="3453539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3745424" y="3605939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3897824" y="3758339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4050224" y="3910739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4202624" y="4063139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26" name="Picture 1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64" y="1676153"/>
            <a:ext cx="2065410" cy="22743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7" name="Rectangle 126"/>
          <p:cNvSpPr/>
          <p:nvPr/>
        </p:nvSpPr>
        <p:spPr>
          <a:xfrm>
            <a:off x="67157" y="3957645"/>
            <a:ext cx="3562244" cy="2529066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extBox 127"/>
          <p:cNvSpPr txBox="1"/>
          <p:nvPr/>
        </p:nvSpPr>
        <p:spPr>
          <a:xfrm>
            <a:off x="153446" y="4270154"/>
            <a:ext cx="382480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দ্বীন মোহাম্মদ</a:t>
            </a:r>
          </a:p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</a:t>
            </a:r>
          </a:p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সাতপোয়া তালটিয়া সরকারি প্রাথমিক বিদ্যালয় </a:t>
            </a:r>
          </a:p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গাজীপুর সদর,গাজিপুর।</a:t>
            </a:r>
          </a:p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মোবাঃ ০১৭২০৮৩৩৭৩৯</a:t>
            </a:r>
          </a:p>
          <a:p>
            <a:r>
              <a:rPr lang="en-US" sz="1600" dirty="0" smtClean="0"/>
              <a:t>Email: dmshopon1982@gmail.com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6907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5586 0.00439 L 1.0112 -0.00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346" y="-4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2943 0.0074 L 1.00847 0.0016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888" y="-30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4.58333E-6 3.7037E-6 L 0.98907 0.0030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453" y="13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2.29167E-6 3.7037E-6 L 1.01393 0.0078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90" y="39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Motion origin="layout" path="M -2.91667E-6 3.7037E-6 L 1.05352 -0.004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682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665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38491" y="6412374"/>
            <a:ext cx="10162572" cy="289367"/>
          </a:xfrm>
          <a:prstGeom prst="rect">
            <a:avLst/>
          </a:prstGeom>
          <a:solidFill>
            <a:srgbClr val="A526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Din Mohammad </a:t>
            </a:r>
            <a:r>
              <a:rPr lang="en-US" dirty="0" err="1">
                <a:solidFill>
                  <a:schemeClr val="bg1"/>
                </a:solidFill>
                <a:latin typeface="Arial Black" panose="020B0A04020102020204" pitchFamily="34" charset="0"/>
              </a:rPr>
              <a:t>Shopon</a:t>
            </a: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  Mob: 01720833739  Email: dmshopon1982@gmail.com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095697" y="4141050"/>
            <a:ext cx="2953199" cy="50779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285304" y="3400221"/>
            <a:ext cx="2534194" cy="1306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8339810" y="3363161"/>
            <a:ext cx="2534194" cy="1306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794718" y="3376226"/>
            <a:ext cx="2558974" cy="1947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289905" y="3179144"/>
            <a:ext cx="0" cy="2481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777339" y="3183275"/>
            <a:ext cx="0" cy="2481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295499" y="3183275"/>
            <a:ext cx="0" cy="2481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774471" y="3178105"/>
            <a:ext cx="0" cy="2481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292630" y="3164497"/>
            <a:ext cx="0" cy="2481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797728" y="3151434"/>
            <a:ext cx="0" cy="2481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7835533" y="3147080"/>
            <a:ext cx="0" cy="2481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7347853" y="3160142"/>
            <a:ext cx="0" cy="2481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847111" y="3147080"/>
            <a:ext cx="0" cy="2481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335479" y="3160142"/>
            <a:ext cx="0" cy="2481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8327566" y="3127486"/>
            <a:ext cx="0" cy="2481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9255031" y="3136195"/>
            <a:ext cx="0" cy="2481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8780414" y="3144902"/>
            <a:ext cx="0" cy="2481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958939" y="4058443"/>
                <a:ext cx="457200" cy="9171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IN" sz="3600" b="1" i="1" smtClean="0">
                            <a:latin typeface="Cambria Math" panose="02040503050406030204" pitchFamily="18" charset="0"/>
                          </a:rPr>
                          <m:t>৩</m:t>
                        </m:r>
                      </m:num>
                      <m:den>
                        <m:r>
                          <a:rPr lang="bn-IN" sz="3600" b="1" i="1" smtClean="0">
                            <a:latin typeface="Cambria Math" panose="02040503050406030204" pitchFamily="18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b="1" dirty="0" smtClean="0"/>
                  <a:t> </a:t>
                </a:r>
                <a:endParaRPr lang="en-US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8939" y="4058443"/>
                <a:ext cx="457200" cy="917174"/>
              </a:xfrm>
              <a:prstGeom prst="rect">
                <a:avLst/>
              </a:prstGeom>
              <a:blipFill>
                <a:blip r:embed="rId3"/>
                <a:stretch>
                  <a:fillRect r="-3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7479275" y="4193537"/>
            <a:ext cx="287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/>
              <a:t>+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886401" y="4022781"/>
                <a:ext cx="457200" cy="959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IN" sz="3600" b="1" i="1" smtClean="0">
                            <a:latin typeface="Cambria Math" panose="02040503050406030204" pitchFamily="18" charset="0"/>
                          </a:rPr>
                          <m:t>৪</m:t>
                        </m:r>
                      </m:num>
                      <m:den>
                        <m:r>
                          <a:rPr lang="bn-IN" sz="3600" b="1" i="1" smtClean="0">
                            <a:latin typeface="Cambria Math" panose="02040503050406030204" pitchFamily="18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b="1" dirty="0" smtClean="0"/>
                  <a:t> </a:t>
                </a:r>
                <a:endParaRPr lang="en-US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6401" y="4022781"/>
                <a:ext cx="457200" cy="959109"/>
              </a:xfrm>
              <a:prstGeom prst="rect">
                <a:avLst/>
              </a:prstGeom>
              <a:blipFill>
                <a:blip r:embed="rId4"/>
                <a:stretch>
                  <a:fillRect r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8387144" y="4201059"/>
            <a:ext cx="313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/>
              <a:t>=</a:t>
            </a:r>
            <a:endParaRPr lang="en-US" b="1" dirty="0"/>
          </a:p>
        </p:txBody>
      </p:sp>
      <p:grpSp>
        <p:nvGrpSpPr>
          <p:cNvPr id="26" name="Group 25"/>
          <p:cNvGrpSpPr/>
          <p:nvPr/>
        </p:nvGrpSpPr>
        <p:grpSpPr>
          <a:xfrm>
            <a:off x="8996746" y="3834876"/>
            <a:ext cx="535576" cy="1182865"/>
            <a:chOff x="4376058" y="3420970"/>
            <a:chExt cx="535576" cy="1182865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4376058" y="4010463"/>
              <a:ext cx="535576" cy="752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4460965" y="4107446"/>
              <a:ext cx="365759" cy="49638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460966" y="3420970"/>
              <a:ext cx="365759" cy="49638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9063068" y="4554983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/>
              <a:t>৫</a:t>
            </a:r>
            <a:endParaRPr lang="en-US" sz="2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9072151" y="3908475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/>
              <a:t>৭</a:t>
            </a:r>
            <a:endParaRPr lang="en-US" sz="2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8199112" y="3426433"/>
            <a:ext cx="300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/>
              <a:t>২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5610493" y="3448897"/>
            <a:ext cx="300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/>
              <a:t>১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3135081" y="3417266"/>
            <a:ext cx="300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/>
              <a:t>০</a:t>
            </a:r>
            <a:endParaRPr lang="en-US" b="1" dirty="0"/>
          </a:p>
        </p:txBody>
      </p:sp>
      <p:sp>
        <p:nvSpPr>
          <p:cNvPr id="35" name="Rectangle 34"/>
          <p:cNvSpPr/>
          <p:nvPr/>
        </p:nvSpPr>
        <p:spPr>
          <a:xfrm>
            <a:off x="3294830" y="2487406"/>
            <a:ext cx="1471752" cy="4310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  </a:t>
            </a:r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3777339" y="2514070"/>
            <a:ext cx="0" cy="420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4295499" y="2514070"/>
            <a:ext cx="0" cy="420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5292630" y="2482396"/>
            <a:ext cx="0" cy="420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5797728" y="2515803"/>
            <a:ext cx="0" cy="420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6335479" y="2498080"/>
            <a:ext cx="0" cy="420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574565" y="1682753"/>
                <a:ext cx="943988" cy="733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IN" sz="2800" b="1" i="1" smtClean="0">
                            <a:latin typeface="Cambria Math" panose="02040503050406030204" pitchFamily="18" charset="0"/>
                          </a:rPr>
                          <m:t>৩</m:t>
                        </m:r>
                      </m:num>
                      <m:den>
                        <m:r>
                          <a:rPr lang="bn-IN" sz="2800" b="1" i="1" smtClean="0">
                            <a:latin typeface="Cambria Math" panose="02040503050406030204" pitchFamily="18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sz="2000" b="1" dirty="0" smtClean="0"/>
                  <a:t> মি </a:t>
                </a:r>
                <a:endParaRPr lang="en-US" sz="2000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4565" y="1682753"/>
                <a:ext cx="943988" cy="733791"/>
              </a:xfrm>
              <a:prstGeom prst="rect">
                <a:avLst/>
              </a:prstGeom>
              <a:blipFill>
                <a:blip r:embed="rId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357942" y="1544530"/>
                <a:ext cx="923111" cy="862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IN" sz="3200" b="1" i="1" smtClean="0">
                            <a:latin typeface="Cambria Math" panose="02040503050406030204" pitchFamily="18" charset="0"/>
                          </a:rPr>
                          <m:t>৪</m:t>
                        </m:r>
                      </m:num>
                      <m:den>
                        <m:r>
                          <a:rPr lang="bn-IN" sz="3200" b="1" i="1" smtClean="0">
                            <a:latin typeface="Cambria Math" panose="02040503050406030204" pitchFamily="18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sz="2400" b="1" dirty="0" smtClean="0"/>
                  <a:t> মি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7942" y="1544530"/>
                <a:ext cx="923111" cy="862800"/>
              </a:xfrm>
              <a:prstGeom prst="rect">
                <a:avLst/>
              </a:prstGeom>
              <a:blipFill>
                <a:blip r:embed="rId6"/>
                <a:stretch>
                  <a:fillRect b="-3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Arc 42"/>
          <p:cNvSpPr/>
          <p:nvPr/>
        </p:nvSpPr>
        <p:spPr>
          <a:xfrm>
            <a:off x="5423259" y="2015422"/>
            <a:ext cx="1416680" cy="887374"/>
          </a:xfrm>
          <a:prstGeom prst="arc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c 43"/>
          <p:cNvSpPr/>
          <p:nvPr/>
        </p:nvSpPr>
        <p:spPr>
          <a:xfrm rot="17045193">
            <a:off x="4723010" y="2096357"/>
            <a:ext cx="1092131" cy="1004173"/>
          </a:xfrm>
          <a:prstGeom prst="arc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c 44"/>
          <p:cNvSpPr/>
          <p:nvPr/>
        </p:nvSpPr>
        <p:spPr>
          <a:xfrm rot="16417836">
            <a:off x="3184387" y="2162927"/>
            <a:ext cx="797873" cy="582510"/>
          </a:xfrm>
          <a:prstGeom prst="arc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c 45"/>
          <p:cNvSpPr/>
          <p:nvPr/>
        </p:nvSpPr>
        <p:spPr>
          <a:xfrm>
            <a:off x="3698212" y="2037602"/>
            <a:ext cx="1058844" cy="833160"/>
          </a:xfrm>
          <a:prstGeom prst="arc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10400297" y="3440994"/>
            <a:ext cx="774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/>
              <a:t>(মি)</a:t>
            </a:r>
            <a:endParaRPr lang="en-US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3511378" y="4176591"/>
            <a:ext cx="3569809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chemeClr val="bg1"/>
                </a:solidFill>
              </a:rPr>
              <a:t>গাণিতিক বাক্যঃ</a:t>
            </a:r>
            <a:endParaRPr lang="en-US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610493" y="4923580"/>
                <a:ext cx="3150850" cy="958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IN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৭</m:t>
                        </m:r>
                      </m:num>
                      <m:den>
                        <m:r>
                          <a:rPr lang="bn-IN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sz="3200" b="1" dirty="0" smtClean="0"/>
                  <a:t> মিটার অথবা 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0493" y="4923580"/>
                <a:ext cx="3150850" cy="958468"/>
              </a:xfrm>
              <a:prstGeom prst="rect">
                <a:avLst/>
              </a:prstGeom>
              <a:blipFill>
                <a:blip r:embed="rId7"/>
                <a:stretch>
                  <a:fillRect b="-10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/>
          <p:cNvSpPr txBox="1"/>
          <p:nvPr/>
        </p:nvSpPr>
        <p:spPr>
          <a:xfrm>
            <a:off x="8405108" y="5174986"/>
            <a:ext cx="300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/>
              <a:t>১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8822035" y="4962217"/>
                <a:ext cx="1740024" cy="958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IN" sz="3600" b="1" i="1" smtClean="0">
                            <a:latin typeface="Cambria Math" panose="02040503050406030204" pitchFamily="18" charset="0"/>
                          </a:rPr>
                          <m:t>২</m:t>
                        </m:r>
                      </m:num>
                      <m:den>
                        <m:r>
                          <a:rPr lang="bn-IN" sz="3600" b="1" i="1" smtClean="0">
                            <a:latin typeface="Cambria Math" panose="02040503050406030204" pitchFamily="18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sz="2800" b="1" dirty="0" smtClean="0"/>
                  <a:t> </a:t>
                </a:r>
                <a:r>
                  <a:rPr lang="bn-IN" sz="3200" b="1" dirty="0" smtClean="0"/>
                  <a:t>মি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2035" y="4962217"/>
                <a:ext cx="1740024" cy="958468"/>
              </a:xfrm>
              <a:prstGeom prst="rect">
                <a:avLst/>
              </a:prstGeom>
              <a:blipFill>
                <a:blip r:embed="rId8"/>
                <a:stretch>
                  <a:fillRect b="-10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/>
          <p:cNvSpPr/>
          <p:nvPr/>
        </p:nvSpPr>
        <p:spPr>
          <a:xfrm>
            <a:off x="4764767" y="2486500"/>
            <a:ext cx="2075172" cy="4310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  </a:t>
            </a:r>
            <a:endParaRPr lang="en-US" dirty="0"/>
          </a:p>
        </p:txBody>
      </p:sp>
      <p:cxnSp>
        <p:nvCxnSpPr>
          <p:cNvPr id="53" name="Straight Connector 52"/>
          <p:cNvCxnSpPr/>
          <p:nvPr/>
        </p:nvCxnSpPr>
        <p:spPr>
          <a:xfrm flipV="1">
            <a:off x="3286440" y="2490173"/>
            <a:ext cx="0" cy="903196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6847111" y="2470850"/>
            <a:ext cx="0" cy="903196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2695303" y="762667"/>
                <a:ext cx="7948947" cy="862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IN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৩</m:t>
                        </m:r>
                      </m:num>
                      <m:den>
                        <m:r>
                          <a:rPr lang="bn-IN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sz="32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মি   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IN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৪</m:t>
                        </m:r>
                      </m:num>
                      <m:den>
                        <m:r>
                          <a:rPr lang="bn-IN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sz="32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মি   দৈর্ঘ্যের দুইটি ফিতা একত্রে কত? </a:t>
                </a:r>
                <a:r>
                  <a:rPr lang="bn-IN" sz="3200" b="1" dirty="0" smtClean="0">
                    <a:solidFill>
                      <a:schemeClr val="bg1"/>
                    </a:solidFill>
                  </a:rPr>
                  <a:t>মিটার </a:t>
                </a:r>
                <a:r>
                  <a:rPr lang="bn-IN" sz="2400" b="1" dirty="0" smtClean="0">
                    <a:solidFill>
                      <a:schemeClr val="bg1"/>
                    </a:solidFill>
                  </a:rPr>
                  <a:t>?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5303" y="762667"/>
                <a:ext cx="7948947" cy="862800"/>
              </a:xfrm>
              <a:prstGeom prst="rect">
                <a:avLst/>
              </a:prstGeom>
              <a:blipFill>
                <a:blip r:embed="rId9"/>
                <a:stretch>
                  <a:fillRect r="-383" b="-14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58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476" y="762667"/>
            <a:ext cx="1012263" cy="108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67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 animBg="1"/>
      <p:bldP spid="41" grpId="0"/>
      <p:bldP spid="42" grpId="0"/>
      <p:bldP spid="43" grpId="0" animBg="1"/>
      <p:bldP spid="44" grpId="0" animBg="1"/>
      <p:bldP spid="45" grpId="0" animBg="1"/>
      <p:bldP spid="46" grpId="0" animBg="1"/>
      <p:bldP spid="47" grpId="0"/>
      <p:bldP spid="49" grpId="0"/>
      <p:bldP spid="50" grpId="0"/>
      <p:bldP spid="51" grpId="0"/>
      <p:bldP spid="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22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38491" y="6412374"/>
            <a:ext cx="10162572" cy="289367"/>
          </a:xfrm>
          <a:prstGeom prst="rect">
            <a:avLst/>
          </a:prstGeom>
          <a:solidFill>
            <a:srgbClr val="A526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Din Mohammad </a:t>
            </a:r>
            <a:r>
              <a:rPr lang="en-US" dirty="0" err="1">
                <a:solidFill>
                  <a:schemeClr val="bg1"/>
                </a:solidFill>
                <a:latin typeface="Arial Black" panose="020B0A04020102020204" pitchFamily="34" charset="0"/>
              </a:rPr>
              <a:t>Shopon</a:t>
            </a: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  Mob: 01720833739  Email: dmshopon1982@gmail.com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471775" y="1783726"/>
                <a:ext cx="457200" cy="10088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IN" sz="4000" b="1" i="0" smtClean="0">
                            <a:latin typeface="Cambria Math" panose="02040503050406030204" pitchFamily="18" charset="0"/>
                          </a:rPr>
                          <m:t>৩</m:t>
                        </m:r>
                      </m:num>
                      <m:den>
                        <m:r>
                          <a:rPr lang="bn-IN" sz="4000" b="1" i="0" smtClean="0">
                            <a:latin typeface="Cambria Math" panose="02040503050406030204" pitchFamily="18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sz="2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0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1775" y="1783726"/>
                <a:ext cx="457200" cy="1008802"/>
              </a:xfrm>
              <a:prstGeom prst="rect">
                <a:avLst/>
              </a:prstGeom>
              <a:blipFill>
                <a:blip r:embed="rId3"/>
                <a:stretch>
                  <a:fillRect r="-4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992111" y="1918820"/>
            <a:ext cx="2873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99237" y="1748064"/>
                <a:ext cx="457200" cy="1055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IN" sz="4000" b="1" i="0" smtClean="0">
                            <a:latin typeface="Cambria Math" panose="02040503050406030204" pitchFamily="18" charset="0"/>
                          </a:rPr>
                          <m:t>৪</m:t>
                        </m:r>
                      </m:num>
                      <m:den>
                        <m:r>
                          <a:rPr lang="bn-IN" sz="4000" b="1" i="0" smtClean="0">
                            <a:latin typeface="Cambria Math" panose="02040503050406030204" pitchFamily="18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sz="2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0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9237" y="1748064"/>
                <a:ext cx="457200" cy="1055417"/>
              </a:xfrm>
              <a:prstGeom prst="rect">
                <a:avLst/>
              </a:prstGeom>
              <a:blipFill>
                <a:blip r:embed="rId4"/>
                <a:stretch>
                  <a:fillRect r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830989" y="2928171"/>
            <a:ext cx="313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/>
              <a:t>=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521142" y="2815607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 smtClean="0"/>
              <a:t> </a:t>
            </a:r>
            <a:endParaRPr lang="en-US" b="1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4364183" y="3192398"/>
            <a:ext cx="1096000" cy="81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86168" y="3150833"/>
            <a:ext cx="398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20606" y="2723273"/>
            <a:ext cx="398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42027" y="2736555"/>
            <a:ext cx="398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51730" y="2723274"/>
            <a:ext cx="398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25057" y="3858048"/>
            <a:ext cx="347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4364186" y="4230207"/>
            <a:ext cx="1096000" cy="81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631409" y="4230207"/>
            <a:ext cx="398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31409" y="3705559"/>
            <a:ext cx="398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42928" y="3828199"/>
            <a:ext cx="3135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6000" y="3815868"/>
            <a:ext cx="3980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6467240" y="4260436"/>
            <a:ext cx="5148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544953" y="4173868"/>
            <a:ext cx="3980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97606" y="3468936"/>
            <a:ext cx="3980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728626" y="4825389"/>
                <a:ext cx="10333983" cy="1054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সুতরাং ফিতা দুইটি একত্রে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IN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৭</m:t>
                        </m:r>
                      </m:num>
                      <m:den>
                        <m:r>
                          <a:rPr lang="bn-IN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মিটার অথবা </a:t>
                </a:r>
                <a:r>
                  <a:rPr lang="bn-IN" sz="40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IN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২</m:t>
                        </m:r>
                      </m:num>
                      <m:den>
                        <m:r>
                          <a:rPr lang="bn-IN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মিটার</a:t>
                </a:r>
                <a:endParaRPr lang="en-US" sz="20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626" y="4825389"/>
                <a:ext cx="10333983" cy="1054648"/>
              </a:xfrm>
              <a:prstGeom prst="rect">
                <a:avLst/>
              </a:prstGeom>
              <a:blipFill>
                <a:blip r:embed="rId5"/>
                <a:stretch>
                  <a:fillRect l="-1534" b="-15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/>
          <p:cNvCxnSpPr/>
          <p:nvPr/>
        </p:nvCxnSpPr>
        <p:spPr>
          <a:xfrm>
            <a:off x="8823072" y="3453968"/>
            <a:ext cx="5148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rc 25"/>
          <p:cNvSpPr/>
          <p:nvPr/>
        </p:nvSpPr>
        <p:spPr>
          <a:xfrm rot="2781177">
            <a:off x="8267772" y="3437121"/>
            <a:ext cx="651164" cy="556915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27" name="TextBox 26"/>
          <p:cNvSpPr txBox="1"/>
          <p:nvPr/>
        </p:nvSpPr>
        <p:spPr>
          <a:xfrm>
            <a:off x="8896096" y="3453968"/>
            <a:ext cx="398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/>
              <a:t>৭</a:t>
            </a:r>
            <a:endParaRPr lang="en-US" sz="3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8362473" y="3468936"/>
            <a:ext cx="398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910136" y="2778787"/>
            <a:ext cx="398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881491" y="3868430"/>
            <a:ext cx="398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8837677" y="4413445"/>
            <a:ext cx="5148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910701" y="4318162"/>
            <a:ext cx="398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7584134" y="2982050"/>
            <a:ext cx="27709" cy="18111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38491" y="2170857"/>
            <a:ext cx="2194809" cy="70956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298031" y="2170857"/>
            <a:ext cx="1804512" cy="7694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হিসাবঃ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894113" y="812039"/>
                <a:ext cx="9178840" cy="1055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IN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৩</m:t>
                        </m:r>
                      </m:num>
                      <m:den>
                        <m:r>
                          <a:rPr lang="bn-IN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sz="40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মি   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IN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৪</m:t>
                        </m:r>
                      </m:num>
                      <m:den>
                        <m:r>
                          <a:rPr lang="bn-IN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sz="40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মি   দৈর্ঘ্যের দুইটি ফিতা একত্রে কত মিটার ?</a:t>
                </a:r>
                <a:endParaRPr lang="en-US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113" y="812039"/>
                <a:ext cx="9178840" cy="1055417"/>
              </a:xfrm>
              <a:prstGeom prst="rect">
                <a:avLst/>
              </a:prstGeom>
              <a:blipFill>
                <a:blip r:embed="rId6"/>
                <a:stretch>
                  <a:fillRect r="-2259" b="-15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190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6" grpId="0" animBg="1"/>
      <p:bldP spid="27" grpId="0"/>
      <p:bldP spid="28" grpId="0"/>
      <p:bldP spid="29" grpId="0"/>
      <p:bldP spid="30" grpId="0"/>
      <p:bldP spid="32" grpId="0"/>
      <p:bldP spid="34" grpId="0" animBg="1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38491" y="6412374"/>
            <a:ext cx="10162572" cy="289367"/>
          </a:xfrm>
          <a:prstGeom prst="rect">
            <a:avLst/>
          </a:prstGeom>
          <a:solidFill>
            <a:srgbClr val="A526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Din Mohammad </a:t>
            </a:r>
            <a:r>
              <a:rPr lang="en-US" dirty="0" err="1">
                <a:solidFill>
                  <a:schemeClr val="bg1"/>
                </a:solidFill>
                <a:latin typeface="Arial Black" panose="020B0A04020102020204" pitchFamily="34" charset="0"/>
              </a:rPr>
              <a:t>Shopon</a:t>
            </a: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  Mob: 01720833739  Email: dmshopon1982@gmail.com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14800" y="969203"/>
            <a:ext cx="3352800" cy="1015663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b="1" spc="3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000" b="1" spc="3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160624"/>
              </p:ext>
            </p:extLst>
          </p:nvPr>
        </p:nvGraphicFramePr>
        <p:xfrm>
          <a:off x="3296856" y="2381491"/>
          <a:ext cx="685800" cy="1158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৮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 smtClean="0">
                          <a:latin typeface="NikoshBAN" pitchFamily="2" charset="0"/>
                          <a:cs typeface="NikoshBAN" pitchFamily="2" charset="0"/>
                        </a:rPr>
                        <a:t>৯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671116"/>
              </p:ext>
            </p:extLst>
          </p:nvPr>
        </p:nvGraphicFramePr>
        <p:xfrm>
          <a:off x="4897056" y="2381491"/>
          <a:ext cx="685800" cy="1158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৭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 smtClean="0">
                          <a:latin typeface="NikoshBAN" pitchFamily="2" charset="0"/>
                          <a:cs typeface="NikoshBAN" pitchFamily="2" charset="0"/>
                        </a:rPr>
                        <a:t>৯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211256" y="2497756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_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44856" y="2726356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11656" y="2686291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430704"/>
              </p:ext>
            </p:extLst>
          </p:nvPr>
        </p:nvGraphicFramePr>
        <p:xfrm>
          <a:off x="3296856" y="3905491"/>
          <a:ext cx="685800" cy="1158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১৩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 smtClean="0">
                          <a:latin typeface="NikoshBAN" pitchFamily="2" charset="0"/>
                          <a:cs typeface="NikoshBAN" pitchFamily="2" charset="0"/>
                        </a:rPr>
                        <a:t>২৫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647505"/>
              </p:ext>
            </p:extLst>
          </p:nvPr>
        </p:nvGraphicFramePr>
        <p:xfrm>
          <a:off x="4897056" y="3905491"/>
          <a:ext cx="685800" cy="1158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৮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bn-BD" sz="3200" b="1" smtClean="0">
                          <a:latin typeface="NikoshBAN" pitchFamily="2" charset="0"/>
                          <a:cs typeface="NikoshBAN" pitchFamily="2" charset="0"/>
                        </a:rPr>
                        <a:t>২৫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211256" y="4021756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_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44856" y="4250356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30656" y="4210291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29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38491" y="6412374"/>
            <a:ext cx="10162572" cy="289367"/>
          </a:xfrm>
          <a:prstGeom prst="rect">
            <a:avLst/>
          </a:prstGeom>
          <a:solidFill>
            <a:srgbClr val="A526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Din Mohammad </a:t>
            </a:r>
            <a:r>
              <a:rPr lang="en-US" dirty="0" err="1">
                <a:solidFill>
                  <a:schemeClr val="bg1"/>
                </a:solidFill>
                <a:latin typeface="Arial Black" panose="020B0A04020102020204" pitchFamily="34" charset="0"/>
              </a:rPr>
              <a:t>Shopon</a:t>
            </a: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  Mob: 01720833739  Email: dmshopon1982@gmail.com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234980"/>
              </p:ext>
            </p:extLst>
          </p:nvPr>
        </p:nvGraphicFramePr>
        <p:xfrm>
          <a:off x="1866900" y="2696867"/>
          <a:ext cx="685800" cy="1158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৮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 smtClean="0">
                          <a:latin typeface="NikoshBAN" pitchFamily="2" charset="0"/>
                          <a:cs typeface="NikoshBAN" pitchFamily="2" charset="0"/>
                        </a:rPr>
                        <a:t>৯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664577"/>
              </p:ext>
            </p:extLst>
          </p:nvPr>
        </p:nvGraphicFramePr>
        <p:xfrm>
          <a:off x="3467100" y="2696867"/>
          <a:ext cx="685800" cy="1158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৭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 smtClean="0">
                          <a:latin typeface="NikoshBAN" pitchFamily="2" charset="0"/>
                          <a:cs typeface="NikoshBAN" pitchFamily="2" charset="0"/>
                        </a:rPr>
                        <a:t>৯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81300" y="2849267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_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39624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903907"/>
              </p:ext>
            </p:extLst>
          </p:nvPr>
        </p:nvGraphicFramePr>
        <p:xfrm>
          <a:off x="2019300" y="3687467"/>
          <a:ext cx="2286000" cy="1158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৮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-7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 smtClean="0">
                          <a:latin typeface="NikoshBAN" pitchFamily="2" charset="0"/>
                          <a:cs typeface="NikoshBAN" pitchFamily="2" charset="0"/>
                        </a:rPr>
                        <a:t>৯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85900" y="4906667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713987"/>
              </p:ext>
            </p:extLst>
          </p:nvPr>
        </p:nvGraphicFramePr>
        <p:xfrm>
          <a:off x="2171700" y="4678067"/>
          <a:ext cx="685800" cy="1158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1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 smtClean="0">
                          <a:latin typeface="NikoshBAN" pitchFamily="2" charset="0"/>
                          <a:cs typeface="NikoshBAN" pitchFamily="2" charset="0"/>
                        </a:rPr>
                        <a:t>৯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299161"/>
              </p:ext>
            </p:extLst>
          </p:nvPr>
        </p:nvGraphicFramePr>
        <p:xfrm>
          <a:off x="6181846" y="2628115"/>
          <a:ext cx="685800" cy="1158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13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NikoshBAN" pitchFamily="2" charset="0"/>
                          <a:cs typeface="NikoshBAN" pitchFamily="2" charset="0"/>
                        </a:rPr>
                        <a:t>25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265593"/>
              </p:ext>
            </p:extLst>
          </p:nvPr>
        </p:nvGraphicFramePr>
        <p:xfrm>
          <a:off x="7782046" y="2628115"/>
          <a:ext cx="685800" cy="1158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8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NikoshBAN" pitchFamily="2" charset="0"/>
                          <a:cs typeface="NikoshBAN" pitchFamily="2" charset="0"/>
                        </a:rPr>
                        <a:t>25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096246" y="274438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_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00846" y="3815481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880608"/>
              </p:ext>
            </p:extLst>
          </p:nvPr>
        </p:nvGraphicFramePr>
        <p:xfrm>
          <a:off x="6334246" y="3571641"/>
          <a:ext cx="2286000" cy="1158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13-8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NikoshBAN" pitchFamily="2" charset="0"/>
                          <a:cs typeface="NikoshBAN" pitchFamily="2" charset="0"/>
                        </a:rPr>
                        <a:t>25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800846" y="4907106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850185"/>
              </p:ext>
            </p:extLst>
          </p:nvPr>
        </p:nvGraphicFramePr>
        <p:xfrm>
          <a:off x="6486646" y="4638441"/>
          <a:ext cx="685800" cy="1158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5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NikoshBAN" pitchFamily="2" charset="0"/>
                          <a:cs typeface="NikoshBAN" pitchFamily="2" charset="0"/>
                        </a:rPr>
                        <a:t>25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7248646" y="4882281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508687"/>
              </p:ext>
            </p:extLst>
          </p:nvPr>
        </p:nvGraphicFramePr>
        <p:xfrm>
          <a:off x="7934446" y="4577481"/>
          <a:ext cx="685800" cy="1158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1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NikoshBAN" pitchFamily="2" charset="0"/>
                          <a:cs typeface="NikoshBAN" pitchFamily="2" charset="0"/>
                        </a:rPr>
                        <a:t>5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0" name="Straight Connector 19"/>
          <p:cNvCxnSpPr/>
          <p:nvPr/>
        </p:nvCxnSpPr>
        <p:spPr>
          <a:xfrm rot="10800000" flipV="1">
            <a:off x="6432333" y="4953000"/>
            <a:ext cx="457198" cy="2285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 flipV="1">
            <a:off x="6356133" y="5515302"/>
            <a:ext cx="609598" cy="3047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258046" y="4408803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1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01888" y="542039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5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44040"/>
              </p:ext>
            </p:extLst>
          </p:nvPr>
        </p:nvGraphicFramePr>
        <p:xfrm>
          <a:off x="1790700" y="1745894"/>
          <a:ext cx="685800" cy="1158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৮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 smtClean="0">
                          <a:latin typeface="NikoshBAN" pitchFamily="2" charset="0"/>
                          <a:cs typeface="NikoshBAN" pitchFamily="2" charset="0"/>
                        </a:rPr>
                        <a:t>৯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146189"/>
              </p:ext>
            </p:extLst>
          </p:nvPr>
        </p:nvGraphicFramePr>
        <p:xfrm>
          <a:off x="3390900" y="1745894"/>
          <a:ext cx="685800" cy="1158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৭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 smtClean="0">
                          <a:latin typeface="NikoshBAN" pitchFamily="2" charset="0"/>
                          <a:cs typeface="NikoshBAN" pitchFamily="2" charset="0"/>
                        </a:rPr>
                        <a:t>৯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2705100" y="1862159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_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647946" y="2886274"/>
            <a:ext cx="3770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761411"/>
              </p:ext>
            </p:extLst>
          </p:nvPr>
        </p:nvGraphicFramePr>
        <p:xfrm>
          <a:off x="6181846" y="1670258"/>
          <a:ext cx="685800" cy="1158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১৩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 smtClean="0">
                          <a:latin typeface="NikoshBAN" pitchFamily="2" charset="0"/>
                          <a:cs typeface="NikoshBAN" pitchFamily="2" charset="0"/>
                        </a:rPr>
                        <a:t>২৫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66276"/>
              </p:ext>
            </p:extLst>
          </p:nvPr>
        </p:nvGraphicFramePr>
        <p:xfrm>
          <a:off x="7782046" y="1670258"/>
          <a:ext cx="685800" cy="1158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৮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bn-BD" sz="3200" b="1" smtClean="0">
                          <a:latin typeface="NikoshBAN" pitchFamily="2" charset="0"/>
                          <a:cs typeface="NikoshBAN" pitchFamily="2" charset="0"/>
                        </a:rPr>
                        <a:t>২৫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7096246" y="1786523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_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658459" y="3109522"/>
            <a:ext cx="4090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705100" y="979749"/>
            <a:ext cx="6045361" cy="60598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কাজের সমাধান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4953965" y="1862159"/>
            <a:ext cx="34724" cy="3558231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2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3" grpId="0"/>
      <p:bldP spid="14" grpId="0"/>
      <p:bldP spid="16" grpId="0"/>
      <p:bldP spid="18" grpId="0"/>
      <p:bldP spid="22" grpId="0"/>
      <p:bldP spid="23" grpId="0"/>
      <p:bldP spid="26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38491" y="6412374"/>
            <a:ext cx="10162572" cy="289367"/>
          </a:xfrm>
          <a:prstGeom prst="rect">
            <a:avLst/>
          </a:prstGeom>
          <a:solidFill>
            <a:srgbClr val="A526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Din Mohammad </a:t>
            </a:r>
            <a:r>
              <a:rPr lang="en-US" dirty="0" err="1">
                <a:solidFill>
                  <a:schemeClr val="bg1"/>
                </a:solidFill>
                <a:latin typeface="Arial Black" panose="020B0A04020102020204" pitchFamily="34" charset="0"/>
              </a:rPr>
              <a:t>Shopon</a:t>
            </a: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  Mob: 01720833739  Email: dmshopon1982@gmail.com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036" y="1024658"/>
            <a:ext cx="3362794" cy="436305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853651" y="1400717"/>
            <a:ext cx="6096000" cy="27392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IN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</a:t>
            </a:r>
            <a:r>
              <a:rPr lang="bn-IN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 করন</a:t>
            </a:r>
          </a:p>
          <a:p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৪১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খুলে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23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898020" y="1010067"/>
            <a:ext cx="2576332" cy="5644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38491" y="6412374"/>
            <a:ext cx="10162572" cy="289367"/>
          </a:xfrm>
          <a:prstGeom prst="rect">
            <a:avLst/>
          </a:prstGeom>
          <a:solidFill>
            <a:srgbClr val="A526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Din Mohammad </a:t>
            </a:r>
            <a:r>
              <a:rPr lang="en-US" dirty="0" err="1">
                <a:solidFill>
                  <a:schemeClr val="bg1"/>
                </a:solidFill>
                <a:latin typeface="Arial Black" panose="020B0A04020102020204" pitchFamily="34" charset="0"/>
              </a:rPr>
              <a:t>Shopon</a:t>
            </a: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  Mob: 01720833739  Email: dmshopon1982@gmail.com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177597"/>
              </p:ext>
            </p:extLst>
          </p:nvPr>
        </p:nvGraphicFramePr>
        <p:xfrm>
          <a:off x="2857500" y="1948721"/>
          <a:ext cx="685800" cy="1158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১৭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 smtClean="0">
                          <a:latin typeface="NikoshBAN" pitchFamily="2" charset="0"/>
                          <a:cs typeface="NikoshBAN" pitchFamily="2" charset="0"/>
                        </a:rPr>
                        <a:t>২০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602343"/>
              </p:ext>
            </p:extLst>
          </p:nvPr>
        </p:nvGraphicFramePr>
        <p:xfrm>
          <a:off x="4457700" y="1948721"/>
          <a:ext cx="685800" cy="1158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৭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 smtClean="0">
                          <a:latin typeface="NikoshBAN" pitchFamily="2" charset="0"/>
                          <a:cs typeface="NikoshBAN" pitchFamily="2" charset="0"/>
                        </a:rPr>
                        <a:t>২০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71900" y="2064986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_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5900" y="2216868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671226"/>
              </p:ext>
            </p:extLst>
          </p:nvPr>
        </p:nvGraphicFramePr>
        <p:xfrm>
          <a:off x="2876309" y="3247007"/>
          <a:ext cx="685800" cy="1158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২৭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 smtClean="0">
                          <a:latin typeface="NikoshBAN" pitchFamily="2" charset="0"/>
                          <a:cs typeface="NikoshBAN" pitchFamily="2" charset="0"/>
                        </a:rPr>
                        <a:t>৩২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644026"/>
              </p:ext>
            </p:extLst>
          </p:nvPr>
        </p:nvGraphicFramePr>
        <p:xfrm>
          <a:off x="4476509" y="3247007"/>
          <a:ext cx="685800" cy="1158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৯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 smtClean="0">
                          <a:latin typeface="NikoshBAN" pitchFamily="2" charset="0"/>
                          <a:cs typeface="NikoshBAN" pitchFamily="2" charset="0"/>
                        </a:rPr>
                        <a:t>৩২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790709" y="3363272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_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52809" y="3472269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23585" y="3511257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691365"/>
              </p:ext>
            </p:extLst>
          </p:nvPr>
        </p:nvGraphicFramePr>
        <p:xfrm>
          <a:off x="2826152" y="4466355"/>
          <a:ext cx="685800" cy="1158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 smtClean="0">
                          <a:latin typeface="NikoshBAN" pitchFamily="2" charset="0"/>
                          <a:cs typeface="NikoshBAN" pitchFamily="2" charset="0"/>
                        </a:rPr>
                        <a:t>৪৩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 smtClean="0">
                          <a:latin typeface="NikoshBAN" pitchFamily="2" charset="0"/>
                          <a:cs typeface="NikoshBAN" pitchFamily="2" charset="0"/>
                        </a:rPr>
                        <a:t>১২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017874"/>
              </p:ext>
            </p:extLst>
          </p:nvPr>
        </p:nvGraphicFramePr>
        <p:xfrm>
          <a:off x="4426352" y="4466355"/>
          <a:ext cx="685800" cy="1158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১৩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 smtClean="0">
                          <a:latin typeface="NikoshBAN" pitchFamily="2" charset="0"/>
                          <a:cs typeface="NikoshBAN" pitchFamily="2" charset="0"/>
                        </a:rPr>
                        <a:t>১২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807589" y="4595435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_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74152" y="481122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40952" y="4771155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72537" y="2251359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50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3" grpId="0"/>
      <p:bldP spid="14" grpId="0"/>
      <p:bldP spid="17" grpId="0"/>
      <p:bldP spid="18" grpId="0"/>
      <p:bldP spid="19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833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38491" y="6412374"/>
            <a:ext cx="10162572" cy="289367"/>
          </a:xfrm>
          <a:prstGeom prst="rect">
            <a:avLst/>
          </a:prstGeom>
          <a:solidFill>
            <a:srgbClr val="A526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Din Mohammad </a:t>
            </a:r>
            <a:r>
              <a:rPr lang="en-US" dirty="0" err="1">
                <a:solidFill>
                  <a:schemeClr val="bg1"/>
                </a:solidFill>
                <a:latin typeface="Arial Black" panose="020B0A04020102020204" pitchFamily="34" charset="0"/>
              </a:rPr>
              <a:t>Shopon</a:t>
            </a: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  Mob: 01720833739  Email: dmshopon1982@gmail.com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965033"/>
              </p:ext>
            </p:extLst>
          </p:nvPr>
        </p:nvGraphicFramePr>
        <p:xfrm>
          <a:off x="1234187" y="1277530"/>
          <a:ext cx="685800" cy="1158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১৭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 smtClean="0">
                          <a:latin typeface="NikoshBAN" pitchFamily="2" charset="0"/>
                          <a:cs typeface="NikoshBAN" pitchFamily="2" charset="0"/>
                        </a:rPr>
                        <a:t>২০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552877"/>
              </p:ext>
            </p:extLst>
          </p:nvPr>
        </p:nvGraphicFramePr>
        <p:xfrm>
          <a:off x="2986787" y="1277530"/>
          <a:ext cx="685800" cy="1158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৭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 smtClean="0">
                          <a:latin typeface="NikoshBAN" pitchFamily="2" charset="0"/>
                          <a:cs typeface="NikoshBAN" pitchFamily="2" charset="0"/>
                        </a:rPr>
                        <a:t>২০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300987" y="142993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_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04900" y="2840248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816813"/>
              </p:ext>
            </p:extLst>
          </p:nvPr>
        </p:nvGraphicFramePr>
        <p:xfrm>
          <a:off x="1603255" y="2421279"/>
          <a:ext cx="2286000" cy="1264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১৭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-7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 smtClean="0">
                          <a:latin typeface="NikoshBAN" pitchFamily="2" charset="0"/>
                          <a:cs typeface="NikoshBAN" pitchFamily="2" charset="0"/>
                        </a:rPr>
                        <a:t>২০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406966" y="407007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634918"/>
              </p:ext>
            </p:extLst>
          </p:nvPr>
        </p:nvGraphicFramePr>
        <p:xfrm>
          <a:off x="1929060" y="3748503"/>
          <a:ext cx="685800" cy="1158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১০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 smtClean="0">
                          <a:latin typeface="NikoshBAN" pitchFamily="2" charset="0"/>
                          <a:cs typeface="NikoshBAN" pitchFamily="2" charset="0"/>
                        </a:rPr>
                        <a:t>২০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949882"/>
              </p:ext>
            </p:extLst>
          </p:nvPr>
        </p:nvGraphicFramePr>
        <p:xfrm>
          <a:off x="1957136" y="4780350"/>
          <a:ext cx="685800" cy="1158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 smtClean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6" name="Straight Connector 15"/>
          <p:cNvCxnSpPr/>
          <p:nvPr/>
        </p:nvCxnSpPr>
        <p:spPr>
          <a:xfrm rot="10800000" flipV="1">
            <a:off x="2048721" y="3925878"/>
            <a:ext cx="457198" cy="2285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 flipV="1">
            <a:off x="1903107" y="4440891"/>
            <a:ext cx="609598" cy="3047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405365"/>
              </p:ext>
            </p:extLst>
          </p:nvPr>
        </p:nvGraphicFramePr>
        <p:xfrm>
          <a:off x="8404185" y="1479858"/>
          <a:ext cx="685800" cy="1158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২৭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 smtClean="0">
                          <a:latin typeface="NikoshBAN" pitchFamily="2" charset="0"/>
                          <a:cs typeface="NikoshBAN" pitchFamily="2" charset="0"/>
                        </a:rPr>
                        <a:t>৩২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439114"/>
              </p:ext>
            </p:extLst>
          </p:nvPr>
        </p:nvGraphicFramePr>
        <p:xfrm>
          <a:off x="10004385" y="1479858"/>
          <a:ext cx="685800" cy="1158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৯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 smtClean="0">
                          <a:latin typeface="NikoshBAN" pitchFamily="2" charset="0"/>
                          <a:cs typeface="NikoshBAN" pitchFamily="2" charset="0"/>
                        </a:rPr>
                        <a:t>৩২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9274215" y="1652390"/>
            <a:ext cx="425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_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23185" y="2714298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196187"/>
              </p:ext>
            </p:extLst>
          </p:nvPr>
        </p:nvGraphicFramePr>
        <p:xfrm>
          <a:off x="8547974" y="1916992"/>
          <a:ext cx="2286000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82028">
                <a:tc>
                  <a:txBody>
                    <a:bodyPr/>
                    <a:lstStyle/>
                    <a:p>
                      <a:pPr algn="ctr"/>
                      <a:endParaRPr lang="bn-IN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২৭-৯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 smtClean="0">
                          <a:latin typeface="NikoshBAN" pitchFamily="2" charset="0"/>
                          <a:cs typeface="NikoshBAN" pitchFamily="2" charset="0"/>
                        </a:rPr>
                        <a:t>৩২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8023185" y="3689658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21522"/>
              </p:ext>
            </p:extLst>
          </p:nvPr>
        </p:nvGraphicFramePr>
        <p:xfrm>
          <a:off x="8708985" y="3461058"/>
          <a:ext cx="685800" cy="1158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১৮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 smtClean="0">
                          <a:latin typeface="NikoshBAN" pitchFamily="2" charset="0"/>
                          <a:cs typeface="NikoshBAN" pitchFamily="2" charset="0"/>
                        </a:rPr>
                        <a:t>৩২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663405"/>
              </p:ext>
            </p:extLst>
          </p:nvPr>
        </p:nvGraphicFramePr>
        <p:xfrm>
          <a:off x="8638573" y="4477607"/>
          <a:ext cx="685800" cy="1158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9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NikoshBAN" pitchFamily="2" charset="0"/>
                          <a:cs typeface="NikoshBAN" pitchFamily="2" charset="0"/>
                        </a:rPr>
                        <a:t>16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8090722" y="4789406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394785" y="193968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8861385" y="3181083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9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42385" y="4095483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16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592961"/>
              </p:ext>
            </p:extLst>
          </p:nvPr>
        </p:nvGraphicFramePr>
        <p:xfrm>
          <a:off x="4916795" y="900738"/>
          <a:ext cx="685800" cy="1158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43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NikoshBAN" pitchFamily="2" charset="0"/>
                          <a:cs typeface="NikoshBAN" pitchFamily="2" charset="0"/>
                        </a:rPr>
                        <a:t>12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6059043"/>
              </p:ext>
            </p:extLst>
          </p:nvPr>
        </p:nvGraphicFramePr>
        <p:xfrm>
          <a:off x="6516995" y="900738"/>
          <a:ext cx="685800" cy="1158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13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NikoshBAN" pitchFamily="2" charset="0"/>
                          <a:cs typeface="NikoshBAN" pitchFamily="2" charset="0"/>
                        </a:rPr>
                        <a:t>12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5831195" y="1053138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_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51228" y="222232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338678"/>
              </p:ext>
            </p:extLst>
          </p:nvPr>
        </p:nvGraphicFramePr>
        <p:xfrm>
          <a:off x="5030613" y="1930949"/>
          <a:ext cx="2286000" cy="1158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43-13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NikoshBAN" pitchFamily="2" charset="0"/>
                          <a:cs typeface="NikoshBAN" pitchFamily="2" charset="0"/>
                        </a:rPr>
                        <a:t>1</a:t>
                      </a:r>
                      <a:r>
                        <a:rPr lang="bn-BD" sz="3200" b="1" dirty="0" smtClean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4365849" y="3260009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373862" y="5134462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rot="10800000" flipV="1">
            <a:off x="8805371" y="3663132"/>
            <a:ext cx="457198" cy="2285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0800000" flipV="1">
            <a:off x="8785187" y="4146859"/>
            <a:ext cx="609598" cy="3047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303960" y="4306045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543345"/>
              </p:ext>
            </p:extLst>
          </p:nvPr>
        </p:nvGraphicFramePr>
        <p:xfrm>
          <a:off x="4824763" y="3976222"/>
          <a:ext cx="685800" cy="1158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5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NikoshBAN" pitchFamily="2" charset="0"/>
                          <a:cs typeface="NikoshBAN" pitchFamily="2" charset="0"/>
                        </a:rPr>
                        <a:t>2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4837360" y="5123098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2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188640"/>
              </p:ext>
            </p:extLst>
          </p:nvPr>
        </p:nvGraphicFramePr>
        <p:xfrm>
          <a:off x="5218360" y="4803058"/>
          <a:ext cx="685800" cy="11705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140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1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NikoshBAN" pitchFamily="2" charset="0"/>
                          <a:cs typeface="NikoshBAN" pitchFamily="2" charset="0"/>
                        </a:rPr>
                        <a:t>2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1555062" y="345611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1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310060" y="4154328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2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206613"/>
              </p:ext>
            </p:extLst>
          </p:nvPr>
        </p:nvGraphicFramePr>
        <p:xfrm>
          <a:off x="4871241" y="2946011"/>
          <a:ext cx="685800" cy="1158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30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NikoshBAN" pitchFamily="2" charset="0"/>
                          <a:cs typeface="NikoshBAN" pitchFamily="2" charset="0"/>
                        </a:rPr>
                        <a:t>12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4642641" y="2734971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5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480841" y="3631811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2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 rot="10800000" flipV="1">
            <a:off x="5023644" y="3145709"/>
            <a:ext cx="457198" cy="2285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10800000" flipV="1">
            <a:off x="4947443" y="3708011"/>
            <a:ext cx="609598" cy="3047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554933" y="5078514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4039565" y="1429930"/>
            <a:ext cx="46298" cy="422775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7766008" y="1451828"/>
            <a:ext cx="46298" cy="422775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836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20" grpId="0"/>
      <p:bldP spid="21" grpId="0"/>
      <p:bldP spid="23" grpId="0"/>
      <p:bldP spid="26" grpId="0"/>
      <p:bldP spid="28" grpId="0"/>
      <p:bldP spid="29" grpId="0"/>
      <p:bldP spid="32" grpId="0"/>
      <p:bldP spid="33" grpId="0"/>
      <p:bldP spid="35" grpId="0"/>
      <p:bldP spid="36" grpId="0"/>
      <p:bldP spid="39" grpId="0"/>
      <p:bldP spid="41" grpId="0"/>
      <p:bldP spid="43" grpId="0"/>
      <p:bldP spid="44" grpId="0"/>
      <p:bldP spid="46" grpId="0"/>
      <p:bldP spid="47" grpId="0"/>
      <p:bldP spid="5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38491" y="6412374"/>
            <a:ext cx="10162572" cy="289367"/>
          </a:xfrm>
          <a:prstGeom prst="rect">
            <a:avLst/>
          </a:prstGeom>
          <a:solidFill>
            <a:srgbClr val="A526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Din Mohammad </a:t>
            </a:r>
            <a:r>
              <a:rPr lang="en-US" dirty="0" err="1">
                <a:solidFill>
                  <a:schemeClr val="bg1"/>
                </a:solidFill>
                <a:latin typeface="Arial Black" panose="020B0A04020102020204" pitchFamily="34" charset="0"/>
              </a:rPr>
              <a:t>Shopon</a:t>
            </a: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  Mob: 01720833739  Email: dmshopon1982@gmail.com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BDF022E-7AB8-4AF8-93EC-2E702D117573}"/>
              </a:ext>
            </a:extLst>
          </p:cNvPr>
          <p:cNvGrpSpPr/>
          <p:nvPr/>
        </p:nvGrpSpPr>
        <p:grpSpPr>
          <a:xfrm>
            <a:off x="2011375" y="2689946"/>
            <a:ext cx="448565" cy="1323439"/>
            <a:chOff x="4790609" y="4386189"/>
            <a:chExt cx="448565" cy="1323439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929AD53-3857-4C2B-A466-B3470C50C6F0}"/>
                </a:ext>
              </a:extLst>
            </p:cNvPr>
            <p:cNvSpPr txBox="1"/>
            <p:nvPr/>
          </p:nvSpPr>
          <p:spPr>
            <a:xfrm>
              <a:off x="4806522" y="4386189"/>
              <a:ext cx="43265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</a:p>
            <a:p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6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ADBBB611-49F6-4363-8173-CD82F9190F50}"/>
                </a:ext>
              </a:extLst>
            </p:cNvPr>
            <p:cNvCxnSpPr/>
            <p:nvPr/>
          </p:nvCxnSpPr>
          <p:spPr>
            <a:xfrm>
              <a:off x="4790609" y="5024463"/>
              <a:ext cx="43265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2AEA6A0-252E-43FE-850E-594D522B82D7}"/>
              </a:ext>
            </a:extLst>
          </p:cNvPr>
          <p:cNvGrpSpPr/>
          <p:nvPr/>
        </p:nvGrpSpPr>
        <p:grpSpPr>
          <a:xfrm>
            <a:off x="3204653" y="2666500"/>
            <a:ext cx="448565" cy="1323439"/>
            <a:chOff x="4790609" y="4386189"/>
            <a:chExt cx="448565" cy="1323439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479C3BD-A6CA-4376-8D81-F15E4E134AA6}"/>
                </a:ext>
              </a:extLst>
            </p:cNvPr>
            <p:cNvSpPr txBox="1"/>
            <p:nvPr/>
          </p:nvSpPr>
          <p:spPr>
            <a:xfrm>
              <a:off x="4806522" y="4386189"/>
              <a:ext cx="43265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</a:p>
            <a:p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6</a:t>
              </a: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4D7613E1-180F-4E3B-9616-4339F6E4985F}"/>
                </a:ext>
              </a:extLst>
            </p:cNvPr>
            <p:cNvCxnSpPr/>
            <p:nvPr/>
          </p:nvCxnSpPr>
          <p:spPr>
            <a:xfrm>
              <a:off x="4790609" y="5024463"/>
              <a:ext cx="43265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8BF0011-FBD4-4F21-BB89-A456BBB55109}"/>
              </a:ext>
            </a:extLst>
          </p:cNvPr>
          <p:cNvGrpSpPr/>
          <p:nvPr/>
        </p:nvGrpSpPr>
        <p:grpSpPr>
          <a:xfrm>
            <a:off x="7094858" y="2694929"/>
            <a:ext cx="448565" cy="1323439"/>
            <a:chOff x="4790609" y="4386189"/>
            <a:chExt cx="448565" cy="1323439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0EE8DA2-BADD-411B-A0B6-90579112A098}"/>
                </a:ext>
              </a:extLst>
            </p:cNvPr>
            <p:cNvSpPr txBox="1"/>
            <p:nvPr/>
          </p:nvSpPr>
          <p:spPr>
            <a:xfrm>
              <a:off x="4806522" y="4386189"/>
              <a:ext cx="43265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৯</a:t>
              </a:r>
            </a:p>
            <a:p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7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6CB6D553-F8BC-4685-8E95-AD91F3462BFF}"/>
                </a:ext>
              </a:extLst>
            </p:cNvPr>
            <p:cNvCxnSpPr/>
            <p:nvPr/>
          </p:nvCxnSpPr>
          <p:spPr>
            <a:xfrm>
              <a:off x="4790609" y="5024463"/>
              <a:ext cx="43265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80D64C2-3681-45C1-8DC8-8E7E87AAEB7C}"/>
              </a:ext>
            </a:extLst>
          </p:cNvPr>
          <p:cNvGrpSpPr/>
          <p:nvPr/>
        </p:nvGrpSpPr>
        <p:grpSpPr>
          <a:xfrm>
            <a:off x="8627493" y="2694929"/>
            <a:ext cx="448565" cy="1323439"/>
            <a:chOff x="4790609" y="4386189"/>
            <a:chExt cx="448565" cy="1323439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0F6A74C-5DED-4B0D-89A9-C3E2C14D10D3}"/>
                </a:ext>
              </a:extLst>
            </p:cNvPr>
            <p:cNvSpPr txBox="1"/>
            <p:nvPr/>
          </p:nvSpPr>
          <p:spPr>
            <a:xfrm>
              <a:off x="4806522" y="4386189"/>
              <a:ext cx="43265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৬</a:t>
              </a:r>
            </a:p>
            <a:p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7</a:t>
              </a:r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B72774E-E05B-4D76-9438-26DAD92B0369}"/>
                </a:ext>
              </a:extLst>
            </p:cNvPr>
            <p:cNvCxnSpPr/>
            <p:nvPr/>
          </p:nvCxnSpPr>
          <p:spPr>
            <a:xfrm>
              <a:off x="4790609" y="5024463"/>
              <a:ext cx="43265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45A5BB2C-F331-4C14-A01A-BB2A9C2C069F}"/>
              </a:ext>
            </a:extLst>
          </p:cNvPr>
          <p:cNvSpPr/>
          <p:nvPr/>
        </p:nvSpPr>
        <p:spPr>
          <a:xfrm>
            <a:off x="3267476" y="772773"/>
            <a:ext cx="4660110" cy="1200329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7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</a:t>
            </a:r>
            <a:r>
              <a:rPr lang="bn-IN" sz="7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endParaRPr lang="en-US" sz="7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FE0BDF84-009D-4020-BACC-2F02371503C9}"/>
              </a:ext>
            </a:extLst>
          </p:cNvPr>
          <p:cNvGrpSpPr/>
          <p:nvPr/>
        </p:nvGrpSpPr>
        <p:grpSpPr>
          <a:xfrm>
            <a:off x="1986407" y="3930387"/>
            <a:ext cx="448565" cy="1323439"/>
            <a:chOff x="4790609" y="4386189"/>
            <a:chExt cx="448565" cy="1323439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13C20913-F7DA-4AF0-BBF6-3A5DC6D71ECC}"/>
                </a:ext>
              </a:extLst>
            </p:cNvPr>
            <p:cNvSpPr txBox="1"/>
            <p:nvPr/>
          </p:nvSpPr>
          <p:spPr>
            <a:xfrm>
              <a:off x="4806522" y="4386189"/>
              <a:ext cx="43265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৯</a:t>
              </a:r>
            </a:p>
            <a:p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8</a:t>
              </a:r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A6FEB7D-68DA-496F-B225-26167799158E}"/>
                </a:ext>
              </a:extLst>
            </p:cNvPr>
            <p:cNvCxnSpPr/>
            <p:nvPr/>
          </p:nvCxnSpPr>
          <p:spPr>
            <a:xfrm>
              <a:off x="4790609" y="5024463"/>
              <a:ext cx="43265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AEEBBCA-FFA3-4F0C-B4CA-66A43812C5FF}"/>
              </a:ext>
            </a:extLst>
          </p:cNvPr>
          <p:cNvGrpSpPr/>
          <p:nvPr/>
        </p:nvGrpSpPr>
        <p:grpSpPr>
          <a:xfrm>
            <a:off x="3085704" y="3906941"/>
            <a:ext cx="448565" cy="1323439"/>
            <a:chOff x="4790609" y="4386189"/>
            <a:chExt cx="448565" cy="1323439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DE2132DE-4D17-4C77-A203-5B581B14CDB8}"/>
                </a:ext>
              </a:extLst>
            </p:cNvPr>
            <p:cNvSpPr txBox="1"/>
            <p:nvPr/>
          </p:nvSpPr>
          <p:spPr>
            <a:xfrm>
              <a:off x="4806522" y="4386189"/>
              <a:ext cx="43265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৭ </a:t>
              </a:r>
              <a:endParaRPr lang="bn-IN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8</a:t>
              </a: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41747299-E51F-46A6-90BD-F8EBD4C73A96}"/>
                </a:ext>
              </a:extLst>
            </p:cNvPr>
            <p:cNvCxnSpPr/>
            <p:nvPr/>
          </p:nvCxnSpPr>
          <p:spPr>
            <a:xfrm>
              <a:off x="4790609" y="5024463"/>
              <a:ext cx="43265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2FD2CE3D-E78A-4C85-B994-9D690D2DD225}"/>
              </a:ext>
            </a:extLst>
          </p:cNvPr>
          <p:cNvGrpSpPr/>
          <p:nvPr/>
        </p:nvGrpSpPr>
        <p:grpSpPr>
          <a:xfrm>
            <a:off x="8656111" y="4006804"/>
            <a:ext cx="448565" cy="1323439"/>
            <a:chOff x="4790609" y="4386189"/>
            <a:chExt cx="448565" cy="1323439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2BCFBB11-A812-4277-999B-F7CDF4B02CD5}"/>
                </a:ext>
              </a:extLst>
            </p:cNvPr>
            <p:cNvSpPr txBox="1"/>
            <p:nvPr/>
          </p:nvSpPr>
          <p:spPr>
            <a:xfrm>
              <a:off x="4806522" y="4386189"/>
              <a:ext cx="43265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৭</a:t>
              </a:r>
            </a:p>
            <a:p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9</a:t>
              </a:r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83726399-AE23-4D0F-A120-6178BDF9685C}"/>
                </a:ext>
              </a:extLst>
            </p:cNvPr>
            <p:cNvCxnSpPr/>
            <p:nvPr/>
          </p:nvCxnSpPr>
          <p:spPr>
            <a:xfrm>
              <a:off x="4790609" y="5024463"/>
              <a:ext cx="43265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093C48D-C5C6-4330-A252-A10C5BE25CA8}"/>
              </a:ext>
            </a:extLst>
          </p:cNvPr>
          <p:cNvGrpSpPr/>
          <p:nvPr/>
        </p:nvGrpSpPr>
        <p:grpSpPr>
          <a:xfrm>
            <a:off x="6925821" y="3997874"/>
            <a:ext cx="721235" cy="1938992"/>
            <a:chOff x="4790609" y="4301059"/>
            <a:chExt cx="442539" cy="1938992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217741D5-5708-47CD-8CE4-8D79358E0573}"/>
                </a:ext>
              </a:extLst>
            </p:cNvPr>
            <p:cNvSpPr txBox="1"/>
            <p:nvPr/>
          </p:nvSpPr>
          <p:spPr>
            <a:xfrm>
              <a:off x="4800496" y="4301059"/>
              <a:ext cx="43265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১৪</a:t>
              </a:r>
              <a:endParaRPr lang="bn-IN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9</a:t>
              </a:r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CC59B8F7-FEAE-404B-BF9B-E8101DBCC01D}"/>
                </a:ext>
              </a:extLst>
            </p:cNvPr>
            <p:cNvCxnSpPr/>
            <p:nvPr/>
          </p:nvCxnSpPr>
          <p:spPr>
            <a:xfrm>
              <a:off x="4790609" y="5024463"/>
              <a:ext cx="43265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CC9C48FA-3449-48FA-9C43-D33B59E957CD}"/>
              </a:ext>
            </a:extLst>
          </p:cNvPr>
          <p:cNvSpPr/>
          <p:nvPr/>
        </p:nvSpPr>
        <p:spPr>
          <a:xfrm>
            <a:off x="1238491" y="2081172"/>
            <a:ext cx="1873790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1A46C3A6-1349-4E05-B867-A33C3970CF22}"/>
              </a:ext>
            </a:extLst>
          </p:cNvPr>
          <p:cNvSpPr/>
          <p:nvPr/>
        </p:nvSpPr>
        <p:spPr>
          <a:xfrm>
            <a:off x="7116162" y="2076362"/>
            <a:ext cx="2139724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9DF649E-A8DA-4067-9162-5DC444294828}"/>
              </a:ext>
            </a:extLst>
          </p:cNvPr>
          <p:cNvSpPr txBox="1"/>
          <p:nvPr/>
        </p:nvSpPr>
        <p:spPr>
          <a:xfrm>
            <a:off x="2484231" y="2813800"/>
            <a:ext cx="5386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5400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7D785650-7A96-4DF1-88C5-ACAC2A8EB6E0}"/>
              </a:ext>
            </a:extLst>
          </p:cNvPr>
          <p:cNvSpPr txBox="1"/>
          <p:nvPr/>
        </p:nvSpPr>
        <p:spPr>
          <a:xfrm>
            <a:off x="2411102" y="4049195"/>
            <a:ext cx="5386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5400" dirty="0"/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1BF8168F-A478-45B6-801C-8AC810D0EE37}"/>
              </a:ext>
            </a:extLst>
          </p:cNvPr>
          <p:cNvCxnSpPr/>
          <p:nvPr/>
        </p:nvCxnSpPr>
        <p:spPr>
          <a:xfrm>
            <a:off x="7930569" y="4696025"/>
            <a:ext cx="43265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063D2585-C5A3-4FE3-80AD-4CA79B349E8A}"/>
              </a:ext>
            </a:extLst>
          </p:cNvPr>
          <p:cNvCxnSpPr/>
          <p:nvPr/>
        </p:nvCxnSpPr>
        <p:spPr>
          <a:xfrm>
            <a:off x="7817116" y="3310295"/>
            <a:ext cx="43265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A5A9A90E-93CC-4867-8E5E-8C1FE5403496}"/>
              </a:ext>
            </a:extLst>
          </p:cNvPr>
          <p:cNvSpPr txBox="1"/>
          <p:nvPr/>
        </p:nvSpPr>
        <p:spPr>
          <a:xfrm>
            <a:off x="9409939" y="2784400"/>
            <a:ext cx="104151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5400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64DB1C82-6647-4E7C-91B4-425B635BE708}"/>
              </a:ext>
            </a:extLst>
          </p:cNvPr>
          <p:cNvSpPr txBox="1"/>
          <p:nvPr/>
        </p:nvSpPr>
        <p:spPr>
          <a:xfrm>
            <a:off x="9447192" y="4150214"/>
            <a:ext cx="104151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5400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30C4326-2C95-4142-AE7E-9BA9F7A720BF}"/>
              </a:ext>
            </a:extLst>
          </p:cNvPr>
          <p:cNvSpPr txBox="1"/>
          <p:nvPr/>
        </p:nvSpPr>
        <p:spPr>
          <a:xfrm>
            <a:off x="3877213" y="2831801"/>
            <a:ext cx="104151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5400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3A846BC8-DA1D-4074-95D1-D322400AD0B6}"/>
              </a:ext>
            </a:extLst>
          </p:cNvPr>
          <p:cNvSpPr txBox="1"/>
          <p:nvPr/>
        </p:nvSpPr>
        <p:spPr>
          <a:xfrm>
            <a:off x="3844288" y="4025696"/>
            <a:ext cx="104151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5400" dirty="0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8CF8D1C4-6370-441F-B6AB-2719695F7A54}"/>
              </a:ext>
            </a:extLst>
          </p:cNvPr>
          <p:cNvGrpSpPr/>
          <p:nvPr/>
        </p:nvGrpSpPr>
        <p:grpSpPr>
          <a:xfrm>
            <a:off x="4438956" y="4054274"/>
            <a:ext cx="675449" cy="1075664"/>
            <a:chOff x="3387197" y="2381848"/>
            <a:chExt cx="675449" cy="1075664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D467718C-E211-4DAA-930B-0E9ED92DC7CB}"/>
                </a:ext>
              </a:extLst>
            </p:cNvPr>
            <p:cNvSpPr/>
            <p:nvPr/>
          </p:nvSpPr>
          <p:spPr>
            <a:xfrm>
              <a:off x="3387197" y="2381848"/>
              <a:ext cx="675449" cy="1075664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332A8CF-399D-4691-AED6-33D417E9AE8D}"/>
                </a:ext>
              </a:extLst>
            </p:cNvPr>
            <p:cNvCxnSpPr>
              <a:cxnSpLocks/>
            </p:cNvCxnSpPr>
            <p:nvPr/>
          </p:nvCxnSpPr>
          <p:spPr>
            <a:xfrm>
              <a:off x="3387197" y="2895600"/>
              <a:ext cx="67544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3191D7FF-C62A-4219-A148-404E04A49B5E}"/>
              </a:ext>
            </a:extLst>
          </p:cNvPr>
          <p:cNvGrpSpPr/>
          <p:nvPr/>
        </p:nvGrpSpPr>
        <p:grpSpPr>
          <a:xfrm>
            <a:off x="10055926" y="2772463"/>
            <a:ext cx="700330" cy="1075664"/>
            <a:chOff x="9742868" y="3811334"/>
            <a:chExt cx="700330" cy="1075664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6883080D-BE8B-4A74-A54C-AC84DE7FBC67}"/>
                </a:ext>
              </a:extLst>
            </p:cNvPr>
            <p:cNvSpPr/>
            <p:nvPr/>
          </p:nvSpPr>
          <p:spPr>
            <a:xfrm>
              <a:off x="9767749" y="3811334"/>
              <a:ext cx="675449" cy="1075664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41E6F4EC-50BF-4ADE-A05A-BC0B6AB84536}"/>
                </a:ext>
              </a:extLst>
            </p:cNvPr>
            <p:cNvCxnSpPr>
              <a:cxnSpLocks/>
            </p:cNvCxnSpPr>
            <p:nvPr/>
          </p:nvCxnSpPr>
          <p:spPr>
            <a:xfrm>
              <a:off x="9742868" y="4372074"/>
              <a:ext cx="67544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79CAC5D5-3E76-48C4-B18C-DFBF9648F80A}"/>
              </a:ext>
            </a:extLst>
          </p:cNvPr>
          <p:cNvGrpSpPr/>
          <p:nvPr/>
        </p:nvGrpSpPr>
        <p:grpSpPr>
          <a:xfrm>
            <a:off x="10194260" y="4083004"/>
            <a:ext cx="675449" cy="1075664"/>
            <a:chOff x="9691959" y="2438400"/>
            <a:chExt cx="675449" cy="1075664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4055DEDC-F77C-497D-8A02-C19A07540995}"/>
                </a:ext>
              </a:extLst>
            </p:cNvPr>
            <p:cNvSpPr/>
            <p:nvPr/>
          </p:nvSpPr>
          <p:spPr>
            <a:xfrm>
              <a:off x="9691959" y="2438400"/>
              <a:ext cx="675449" cy="1075664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C6EDE49A-AD60-4DC6-B54F-7512D936F91C}"/>
                </a:ext>
              </a:extLst>
            </p:cNvPr>
            <p:cNvCxnSpPr>
              <a:cxnSpLocks/>
            </p:cNvCxnSpPr>
            <p:nvPr/>
          </p:nvCxnSpPr>
          <p:spPr>
            <a:xfrm>
              <a:off x="9691959" y="3016512"/>
              <a:ext cx="67544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63194B55-842B-4FBC-905D-EAAB65E855D3}"/>
              </a:ext>
            </a:extLst>
          </p:cNvPr>
          <p:cNvGrpSpPr/>
          <p:nvPr/>
        </p:nvGrpSpPr>
        <p:grpSpPr>
          <a:xfrm>
            <a:off x="4548080" y="2766942"/>
            <a:ext cx="675450" cy="1075664"/>
            <a:chOff x="3490833" y="3886996"/>
            <a:chExt cx="675450" cy="1075664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DD8CFB3D-466F-41BF-8AF8-BB9FD2CBD155}"/>
                </a:ext>
              </a:extLst>
            </p:cNvPr>
            <p:cNvSpPr/>
            <p:nvPr/>
          </p:nvSpPr>
          <p:spPr>
            <a:xfrm>
              <a:off x="3490834" y="3886996"/>
              <a:ext cx="675449" cy="1075664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915ABA44-BB41-4409-9391-C30B93BBBD5A}"/>
                </a:ext>
              </a:extLst>
            </p:cNvPr>
            <p:cNvCxnSpPr>
              <a:cxnSpLocks/>
            </p:cNvCxnSpPr>
            <p:nvPr/>
          </p:nvCxnSpPr>
          <p:spPr>
            <a:xfrm>
              <a:off x="3490833" y="4442411"/>
              <a:ext cx="67544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TextBox 98"/>
          <p:cNvSpPr txBox="1"/>
          <p:nvPr/>
        </p:nvSpPr>
        <p:spPr>
          <a:xfrm>
            <a:off x="1217452" y="4246469"/>
            <a:ext cx="613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৫)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280950" y="2947013"/>
            <a:ext cx="613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979496" y="4339362"/>
            <a:ext cx="756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 )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009268" y="2820143"/>
            <a:ext cx="613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88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5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5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5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35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85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35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85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35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850"/>
                            </p:stCondLst>
                            <p:childTnLst>
                              <p:par>
                                <p:cTn id="5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350"/>
                            </p:stCondLst>
                            <p:childTnLst>
                              <p:par>
                                <p:cTn id="5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850"/>
                            </p:stCondLst>
                            <p:childTnLst>
                              <p:par>
                                <p:cTn id="6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350"/>
                            </p:stCondLst>
                            <p:childTnLst>
                              <p:par>
                                <p:cTn id="6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850"/>
                            </p:stCondLst>
                            <p:childTnLst>
                              <p:par>
                                <p:cTn id="6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350"/>
                            </p:stCondLst>
                            <p:childTnLst>
                              <p:par>
                                <p:cTn id="7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850"/>
                            </p:stCondLst>
                            <p:childTnLst>
                              <p:par>
                                <p:cTn id="7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350"/>
                            </p:stCondLst>
                            <p:childTnLst>
                              <p:par>
                                <p:cTn id="8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850"/>
                            </p:stCondLst>
                            <p:childTnLst>
                              <p:par>
                                <p:cTn id="8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350"/>
                            </p:stCondLst>
                            <p:childTnLst>
                              <p:par>
                                <p:cTn id="8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850"/>
                            </p:stCondLst>
                            <p:childTnLst>
                              <p:par>
                                <p:cTn id="9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350"/>
                            </p:stCondLst>
                            <p:childTnLst>
                              <p:par>
                                <p:cTn id="9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77" grpId="0"/>
      <p:bldP spid="78" grpId="0"/>
      <p:bldP spid="79" grpId="0"/>
      <p:bldP spid="80" grpId="0"/>
      <p:bldP spid="83" grpId="0"/>
      <p:bldP spid="84" grpId="0"/>
      <p:bldP spid="85" grpId="0"/>
      <p:bldP spid="8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6259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38491" y="6412374"/>
            <a:ext cx="10162572" cy="289367"/>
          </a:xfrm>
          <a:prstGeom prst="rect">
            <a:avLst/>
          </a:prstGeom>
          <a:solidFill>
            <a:srgbClr val="A526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Din Mohammad </a:t>
            </a:r>
            <a:r>
              <a:rPr lang="en-US" dirty="0" err="1">
                <a:solidFill>
                  <a:schemeClr val="bg1"/>
                </a:solidFill>
                <a:latin typeface="Arial Black" panose="020B0A04020102020204" pitchFamily="34" charset="0"/>
              </a:rPr>
              <a:t>Shopon</a:t>
            </a: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  Mob: 01720833739  Email: dmshopon1982@gmail.com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76" y="497711"/>
            <a:ext cx="10521387" cy="54979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241" y="2939969"/>
            <a:ext cx="8165518" cy="256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52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38491" y="6412374"/>
            <a:ext cx="10162572" cy="289367"/>
          </a:xfrm>
          <a:prstGeom prst="rect">
            <a:avLst/>
          </a:prstGeom>
          <a:solidFill>
            <a:srgbClr val="A526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Din Mohammad </a:t>
            </a:r>
            <a:r>
              <a:rPr lang="en-US" dirty="0" err="1">
                <a:solidFill>
                  <a:schemeClr val="bg1"/>
                </a:solidFill>
                <a:latin typeface="Arial Black" panose="020B0A04020102020204" pitchFamily="34" charset="0"/>
              </a:rPr>
              <a:t>Shopon</a:t>
            </a: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  Mob: 01720833739  Email: dmshopon1982@gmail.com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800" y="1337970"/>
            <a:ext cx="3324689" cy="418205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333500" y="1152326"/>
            <a:ext cx="5689600" cy="4697592"/>
          </a:xfrm>
          <a:prstGeom prst="roundRect">
            <a:avLst>
              <a:gd name="adj" fmla="val 19334"/>
            </a:avLst>
          </a:prstGeom>
          <a:solidFill>
            <a:srgbClr val="A4251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40602" y="1403732"/>
            <a:ext cx="50753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শ্রেনিঃ পঞ্চম </a:t>
            </a:r>
          </a:p>
          <a:p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গনিত</a:t>
            </a:r>
            <a:endParaRPr lang="en-US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অধ্যায়ঃ৬ </a:t>
            </a:r>
            <a:endParaRPr lang="bn-IN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ভগ্নাংশ</a:t>
            </a:r>
          </a:p>
          <a:p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সমহর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ভগ্নাংশ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endParaRPr lang="bn-IN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</a:p>
          <a:p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১/৭/২০২১ ইং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04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9" y="-11445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38491" y="6412374"/>
            <a:ext cx="10162572" cy="289367"/>
          </a:xfrm>
          <a:prstGeom prst="rect">
            <a:avLst/>
          </a:prstGeom>
          <a:solidFill>
            <a:srgbClr val="A526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Din Mohammad </a:t>
            </a:r>
            <a:r>
              <a:rPr lang="en-US" dirty="0" err="1">
                <a:solidFill>
                  <a:schemeClr val="bg1"/>
                </a:solidFill>
                <a:latin typeface="Arial Black" panose="020B0A04020102020204" pitchFamily="34" charset="0"/>
              </a:rPr>
              <a:t>Shopon</a:t>
            </a: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  Mob: 01720833739  Email: dmshopon1982@gmail.com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64766"/>
              </p:ext>
            </p:extLst>
          </p:nvPr>
        </p:nvGraphicFramePr>
        <p:xfrm>
          <a:off x="2974696" y="4037395"/>
          <a:ext cx="623875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7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7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7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7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7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30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03135" y="1521127"/>
            <a:ext cx="5918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9588" indent="14288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হলুদ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2398" y="810782"/>
            <a:ext cx="4375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ছবিটি লক্ষ্য কর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917902" y="1349647"/>
                <a:ext cx="1851950" cy="2179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bn-BD" sz="36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১</m:t>
                        </m:r>
                      </m:num>
                      <m:den>
                        <m:r>
                          <a:rPr lang="bn-IN" sz="3600" b="1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অংশ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  <a:p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  <a:p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7902" y="1349647"/>
                <a:ext cx="1851950" cy="21793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2768130" y="3102832"/>
            <a:ext cx="54151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9588" indent="14288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বা হয়নি?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91829" y="2335433"/>
            <a:ext cx="50273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09588" indent="14288"/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423228" y="2164274"/>
                <a:ext cx="1246512" cy="9180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bn-IN" sz="36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২</m:t>
                        </m:r>
                      </m:num>
                      <m:den>
                        <m:r>
                          <a:rPr lang="bn-IN" sz="36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 অংশ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3228" y="2164274"/>
                <a:ext cx="1246512" cy="918072"/>
              </a:xfrm>
              <a:prstGeom prst="rect">
                <a:avLst/>
              </a:prstGeom>
              <a:blipFill>
                <a:blip r:embed="rId4"/>
                <a:stretch>
                  <a:fillRect b="-9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8472971" y="3023356"/>
                <a:ext cx="1943161" cy="900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bn-IN" sz="3600" b="1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৩</m:t>
                        </m:r>
                      </m:num>
                      <m:den>
                        <m:r>
                          <a:rPr lang="bn-IN" sz="36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bn-IN" sz="3200" b="1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২</m:t>
                        </m:r>
                      </m:num>
                      <m:den>
                        <m:r>
                          <a:rPr lang="bn-IN" sz="32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 অংশ</a:t>
                </a:r>
                <a:endParaRPr lang="bn-IN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2971" y="3023356"/>
                <a:ext cx="1943161" cy="900055"/>
              </a:xfrm>
              <a:prstGeom prst="rect">
                <a:avLst/>
              </a:prstGeom>
              <a:blipFill>
                <a:blip r:embed="rId5"/>
                <a:stretch>
                  <a:fillRect r="-6897" b="-10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553426" y="4096908"/>
            <a:ext cx="56600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 নির্ণয় করলাম?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ভগ্নাংশের যোগ ও বিয়োগ  করে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12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38491" y="6412374"/>
            <a:ext cx="10162572" cy="289367"/>
          </a:xfrm>
          <a:prstGeom prst="rect">
            <a:avLst/>
          </a:prstGeom>
          <a:solidFill>
            <a:srgbClr val="A526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Din Mohammad </a:t>
            </a:r>
            <a:r>
              <a:rPr lang="en-US" dirty="0" err="1">
                <a:solidFill>
                  <a:schemeClr val="bg1"/>
                </a:solidFill>
                <a:latin typeface="Arial Black" panose="020B0A04020102020204" pitchFamily="34" charset="0"/>
              </a:rPr>
              <a:t>Shopon</a:t>
            </a: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  Mob: 01720833739  Email: dmshopon1982@gmail.com</a:t>
            </a:r>
          </a:p>
        </p:txBody>
      </p:sp>
      <p:sp>
        <p:nvSpPr>
          <p:cNvPr id="4" name="Rectangle 3"/>
          <p:cNvSpPr/>
          <p:nvPr/>
        </p:nvSpPr>
        <p:spPr>
          <a:xfrm>
            <a:off x="1494282" y="1072987"/>
            <a:ext cx="8879354" cy="390876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9600" b="0" cap="none" spc="0" dirty="0" smtClean="0">
                <a:ln w="0"/>
                <a:blipFill>
                  <a:blip r:embed="rId3"/>
                  <a:tile tx="0" ty="0" sx="100000" sy="100000" flip="none" algn="tl"/>
                </a:blip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</a:p>
          <a:p>
            <a:pPr algn="ctr"/>
            <a:endParaRPr lang="bn-IN" sz="8000" b="0" cap="none" spc="0" dirty="0" smtClean="0">
              <a:ln w="0"/>
              <a:blipFill>
                <a:blip r:embed="rId3"/>
                <a:tile tx="0" ty="0" sx="100000" sy="100000" flip="none" algn="tl"/>
              </a:blip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7200" dirty="0" smtClean="0">
                <a:ln w="0"/>
                <a:solidFill>
                  <a:srgbClr val="A4251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ভগ্নাংশের যোগ বিয়োগ</a:t>
            </a:r>
            <a:endParaRPr lang="en-US" sz="7200" b="0" cap="none" spc="0" dirty="0">
              <a:ln w="0"/>
              <a:solidFill>
                <a:srgbClr val="A4251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55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38491" y="6412374"/>
            <a:ext cx="10162572" cy="289367"/>
          </a:xfrm>
          <a:prstGeom prst="rect">
            <a:avLst/>
          </a:prstGeom>
          <a:solidFill>
            <a:srgbClr val="A526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Din Mohammad </a:t>
            </a:r>
            <a:r>
              <a:rPr lang="en-US" dirty="0" err="1">
                <a:solidFill>
                  <a:schemeClr val="bg1"/>
                </a:solidFill>
                <a:latin typeface="Arial Black" panose="020B0A04020102020204" pitchFamily="34" charset="0"/>
              </a:rPr>
              <a:t>Shopon</a:t>
            </a: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  Mob: 01720833739  Email: dmshopon1982@gmail.com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726FEA-79A3-4D84-B11D-0F4285CD22D1}"/>
              </a:ext>
            </a:extLst>
          </p:cNvPr>
          <p:cNvSpPr/>
          <p:nvPr/>
        </p:nvSpPr>
        <p:spPr>
          <a:xfrm>
            <a:off x="2890395" y="381000"/>
            <a:ext cx="586740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A4241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11500" dirty="0">
                <a:ln w="22225">
                  <a:solidFill>
                    <a:schemeClr val="accent2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4811E3-1726-4D7E-AF10-AED31482CEFE}"/>
              </a:ext>
            </a:extLst>
          </p:cNvPr>
          <p:cNvSpPr/>
          <p:nvPr/>
        </p:nvSpPr>
        <p:spPr>
          <a:xfrm>
            <a:off x="1587660" y="3033824"/>
            <a:ext cx="868121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20</a:t>
            </a:r>
            <a:r>
              <a:rPr lang="en-US" sz="32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en-US" sz="32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as-IN" sz="32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সমহবিশিষ্ট</a:t>
            </a:r>
            <a:r>
              <a:rPr lang="en-US" sz="32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ৃত,অপ্রক</a:t>
            </a:r>
            <a:r>
              <a:rPr lang="as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িশ্র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ভগ্নাংশের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যোগ-বিয়োগ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করত</a:t>
            </a:r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21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808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62939" y="6656022"/>
            <a:ext cx="8838124" cy="45719"/>
          </a:xfrm>
          <a:prstGeom prst="rect">
            <a:avLst/>
          </a:prstGeom>
          <a:solidFill>
            <a:srgbClr val="A526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Din Mohammad </a:t>
            </a:r>
            <a:r>
              <a:rPr lang="en-US" dirty="0" err="1">
                <a:solidFill>
                  <a:schemeClr val="bg1"/>
                </a:solidFill>
                <a:latin typeface="Arial Black" panose="020B0A04020102020204" pitchFamily="34" charset="0"/>
              </a:rPr>
              <a:t>Shopon</a:t>
            </a: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  Mob: 01720833739  Email: dmshopon1982@gmail.com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4039A9-A4D2-4E91-A6A8-1DC682940BFC}"/>
              </a:ext>
            </a:extLst>
          </p:cNvPr>
          <p:cNvSpPr/>
          <p:nvPr/>
        </p:nvSpPr>
        <p:spPr>
          <a:xfrm>
            <a:off x="6235350" y="2788693"/>
            <a:ext cx="10654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হর </a:t>
            </a:r>
            <a:endParaRPr lang="en-US" sz="5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FB4C73E-5A86-414D-8E8B-AFD1A8101F7C}"/>
              </a:ext>
            </a:extLst>
          </p:cNvPr>
          <p:cNvGrpSpPr/>
          <p:nvPr/>
        </p:nvGrpSpPr>
        <p:grpSpPr>
          <a:xfrm>
            <a:off x="2551350" y="3800764"/>
            <a:ext cx="798152" cy="1586089"/>
            <a:chOff x="2302503" y="-11919726"/>
            <a:chExt cx="917761" cy="1017693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E2B0F1C-CC0E-4C12-8DD1-987FF11ED0AF}"/>
                </a:ext>
              </a:extLst>
            </p:cNvPr>
            <p:cNvSpPr/>
            <p:nvPr/>
          </p:nvSpPr>
          <p:spPr>
            <a:xfrm>
              <a:off x="2302503" y="-7667219"/>
              <a:ext cx="869877" cy="592442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5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5</a:t>
              </a:r>
              <a:r>
                <a:rPr lang="bn-IN" sz="54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54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A95434A-8177-4C93-B285-3536590AE905}"/>
                </a:ext>
              </a:extLst>
            </p:cNvPr>
            <p:cNvSpPr/>
            <p:nvPr/>
          </p:nvSpPr>
          <p:spPr>
            <a:xfrm>
              <a:off x="2350387" y="-11919726"/>
              <a:ext cx="869877" cy="592442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5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3</a:t>
              </a:r>
              <a:r>
                <a:rPr lang="en-US" sz="54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54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372E185-90FA-423A-98DB-A80B628D7977}"/>
                </a:ext>
              </a:extLst>
            </p:cNvPr>
            <p:cNvCxnSpPr>
              <a:cxnSpLocks/>
            </p:cNvCxnSpPr>
            <p:nvPr/>
          </p:nvCxnSpPr>
          <p:spPr>
            <a:xfrm>
              <a:off x="2350387" y="-6373473"/>
              <a:ext cx="86987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78A768FA-E5E6-4DF5-B53E-17F685F1E172}"/>
              </a:ext>
            </a:extLst>
          </p:cNvPr>
          <p:cNvSpPr/>
          <p:nvPr/>
        </p:nvSpPr>
        <p:spPr>
          <a:xfrm>
            <a:off x="3342521" y="4130980"/>
            <a:ext cx="50570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endParaRPr lang="en-US" sz="6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14B23FE-1DAD-4A9F-AC03-394844E70042}"/>
              </a:ext>
            </a:extLst>
          </p:cNvPr>
          <p:cNvSpPr/>
          <p:nvPr/>
        </p:nvSpPr>
        <p:spPr>
          <a:xfrm>
            <a:off x="1193413" y="2457862"/>
            <a:ext cx="34551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মিশ্র ভগ্নাংশ = </a:t>
            </a:r>
            <a:endParaRPr lang="en-US" sz="5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B7A4B5-A533-4731-9227-DFCA44ABC698}"/>
              </a:ext>
            </a:extLst>
          </p:cNvPr>
          <p:cNvSpPr/>
          <p:nvPr/>
        </p:nvSpPr>
        <p:spPr>
          <a:xfrm>
            <a:off x="4767946" y="2100186"/>
            <a:ext cx="50527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পূর্ণ সংখ্যা 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হর + লব </a:t>
            </a:r>
            <a:endParaRPr lang="en-US" sz="5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733259-5EB5-4333-8298-30A43D0340A9}"/>
              </a:ext>
            </a:extLst>
          </p:cNvPr>
          <p:cNvCxnSpPr/>
          <p:nvPr/>
        </p:nvCxnSpPr>
        <p:spPr>
          <a:xfrm>
            <a:off x="4608546" y="2913482"/>
            <a:ext cx="5233987" cy="60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9557BC5-52A1-4AC7-AC8D-9DDBD389458D}"/>
              </a:ext>
            </a:extLst>
          </p:cNvPr>
          <p:cNvSpPr/>
          <p:nvPr/>
        </p:nvSpPr>
        <p:spPr>
          <a:xfrm>
            <a:off x="4066618" y="3345904"/>
            <a:ext cx="475329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= অপ্রকৃত ভগ্নাংশ  </a:t>
            </a:r>
            <a:endParaRPr lang="en-US" sz="5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DCC298-B1F5-4A46-AEDE-74089819ABCB}"/>
              </a:ext>
            </a:extLst>
          </p:cNvPr>
          <p:cNvSpPr/>
          <p:nvPr/>
        </p:nvSpPr>
        <p:spPr>
          <a:xfrm>
            <a:off x="2182171" y="4060127"/>
            <a:ext cx="50570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  </a:t>
            </a:r>
            <a:endParaRPr lang="en-US" sz="6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7C29476-96AB-4F7C-8757-1F7EB534467E}"/>
              </a:ext>
            </a:extLst>
          </p:cNvPr>
          <p:cNvCxnSpPr>
            <a:cxnSpLocks/>
          </p:cNvCxnSpPr>
          <p:nvPr/>
        </p:nvCxnSpPr>
        <p:spPr>
          <a:xfrm>
            <a:off x="3780304" y="4670169"/>
            <a:ext cx="37498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545F0F7-F153-433A-BCDE-092B0400CB1F}"/>
              </a:ext>
            </a:extLst>
          </p:cNvPr>
          <p:cNvSpPr/>
          <p:nvPr/>
        </p:nvSpPr>
        <p:spPr>
          <a:xfrm>
            <a:off x="6248789" y="3903654"/>
            <a:ext cx="50570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IN" sz="600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6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432DB5-B811-4764-A0D9-10EE675E1AC9}"/>
              </a:ext>
            </a:extLst>
          </p:cNvPr>
          <p:cNvSpPr/>
          <p:nvPr/>
        </p:nvSpPr>
        <p:spPr>
          <a:xfrm>
            <a:off x="4759319" y="3935883"/>
            <a:ext cx="122423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IN" sz="6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6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431FEF9-E6E1-494F-8943-DB059DDF2E43}"/>
              </a:ext>
            </a:extLst>
          </p:cNvPr>
          <p:cNvSpPr/>
          <p:nvPr/>
        </p:nvSpPr>
        <p:spPr>
          <a:xfrm>
            <a:off x="3927845" y="3920927"/>
            <a:ext cx="122423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6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14877BA-DB49-4E50-8641-023CDD800249}"/>
              </a:ext>
            </a:extLst>
          </p:cNvPr>
          <p:cNvSpPr/>
          <p:nvPr/>
        </p:nvSpPr>
        <p:spPr>
          <a:xfrm>
            <a:off x="5158565" y="4505234"/>
            <a:ext cx="50570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IN" sz="6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6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50BD232-5A49-42D7-80E7-B8FA26F958E3}"/>
              </a:ext>
            </a:extLst>
          </p:cNvPr>
          <p:cNvSpPr/>
          <p:nvPr/>
        </p:nvSpPr>
        <p:spPr>
          <a:xfrm>
            <a:off x="7543075" y="4130980"/>
            <a:ext cx="50570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endParaRPr lang="en-US" sz="6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9E30549-350F-4D2E-85E3-9BFC998CF078}"/>
              </a:ext>
            </a:extLst>
          </p:cNvPr>
          <p:cNvGrpSpPr/>
          <p:nvPr/>
        </p:nvGrpSpPr>
        <p:grpSpPr>
          <a:xfrm>
            <a:off x="7368097" y="3891728"/>
            <a:ext cx="2275653" cy="1655987"/>
            <a:chOff x="1295341" y="-59974"/>
            <a:chExt cx="2616680" cy="1062536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C22B9E7-2F46-48C1-97C2-D1647308A2EA}"/>
                </a:ext>
              </a:extLst>
            </p:cNvPr>
            <p:cNvSpPr/>
            <p:nvPr/>
          </p:nvSpPr>
          <p:spPr>
            <a:xfrm>
              <a:off x="1295341" y="-59974"/>
              <a:ext cx="2616680" cy="592439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54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১৩  </a:t>
              </a:r>
              <a:r>
                <a:rPr lang="en-US" sz="54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54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A379FED-F6EE-4618-8EC6-BB4EA66C030F}"/>
                </a:ext>
              </a:extLst>
            </p:cNvPr>
            <p:cNvSpPr/>
            <p:nvPr/>
          </p:nvSpPr>
          <p:spPr>
            <a:xfrm>
              <a:off x="2168743" y="4640999"/>
              <a:ext cx="869878" cy="592439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3</a:t>
              </a:r>
              <a:r>
                <a:rPr lang="en-US" sz="54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54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47EF455-AAB2-4B1C-BB78-DB4B93738D52}"/>
                </a:ext>
              </a:extLst>
            </p:cNvPr>
            <p:cNvCxnSpPr>
              <a:cxnSpLocks/>
            </p:cNvCxnSpPr>
            <p:nvPr/>
          </p:nvCxnSpPr>
          <p:spPr>
            <a:xfrm>
              <a:off x="2168744" y="4656628"/>
              <a:ext cx="86987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Horizontal Scroll 29"/>
          <p:cNvSpPr/>
          <p:nvPr/>
        </p:nvSpPr>
        <p:spPr>
          <a:xfrm>
            <a:off x="3349504" y="900189"/>
            <a:ext cx="5876349" cy="929851"/>
          </a:xfrm>
          <a:prstGeom prst="horizontalScroll">
            <a:avLst/>
          </a:prstGeom>
          <a:solidFill>
            <a:srgbClr val="A526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n w="0"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মিশ্র</a:t>
            </a:r>
            <a:r>
              <a:rPr lang="en-US" sz="4400" dirty="0">
                <a:ln w="0"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</a:t>
            </a:r>
            <a:r>
              <a:rPr lang="as-IN" sz="4400" dirty="0">
                <a:ln w="0"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 err="1">
                <a:ln w="0"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ংশকে</a:t>
            </a:r>
            <a:r>
              <a:rPr lang="en-US" sz="4400" dirty="0">
                <a:ln w="0"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n w="0"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অপ্রকৃত ভগ্নাংশ</a:t>
            </a:r>
            <a:r>
              <a:rPr lang="en-US" sz="4400" dirty="0">
                <a:ln w="0"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2" name="Oval 31"/>
          <p:cNvSpPr/>
          <p:nvPr/>
        </p:nvSpPr>
        <p:spPr>
          <a:xfrm>
            <a:off x="1204910" y="900189"/>
            <a:ext cx="1954521" cy="1557673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A4251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 জ্ঞান যাচাই</a:t>
            </a:r>
            <a:endParaRPr lang="en-US" sz="3600" dirty="0">
              <a:solidFill>
                <a:srgbClr val="A4251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70185" y="4049280"/>
            <a:ext cx="584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+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2825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92193" y="6458672"/>
            <a:ext cx="10162572" cy="289367"/>
          </a:xfrm>
          <a:prstGeom prst="rect">
            <a:avLst/>
          </a:prstGeom>
          <a:solidFill>
            <a:srgbClr val="A526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Din Mohammad </a:t>
            </a:r>
            <a:r>
              <a:rPr lang="en-US" dirty="0" err="1">
                <a:solidFill>
                  <a:schemeClr val="bg1"/>
                </a:solidFill>
                <a:latin typeface="Arial Black" panose="020B0A04020102020204" pitchFamily="34" charset="0"/>
              </a:rPr>
              <a:t>Shopon</a:t>
            </a: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  Mob: 01720833739  Email: dmshopon1982@gmail.com</a:t>
            </a:r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E03A3EC1-9EE5-4E15-9B5B-4058C28811DC}"/>
              </a:ext>
            </a:extLst>
          </p:cNvPr>
          <p:cNvSpPr/>
          <p:nvPr/>
        </p:nvSpPr>
        <p:spPr>
          <a:xfrm>
            <a:off x="162444" y="5541289"/>
            <a:ext cx="11774516" cy="2027629"/>
          </a:xfrm>
          <a:custGeom>
            <a:avLst/>
            <a:gdLst>
              <a:gd name="connsiteX0" fmla="*/ 0 w 11774516"/>
              <a:gd name="connsiteY0" fmla="*/ 0 h 2018027"/>
              <a:gd name="connsiteX1" fmla="*/ 11774516 w 11774516"/>
              <a:gd name="connsiteY1" fmla="*/ 0 h 2018027"/>
              <a:gd name="connsiteX2" fmla="*/ 11774516 w 11774516"/>
              <a:gd name="connsiteY2" fmla="*/ 2018027 h 2018027"/>
              <a:gd name="connsiteX3" fmla="*/ 0 w 11774516"/>
              <a:gd name="connsiteY3" fmla="*/ 2018027 h 2018027"/>
              <a:gd name="connsiteX4" fmla="*/ 0 w 11774516"/>
              <a:gd name="connsiteY4" fmla="*/ 0 h 2018027"/>
              <a:gd name="connsiteX0" fmla="*/ 0 w 11819486"/>
              <a:gd name="connsiteY0" fmla="*/ 0 h 2018027"/>
              <a:gd name="connsiteX1" fmla="*/ 11819486 w 11819486"/>
              <a:gd name="connsiteY1" fmla="*/ 764498 h 2018027"/>
              <a:gd name="connsiteX2" fmla="*/ 11774516 w 11819486"/>
              <a:gd name="connsiteY2" fmla="*/ 2018027 h 2018027"/>
              <a:gd name="connsiteX3" fmla="*/ 0 w 11819486"/>
              <a:gd name="connsiteY3" fmla="*/ 2018027 h 2018027"/>
              <a:gd name="connsiteX4" fmla="*/ 0 w 11819486"/>
              <a:gd name="connsiteY4" fmla="*/ 0 h 2018027"/>
              <a:gd name="connsiteX0" fmla="*/ 0 w 11819486"/>
              <a:gd name="connsiteY0" fmla="*/ 0 h 2018027"/>
              <a:gd name="connsiteX1" fmla="*/ 11819486 w 11819486"/>
              <a:gd name="connsiteY1" fmla="*/ 764498 h 2018027"/>
              <a:gd name="connsiteX2" fmla="*/ 11774516 w 11819486"/>
              <a:gd name="connsiteY2" fmla="*/ 2018027 h 2018027"/>
              <a:gd name="connsiteX3" fmla="*/ 0 w 11819486"/>
              <a:gd name="connsiteY3" fmla="*/ 2018027 h 2018027"/>
              <a:gd name="connsiteX4" fmla="*/ 0 w 11819486"/>
              <a:gd name="connsiteY4" fmla="*/ 0 h 2018027"/>
              <a:gd name="connsiteX0" fmla="*/ 14990 w 11819486"/>
              <a:gd name="connsiteY0" fmla="*/ 0 h 2003037"/>
              <a:gd name="connsiteX1" fmla="*/ 11819486 w 11819486"/>
              <a:gd name="connsiteY1" fmla="*/ 749508 h 2003037"/>
              <a:gd name="connsiteX2" fmla="*/ 11774516 w 11819486"/>
              <a:gd name="connsiteY2" fmla="*/ 2003037 h 2003037"/>
              <a:gd name="connsiteX3" fmla="*/ 0 w 11819486"/>
              <a:gd name="connsiteY3" fmla="*/ 2003037 h 2003037"/>
              <a:gd name="connsiteX4" fmla="*/ 14990 w 11819486"/>
              <a:gd name="connsiteY4" fmla="*/ 0 h 2003037"/>
              <a:gd name="connsiteX0" fmla="*/ 14990 w 11819486"/>
              <a:gd name="connsiteY0" fmla="*/ 0 h 2003037"/>
              <a:gd name="connsiteX1" fmla="*/ 11819486 w 11819486"/>
              <a:gd name="connsiteY1" fmla="*/ 749508 h 2003037"/>
              <a:gd name="connsiteX2" fmla="*/ 11774516 w 11819486"/>
              <a:gd name="connsiteY2" fmla="*/ 2003037 h 2003037"/>
              <a:gd name="connsiteX3" fmla="*/ 0 w 11819486"/>
              <a:gd name="connsiteY3" fmla="*/ 2003037 h 2003037"/>
              <a:gd name="connsiteX4" fmla="*/ 14990 w 11819486"/>
              <a:gd name="connsiteY4" fmla="*/ 0 h 2003037"/>
              <a:gd name="connsiteX0" fmla="*/ 14990 w 11819486"/>
              <a:gd name="connsiteY0" fmla="*/ 74808 h 2077845"/>
              <a:gd name="connsiteX1" fmla="*/ 5547481 w 11819486"/>
              <a:gd name="connsiteY1" fmla="*/ 493340 h 2077845"/>
              <a:gd name="connsiteX2" fmla="*/ 11819486 w 11819486"/>
              <a:gd name="connsiteY2" fmla="*/ 824316 h 2077845"/>
              <a:gd name="connsiteX3" fmla="*/ 11774516 w 11819486"/>
              <a:gd name="connsiteY3" fmla="*/ 2077845 h 2077845"/>
              <a:gd name="connsiteX4" fmla="*/ 0 w 11819486"/>
              <a:gd name="connsiteY4" fmla="*/ 2077845 h 2077845"/>
              <a:gd name="connsiteX5" fmla="*/ 14990 w 11819486"/>
              <a:gd name="connsiteY5" fmla="*/ 74808 h 2077845"/>
              <a:gd name="connsiteX0" fmla="*/ 14990 w 11819486"/>
              <a:gd name="connsiteY0" fmla="*/ 74808 h 2077845"/>
              <a:gd name="connsiteX1" fmla="*/ 5547481 w 11819486"/>
              <a:gd name="connsiteY1" fmla="*/ 493340 h 2077845"/>
              <a:gd name="connsiteX2" fmla="*/ 11819486 w 11819486"/>
              <a:gd name="connsiteY2" fmla="*/ 824316 h 2077845"/>
              <a:gd name="connsiteX3" fmla="*/ 11774516 w 11819486"/>
              <a:gd name="connsiteY3" fmla="*/ 2077845 h 2077845"/>
              <a:gd name="connsiteX4" fmla="*/ 0 w 11819486"/>
              <a:gd name="connsiteY4" fmla="*/ 2077845 h 2077845"/>
              <a:gd name="connsiteX5" fmla="*/ 14990 w 11819486"/>
              <a:gd name="connsiteY5" fmla="*/ 74808 h 2077845"/>
              <a:gd name="connsiteX0" fmla="*/ 14990 w 11819486"/>
              <a:gd name="connsiteY0" fmla="*/ 92364 h 2095401"/>
              <a:gd name="connsiteX1" fmla="*/ 5547481 w 11819486"/>
              <a:gd name="connsiteY1" fmla="*/ 510896 h 2095401"/>
              <a:gd name="connsiteX2" fmla="*/ 11819486 w 11819486"/>
              <a:gd name="connsiteY2" fmla="*/ 841872 h 2095401"/>
              <a:gd name="connsiteX3" fmla="*/ 11774516 w 11819486"/>
              <a:gd name="connsiteY3" fmla="*/ 2095401 h 2095401"/>
              <a:gd name="connsiteX4" fmla="*/ 0 w 11819486"/>
              <a:gd name="connsiteY4" fmla="*/ 2095401 h 2095401"/>
              <a:gd name="connsiteX5" fmla="*/ 14990 w 11819486"/>
              <a:gd name="connsiteY5" fmla="*/ 92364 h 2095401"/>
              <a:gd name="connsiteX0" fmla="*/ 14990 w 11819486"/>
              <a:gd name="connsiteY0" fmla="*/ 219856 h 2222893"/>
              <a:gd name="connsiteX1" fmla="*/ 900530 w 11819486"/>
              <a:gd name="connsiteY1" fmla="*/ 98742 h 2222893"/>
              <a:gd name="connsiteX2" fmla="*/ 5547481 w 11819486"/>
              <a:gd name="connsiteY2" fmla="*/ 638388 h 2222893"/>
              <a:gd name="connsiteX3" fmla="*/ 11819486 w 11819486"/>
              <a:gd name="connsiteY3" fmla="*/ 969364 h 2222893"/>
              <a:gd name="connsiteX4" fmla="*/ 11774516 w 11819486"/>
              <a:gd name="connsiteY4" fmla="*/ 2222893 h 2222893"/>
              <a:gd name="connsiteX5" fmla="*/ 0 w 11819486"/>
              <a:gd name="connsiteY5" fmla="*/ 2222893 h 2222893"/>
              <a:gd name="connsiteX6" fmla="*/ 14990 w 11819486"/>
              <a:gd name="connsiteY6" fmla="*/ 219856 h 2222893"/>
              <a:gd name="connsiteX0" fmla="*/ 14990 w 11819486"/>
              <a:gd name="connsiteY0" fmla="*/ 164998 h 2168035"/>
              <a:gd name="connsiteX1" fmla="*/ 900530 w 11819486"/>
              <a:gd name="connsiteY1" fmla="*/ 43884 h 2168035"/>
              <a:gd name="connsiteX2" fmla="*/ 5547481 w 11819486"/>
              <a:gd name="connsiteY2" fmla="*/ 583530 h 2168035"/>
              <a:gd name="connsiteX3" fmla="*/ 11819486 w 11819486"/>
              <a:gd name="connsiteY3" fmla="*/ 914506 h 2168035"/>
              <a:gd name="connsiteX4" fmla="*/ 11774516 w 11819486"/>
              <a:gd name="connsiteY4" fmla="*/ 2168035 h 2168035"/>
              <a:gd name="connsiteX5" fmla="*/ 0 w 11819486"/>
              <a:gd name="connsiteY5" fmla="*/ 2168035 h 2168035"/>
              <a:gd name="connsiteX6" fmla="*/ 14990 w 11819486"/>
              <a:gd name="connsiteY6" fmla="*/ 164998 h 2168035"/>
              <a:gd name="connsiteX0" fmla="*/ 14990 w 11819486"/>
              <a:gd name="connsiteY0" fmla="*/ 135795 h 2138832"/>
              <a:gd name="connsiteX1" fmla="*/ 900530 w 11819486"/>
              <a:gd name="connsiteY1" fmla="*/ 134602 h 2138832"/>
              <a:gd name="connsiteX2" fmla="*/ 5547481 w 11819486"/>
              <a:gd name="connsiteY2" fmla="*/ 554327 h 2138832"/>
              <a:gd name="connsiteX3" fmla="*/ 11819486 w 11819486"/>
              <a:gd name="connsiteY3" fmla="*/ 885303 h 2138832"/>
              <a:gd name="connsiteX4" fmla="*/ 11774516 w 11819486"/>
              <a:gd name="connsiteY4" fmla="*/ 2138832 h 2138832"/>
              <a:gd name="connsiteX5" fmla="*/ 0 w 11819486"/>
              <a:gd name="connsiteY5" fmla="*/ 2138832 h 2138832"/>
              <a:gd name="connsiteX6" fmla="*/ 14990 w 11819486"/>
              <a:gd name="connsiteY6" fmla="*/ 135795 h 2138832"/>
              <a:gd name="connsiteX0" fmla="*/ 14990 w 11819486"/>
              <a:gd name="connsiteY0" fmla="*/ 135795 h 2138832"/>
              <a:gd name="connsiteX1" fmla="*/ 900530 w 11819486"/>
              <a:gd name="connsiteY1" fmla="*/ 134602 h 2138832"/>
              <a:gd name="connsiteX2" fmla="*/ 5547481 w 11819486"/>
              <a:gd name="connsiteY2" fmla="*/ 554327 h 2138832"/>
              <a:gd name="connsiteX3" fmla="*/ 11819486 w 11819486"/>
              <a:gd name="connsiteY3" fmla="*/ 885303 h 2138832"/>
              <a:gd name="connsiteX4" fmla="*/ 11774516 w 11819486"/>
              <a:gd name="connsiteY4" fmla="*/ 2138832 h 2138832"/>
              <a:gd name="connsiteX5" fmla="*/ 0 w 11819486"/>
              <a:gd name="connsiteY5" fmla="*/ 2138832 h 2138832"/>
              <a:gd name="connsiteX6" fmla="*/ 14990 w 11819486"/>
              <a:gd name="connsiteY6" fmla="*/ 135795 h 2138832"/>
              <a:gd name="connsiteX0" fmla="*/ 14990 w 11819486"/>
              <a:gd name="connsiteY0" fmla="*/ 135795 h 2138832"/>
              <a:gd name="connsiteX1" fmla="*/ 900530 w 11819486"/>
              <a:gd name="connsiteY1" fmla="*/ 134602 h 2138832"/>
              <a:gd name="connsiteX2" fmla="*/ 5547481 w 11819486"/>
              <a:gd name="connsiteY2" fmla="*/ 554327 h 2138832"/>
              <a:gd name="connsiteX3" fmla="*/ 11819486 w 11819486"/>
              <a:gd name="connsiteY3" fmla="*/ 885303 h 2138832"/>
              <a:gd name="connsiteX4" fmla="*/ 11774516 w 11819486"/>
              <a:gd name="connsiteY4" fmla="*/ 2138832 h 2138832"/>
              <a:gd name="connsiteX5" fmla="*/ 0 w 11819486"/>
              <a:gd name="connsiteY5" fmla="*/ 2138832 h 2138832"/>
              <a:gd name="connsiteX6" fmla="*/ 14990 w 11819486"/>
              <a:gd name="connsiteY6" fmla="*/ 135795 h 2138832"/>
              <a:gd name="connsiteX0" fmla="*/ 14990 w 11819486"/>
              <a:gd name="connsiteY0" fmla="*/ 135795 h 2138832"/>
              <a:gd name="connsiteX1" fmla="*/ 900530 w 11819486"/>
              <a:gd name="connsiteY1" fmla="*/ 134602 h 2138832"/>
              <a:gd name="connsiteX2" fmla="*/ 5547481 w 11819486"/>
              <a:gd name="connsiteY2" fmla="*/ 554327 h 2138832"/>
              <a:gd name="connsiteX3" fmla="*/ 11819486 w 11819486"/>
              <a:gd name="connsiteY3" fmla="*/ 885303 h 2138832"/>
              <a:gd name="connsiteX4" fmla="*/ 11774516 w 11819486"/>
              <a:gd name="connsiteY4" fmla="*/ 2138832 h 2138832"/>
              <a:gd name="connsiteX5" fmla="*/ 0 w 11819486"/>
              <a:gd name="connsiteY5" fmla="*/ 2138832 h 2138832"/>
              <a:gd name="connsiteX6" fmla="*/ 14990 w 11819486"/>
              <a:gd name="connsiteY6" fmla="*/ 135795 h 2138832"/>
              <a:gd name="connsiteX0" fmla="*/ 14990 w 11774516"/>
              <a:gd name="connsiteY0" fmla="*/ 135795 h 2138832"/>
              <a:gd name="connsiteX1" fmla="*/ 900530 w 11774516"/>
              <a:gd name="connsiteY1" fmla="*/ 134602 h 2138832"/>
              <a:gd name="connsiteX2" fmla="*/ 5547481 w 11774516"/>
              <a:gd name="connsiteY2" fmla="*/ 554327 h 2138832"/>
              <a:gd name="connsiteX3" fmla="*/ 11759526 w 11774516"/>
              <a:gd name="connsiteY3" fmla="*/ 855322 h 2138832"/>
              <a:gd name="connsiteX4" fmla="*/ 11774516 w 11774516"/>
              <a:gd name="connsiteY4" fmla="*/ 2138832 h 2138832"/>
              <a:gd name="connsiteX5" fmla="*/ 0 w 11774516"/>
              <a:gd name="connsiteY5" fmla="*/ 2138832 h 2138832"/>
              <a:gd name="connsiteX6" fmla="*/ 14990 w 11774516"/>
              <a:gd name="connsiteY6" fmla="*/ 135795 h 2138832"/>
              <a:gd name="connsiteX0" fmla="*/ 14990 w 11774516"/>
              <a:gd name="connsiteY0" fmla="*/ 135795 h 2138832"/>
              <a:gd name="connsiteX1" fmla="*/ 900530 w 11774516"/>
              <a:gd name="connsiteY1" fmla="*/ 134602 h 2138832"/>
              <a:gd name="connsiteX2" fmla="*/ 5577462 w 11774516"/>
              <a:gd name="connsiteY2" fmla="*/ 539336 h 2138832"/>
              <a:gd name="connsiteX3" fmla="*/ 11759526 w 11774516"/>
              <a:gd name="connsiteY3" fmla="*/ 855322 h 2138832"/>
              <a:gd name="connsiteX4" fmla="*/ 11774516 w 11774516"/>
              <a:gd name="connsiteY4" fmla="*/ 2138832 h 2138832"/>
              <a:gd name="connsiteX5" fmla="*/ 0 w 11774516"/>
              <a:gd name="connsiteY5" fmla="*/ 2138832 h 2138832"/>
              <a:gd name="connsiteX6" fmla="*/ 14990 w 11774516"/>
              <a:gd name="connsiteY6" fmla="*/ 135795 h 2138832"/>
              <a:gd name="connsiteX0" fmla="*/ 14990 w 11774516"/>
              <a:gd name="connsiteY0" fmla="*/ 135795 h 2138832"/>
              <a:gd name="connsiteX1" fmla="*/ 900530 w 11774516"/>
              <a:gd name="connsiteY1" fmla="*/ 134602 h 2138832"/>
              <a:gd name="connsiteX2" fmla="*/ 5577462 w 11774516"/>
              <a:gd name="connsiteY2" fmla="*/ 539336 h 2138832"/>
              <a:gd name="connsiteX3" fmla="*/ 11759526 w 11774516"/>
              <a:gd name="connsiteY3" fmla="*/ 855322 h 2138832"/>
              <a:gd name="connsiteX4" fmla="*/ 11774516 w 11774516"/>
              <a:gd name="connsiteY4" fmla="*/ 2138832 h 2138832"/>
              <a:gd name="connsiteX5" fmla="*/ 0 w 11774516"/>
              <a:gd name="connsiteY5" fmla="*/ 2138832 h 2138832"/>
              <a:gd name="connsiteX6" fmla="*/ 14990 w 11774516"/>
              <a:gd name="connsiteY6" fmla="*/ 135795 h 2138832"/>
              <a:gd name="connsiteX0" fmla="*/ 14990 w 11774516"/>
              <a:gd name="connsiteY0" fmla="*/ 135795 h 2138832"/>
              <a:gd name="connsiteX1" fmla="*/ 900530 w 11774516"/>
              <a:gd name="connsiteY1" fmla="*/ 134602 h 2138832"/>
              <a:gd name="connsiteX2" fmla="*/ 5577462 w 11774516"/>
              <a:gd name="connsiteY2" fmla="*/ 539336 h 2138832"/>
              <a:gd name="connsiteX3" fmla="*/ 11729546 w 11774516"/>
              <a:gd name="connsiteY3" fmla="*/ 705421 h 2138832"/>
              <a:gd name="connsiteX4" fmla="*/ 11774516 w 11774516"/>
              <a:gd name="connsiteY4" fmla="*/ 2138832 h 2138832"/>
              <a:gd name="connsiteX5" fmla="*/ 0 w 11774516"/>
              <a:gd name="connsiteY5" fmla="*/ 2138832 h 2138832"/>
              <a:gd name="connsiteX6" fmla="*/ 14990 w 11774516"/>
              <a:gd name="connsiteY6" fmla="*/ 135795 h 2138832"/>
              <a:gd name="connsiteX0" fmla="*/ 14990 w 11774516"/>
              <a:gd name="connsiteY0" fmla="*/ 135795 h 2138832"/>
              <a:gd name="connsiteX1" fmla="*/ 900530 w 11774516"/>
              <a:gd name="connsiteY1" fmla="*/ 134602 h 2138832"/>
              <a:gd name="connsiteX2" fmla="*/ 5607442 w 11774516"/>
              <a:gd name="connsiteY2" fmla="*/ 434405 h 2138832"/>
              <a:gd name="connsiteX3" fmla="*/ 11729546 w 11774516"/>
              <a:gd name="connsiteY3" fmla="*/ 705421 h 2138832"/>
              <a:gd name="connsiteX4" fmla="*/ 11774516 w 11774516"/>
              <a:gd name="connsiteY4" fmla="*/ 2138832 h 2138832"/>
              <a:gd name="connsiteX5" fmla="*/ 0 w 11774516"/>
              <a:gd name="connsiteY5" fmla="*/ 2138832 h 2138832"/>
              <a:gd name="connsiteX6" fmla="*/ 14990 w 11774516"/>
              <a:gd name="connsiteY6" fmla="*/ 135795 h 2138832"/>
              <a:gd name="connsiteX0" fmla="*/ 0 w 11819487"/>
              <a:gd name="connsiteY0" fmla="*/ 179697 h 2017843"/>
              <a:gd name="connsiteX1" fmla="*/ 945501 w 11819487"/>
              <a:gd name="connsiteY1" fmla="*/ 13613 h 2017843"/>
              <a:gd name="connsiteX2" fmla="*/ 5652413 w 11819487"/>
              <a:gd name="connsiteY2" fmla="*/ 313416 h 2017843"/>
              <a:gd name="connsiteX3" fmla="*/ 11774517 w 11819487"/>
              <a:gd name="connsiteY3" fmla="*/ 584432 h 2017843"/>
              <a:gd name="connsiteX4" fmla="*/ 11819487 w 11819487"/>
              <a:gd name="connsiteY4" fmla="*/ 2017843 h 2017843"/>
              <a:gd name="connsiteX5" fmla="*/ 44971 w 11819487"/>
              <a:gd name="connsiteY5" fmla="*/ 2017843 h 2017843"/>
              <a:gd name="connsiteX6" fmla="*/ 0 w 11819487"/>
              <a:gd name="connsiteY6" fmla="*/ 179697 h 2017843"/>
              <a:gd name="connsiteX0" fmla="*/ 29979 w 11774516"/>
              <a:gd name="connsiteY0" fmla="*/ 179697 h 2017843"/>
              <a:gd name="connsiteX1" fmla="*/ 900530 w 11774516"/>
              <a:gd name="connsiteY1" fmla="*/ 13613 h 2017843"/>
              <a:gd name="connsiteX2" fmla="*/ 5607442 w 11774516"/>
              <a:gd name="connsiteY2" fmla="*/ 313416 h 2017843"/>
              <a:gd name="connsiteX3" fmla="*/ 11729546 w 11774516"/>
              <a:gd name="connsiteY3" fmla="*/ 584432 h 2017843"/>
              <a:gd name="connsiteX4" fmla="*/ 11774516 w 11774516"/>
              <a:gd name="connsiteY4" fmla="*/ 2017843 h 2017843"/>
              <a:gd name="connsiteX5" fmla="*/ 0 w 11774516"/>
              <a:gd name="connsiteY5" fmla="*/ 2017843 h 2017843"/>
              <a:gd name="connsiteX6" fmla="*/ 29979 w 11774516"/>
              <a:gd name="connsiteY6" fmla="*/ 179697 h 2017843"/>
              <a:gd name="connsiteX0" fmla="*/ 29979 w 11774516"/>
              <a:gd name="connsiteY0" fmla="*/ 179697 h 2017843"/>
              <a:gd name="connsiteX1" fmla="*/ 900530 w 11774516"/>
              <a:gd name="connsiteY1" fmla="*/ 13613 h 2017843"/>
              <a:gd name="connsiteX2" fmla="*/ 5607442 w 11774516"/>
              <a:gd name="connsiteY2" fmla="*/ 313416 h 2017843"/>
              <a:gd name="connsiteX3" fmla="*/ 11729546 w 11774516"/>
              <a:gd name="connsiteY3" fmla="*/ 584432 h 2017843"/>
              <a:gd name="connsiteX4" fmla="*/ 11774516 w 11774516"/>
              <a:gd name="connsiteY4" fmla="*/ 2017843 h 2017843"/>
              <a:gd name="connsiteX5" fmla="*/ 0 w 11774516"/>
              <a:gd name="connsiteY5" fmla="*/ 2017843 h 2017843"/>
              <a:gd name="connsiteX6" fmla="*/ 29979 w 11774516"/>
              <a:gd name="connsiteY6" fmla="*/ 179697 h 2017843"/>
              <a:gd name="connsiteX0" fmla="*/ 14989 w 11774516"/>
              <a:gd name="connsiteY0" fmla="*/ 174493 h 2027629"/>
              <a:gd name="connsiteX1" fmla="*/ 900530 w 11774516"/>
              <a:gd name="connsiteY1" fmla="*/ 23399 h 2027629"/>
              <a:gd name="connsiteX2" fmla="*/ 5607442 w 11774516"/>
              <a:gd name="connsiteY2" fmla="*/ 323202 h 2027629"/>
              <a:gd name="connsiteX3" fmla="*/ 11729546 w 11774516"/>
              <a:gd name="connsiteY3" fmla="*/ 594218 h 2027629"/>
              <a:gd name="connsiteX4" fmla="*/ 11774516 w 11774516"/>
              <a:gd name="connsiteY4" fmla="*/ 2027629 h 2027629"/>
              <a:gd name="connsiteX5" fmla="*/ 0 w 11774516"/>
              <a:gd name="connsiteY5" fmla="*/ 2027629 h 2027629"/>
              <a:gd name="connsiteX6" fmla="*/ 14989 w 11774516"/>
              <a:gd name="connsiteY6" fmla="*/ 174493 h 2027629"/>
              <a:gd name="connsiteX0" fmla="*/ 14989 w 11774516"/>
              <a:gd name="connsiteY0" fmla="*/ 174493 h 2027629"/>
              <a:gd name="connsiteX1" fmla="*/ 900530 w 11774516"/>
              <a:gd name="connsiteY1" fmla="*/ 23399 h 2027629"/>
              <a:gd name="connsiteX2" fmla="*/ 5607442 w 11774516"/>
              <a:gd name="connsiteY2" fmla="*/ 248251 h 2027629"/>
              <a:gd name="connsiteX3" fmla="*/ 11729546 w 11774516"/>
              <a:gd name="connsiteY3" fmla="*/ 594218 h 2027629"/>
              <a:gd name="connsiteX4" fmla="*/ 11774516 w 11774516"/>
              <a:gd name="connsiteY4" fmla="*/ 2027629 h 2027629"/>
              <a:gd name="connsiteX5" fmla="*/ 0 w 11774516"/>
              <a:gd name="connsiteY5" fmla="*/ 2027629 h 2027629"/>
              <a:gd name="connsiteX6" fmla="*/ 14989 w 11774516"/>
              <a:gd name="connsiteY6" fmla="*/ 174493 h 202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74516" h="2027629">
                <a:moveTo>
                  <a:pt x="14989" y="174493"/>
                </a:moveTo>
                <a:cubicBezTo>
                  <a:pt x="45156" y="-179532"/>
                  <a:pt x="-6562" y="133526"/>
                  <a:pt x="900530" y="23399"/>
                </a:cubicBezTo>
                <a:cubicBezTo>
                  <a:pt x="5585143" y="213076"/>
                  <a:pt x="3832587" y="-61745"/>
                  <a:pt x="5607442" y="248251"/>
                </a:cubicBezTo>
                <a:cubicBezTo>
                  <a:pt x="7574858" y="702952"/>
                  <a:pt x="10691707" y="317642"/>
                  <a:pt x="11729546" y="594218"/>
                </a:cubicBezTo>
                <a:lnTo>
                  <a:pt x="11774516" y="2027629"/>
                </a:lnTo>
                <a:lnTo>
                  <a:pt x="0" y="2027629"/>
                </a:lnTo>
                <a:lnTo>
                  <a:pt x="14989" y="174493"/>
                </a:lnTo>
                <a:close/>
              </a:path>
            </a:pathLst>
          </a:cu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812177-040D-460B-97A7-3964F14E16F2}"/>
              </a:ext>
            </a:extLst>
          </p:cNvPr>
          <p:cNvSpPr/>
          <p:nvPr/>
        </p:nvSpPr>
        <p:spPr>
          <a:xfrm>
            <a:off x="636131" y="2844936"/>
            <a:ext cx="47226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অপ্রকৃত </a:t>
            </a:r>
            <a:r>
              <a:rPr lang="bn-IN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IN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5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3A2B1D5-6630-4418-BC96-3E3463462D4F}"/>
              </a:ext>
            </a:extLst>
          </p:cNvPr>
          <p:cNvGrpSpPr/>
          <p:nvPr/>
        </p:nvGrpSpPr>
        <p:grpSpPr>
          <a:xfrm>
            <a:off x="5179823" y="2440936"/>
            <a:ext cx="869879" cy="1731329"/>
            <a:chOff x="2168743" y="3833000"/>
            <a:chExt cx="869879" cy="173132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951FF51-0A07-46B7-9842-9CA621415DE1}"/>
                </a:ext>
              </a:extLst>
            </p:cNvPr>
            <p:cNvSpPr/>
            <p:nvPr/>
          </p:nvSpPr>
          <p:spPr>
            <a:xfrm>
              <a:off x="2168745" y="3833000"/>
              <a:ext cx="86987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5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১৩  </a:t>
              </a:r>
              <a:r>
                <a:rPr lang="en-US" sz="5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54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88AA5A0-0640-4DA5-B961-4221FAD66BCC}"/>
                </a:ext>
              </a:extLst>
            </p:cNvPr>
            <p:cNvSpPr/>
            <p:nvPr/>
          </p:nvSpPr>
          <p:spPr>
            <a:xfrm>
              <a:off x="2168743" y="4640999"/>
              <a:ext cx="86987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৫  </a:t>
              </a:r>
              <a:endParaRPr lang="en-US" sz="54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A8337CD-28C6-4FF9-AEAB-49BB9BA353F5}"/>
                </a:ext>
              </a:extLst>
            </p:cNvPr>
            <p:cNvCxnSpPr>
              <a:cxnSpLocks/>
            </p:cNvCxnSpPr>
            <p:nvPr/>
          </p:nvCxnSpPr>
          <p:spPr>
            <a:xfrm>
              <a:off x="2168744" y="4656628"/>
              <a:ext cx="86987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641F50E-EA3F-4FA4-B7C3-B66DC15662C6}"/>
              </a:ext>
            </a:extLst>
          </p:cNvPr>
          <p:cNvCxnSpPr>
            <a:cxnSpLocks/>
          </p:cNvCxnSpPr>
          <p:nvPr/>
        </p:nvCxnSpPr>
        <p:spPr>
          <a:xfrm flipV="1">
            <a:off x="7086022" y="2529466"/>
            <a:ext cx="0" cy="24775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B3A5A43-68FB-4C90-8486-756CAC51ABDB}"/>
              </a:ext>
            </a:extLst>
          </p:cNvPr>
          <p:cNvSpPr/>
          <p:nvPr/>
        </p:nvSpPr>
        <p:spPr>
          <a:xfrm>
            <a:off x="9564304" y="2584600"/>
            <a:ext cx="58148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  </a:t>
            </a:r>
            <a:endParaRPr lang="en-US" sz="6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3CB876-2E7B-4824-8B3F-5D62B1F74F89}"/>
              </a:ext>
            </a:extLst>
          </p:cNvPr>
          <p:cNvGrpSpPr/>
          <p:nvPr/>
        </p:nvGrpSpPr>
        <p:grpSpPr>
          <a:xfrm>
            <a:off x="7662797" y="2529465"/>
            <a:ext cx="1846414" cy="1015664"/>
            <a:chOff x="7709095" y="1615065"/>
            <a:chExt cx="1846414" cy="101566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5E12E66-3469-40BD-9F9A-90D618DD5360}"/>
                </a:ext>
              </a:extLst>
            </p:cNvPr>
            <p:cNvSpPr/>
            <p:nvPr/>
          </p:nvSpPr>
          <p:spPr>
            <a:xfrm>
              <a:off x="7709095" y="1615066"/>
              <a:ext cx="581489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৫   </a:t>
              </a:r>
              <a:endParaRPr lang="en-US" sz="60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5DEF110-2B26-4D72-8BF7-4837110931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90584" y="1725336"/>
              <a:ext cx="0" cy="90539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B25EFA9-F24C-4DA0-8892-375740F6DBA0}"/>
                </a:ext>
              </a:extLst>
            </p:cNvPr>
            <p:cNvSpPr/>
            <p:nvPr/>
          </p:nvSpPr>
          <p:spPr>
            <a:xfrm>
              <a:off x="8345678" y="1615065"/>
              <a:ext cx="120983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১৩   </a:t>
              </a:r>
              <a:endParaRPr lang="en-US" sz="60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C738D4A-E45E-492C-988C-C7BF187E0B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55509" y="1755074"/>
              <a:ext cx="0" cy="83055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A59B1ADC-1A3F-4AE0-80DB-AC1EEFC77CBB}"/>
              </a:ext>
            </a:extLst>
          </p:cNvPr>
          <p:cNvSpPr/>
          <p:nvPr/>
        </p:nvSpPr>
        <p:spPr>
          <a:xfrm>
            <a:off x="8273588" y="3188386"/>
            <a:ext cx="120983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১০    </a:t>
            </a:r>
            <a:endParaRPr lang="en-US" sz="6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DA73A55-AC9E-45A2-9B02-B93723C660A5}"/>
              </a:ext>
            </a:extLst>
          </p:cNvPr>
          <p:cNvCxnSpPr>
            <a:cxnSpLocks/>
          </p:cNvCxnSpPr>
          <p:nvPr/>
        </p:nvCxnSpPr>
        <p:spPr>
          <a:xfrm flipH="1">
            <a:off x="8258937" y="4007101"/>
            <a:ext cx="125027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D6F35A42-56B6-43E8-9C7F-712B009D37A2}"/>
              </a:ext>
            </a:extLst>
          </p:cNvPr>
          <p:cNvSpPr/>
          <p:nvPr/>
        </p:nvSpPr>
        <p:spPr>
          <a:xfrm>
            <a:off x="8744521" y="3847307"/>
            <a:ext cx="58148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৩   </a:t>
            </a:r>
            <a:endParaRPr lang="en-US" sz="6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A9A5AFD-D4EB-414F-8A27-B8742196BA21}"/>
              </a:ext>
            </a:extLst>
          </p:cNvPr>
          <p:cNvSpPr/>
          <p:nvPr/>
        </p:nvSpPr>
        <p:spPr>
          <a:xfrm>
            <a:off x="8718953" y="3847307"/>
            <a:ext cx="58148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৩   </a:t>
            </a:r>
            <a:endParaRPr lang="en-US" sz="6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AAED225-31BD-4E24-A68A-323E5DECE893}"/>
              </a:ext>
            </a:extLst>
          </p:cNvPr>
          <p:cNvSpPr/>
          <p:nvPr/>
        </p:nvSpPr>
        <p:spPr>
          <a:xfrm>
            <a:off x="9549308" y="2584600"/>
            <a:ext cx="58148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  </a:t>
            </a:r>
            <a:endParaRPr lang="en-US" sz="6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985A582-5F4B-401B-85DE-7AB0899D1E0C}"/>
              </a:ext>
            </a:extLst>
          </p:cNvPr>
          <p:cNvSpPr/>
          <p:nvPr/>
        </p:nvSpPr>
        <p:spPr>
          <a:xfrm>
            <a:off x="5358787" y="3202768"/>
            <a:ext cx="58148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৫   </a:t>
            </a:r>
            <a:endParaRPr lang="en-US" sz="6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D3271F6-4B30-4D6C-9EF2-F46A6AF19A0B}"/>
              </a:ext>
            </a:extLst>
          </p:cNvPr>
          <p:cNvSpPr/>
          <p:nvPr/>
        </p:nvSpPr>
        <p:spPr>
          <a:xfrm>
            <a:off x="4269415" y="4127593"/>
            <a:ext cx="58148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=    </a:t>
            </a:r>
            <a:endParaRPr lang="en-US" sz="6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F2505B7-7A8B-4A03-A66B-39FA1F0235A2}"/>
              </a:ext>
            </a:extLst>
          </p:cNvPr>
          <p:cNvCxnSpPr>
            <a:cxnSpLocks/>
          </p:cNvCxnSpPr>
          <p:nvPr/>
        </p:nvCxnSpPr>
        <p:spPr>
          <a:xfrm flipH="1">
            <a:off x="5493722" y="4635424"/>
            <a:ext cx="90342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663FF9D-DF3F-457C-A21C-1240C02DCBF0}"/>
              </a:ext>
            </a:extLst>
          </p:cNvPr>
          <p:cNvGrpSpPr/>
          <p:nvPr/>
        </p:nvGrpSpPr>
        <p:grpSpPr>
          <a:xfrm>
            <a:off x="6338247" y="5011857"/>
            <a:ext cx="2962196" cy="931534"/>
            <a:chOff x="6484234" y="4113154"/>
            <a:chExt cx="3145173" cy="1125378"/>
          </a:xfrm>
          <a:noFill/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4AC578B-976D-4907-B56F-686749C748F8}"/>
                </a:ext>
              </a:extLst>
            </p:cNvPr>
            <p:cNvSpPr/>
            <p:nvPr/>
          </p:nvSpPr>
          <p:spPr>
            <a:xfrm>
              <a:off x="6501125" y="4234612"/>
              <a:ext cx="3128282" cy="1003920"/>
            </a:xfrm>
            <a:prstGeom prst="rect">
              <a:avLst/>
            </a:prstGeom>
            <a:grp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4800" dirty="0">
                  <a:ln w="0"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মিশ্র ভগ্নাংশ   </a:t>
              </a:r>
              <a:endParaRPr lang="en-US" sz="4800" b="0" cap="none" spc="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9" name="Speech Bubble: Oval 26">
              <a:extLst>
                <a:ext uri="{FF2B5EF4-FFF2-40B4-BE49-F238E27FC236}">
                  <a16:creationId xmlns:a16="http://schemas.microsoft.com/office/drawing/2014/main" id="{BA92DFCA-6E1E-4B41-BEEA-6E6B95DCC54B}"/>
                </a:ext>
              </a:extLst>
            </p:cNvPr>
            <p:cNvSpPr/>
            <p:nvPr/>
          </p:nvSpPr>
          <p:spPr>
            <a:xfrm>
              <a:off x="6484234" y="4113154"/>
              <a:ext cx="3128274" cy="1093796"/>
            </a:xfrm>
            <a:prstGeom prst="wedgeEllipseCallout">
              <a:avLst>
                <a:gd name="adj1" fmla="val -51291"/>
                <a:gd name="adj2" fmla="val -49771"/>
              </a:avLst>
            </a:prstGeom>
            <a:grp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33" name="Horizontal Scroll 32"/>
          <p:cNvSpPr/>
          <p:nvPr/>
        </p:nvSpPr>
        <p:spPr>
          <a:xfrm>
            <a:off x="3802791" y="912246"/>
            <a:ext cx="5679985" cy="902825"/>
          </a:xfrm>
          <a:prstGeom prst="horizontalScroll">
            <a:avLst/>
          </a:prstGeom>
          <a:solidFill>
            <a:srgbClr val="A526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800" b="1" dirty="0" smtClean="0">
              <a:ln w="0"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4000" b="1" dirty="0" smtClean="0">
                <a:ln w="0"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b="1" dirty="0">
                <a:ln w="0"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b="1" dirty="0">
                <a:ln w="0"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ln w="0"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ln w="0"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 err="1">
                <a:ln w="0"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ৃত</a:t>
            </a:r>
            <a:r>
              <a:rPr lang="en-US" sz="4000" b="1" dirty="0">
                <a:ln w="0"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</a:t>
            </a:r>
            <a:r>
              <a:rPr lang="as-IN" sz="4000" b="1" dirty="0">
                <a:ln w="0"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 err="1">
                <a:ln w="0"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ংশকে</a:t>
            </a:r>
            <a:r>
              <a:rPr lang="en-US" sz="4000" b="1" dirty="0">
                <a:ln w="0"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as-IN" sz="4000" b="1" dirty="0">
                <a:ln w="0"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b="1" dirty="0">
                <a:ln w="0"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ln w="0"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4000" b="1" dirty="0">
                <a:ln w="0"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ভগ্নাংশ </a:t>
            </a:r>
            <a:r>
              <a:rPr lang="en-US" sz="4000" b="1" dirty="0">
                <a:ln w="0"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n w="0"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n w="0"/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smtClean="0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n w="0"/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1241591" y="1036234"/>
            <a:ext cx="1954521" cy="1557673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A4251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 জ্ঞান যাচাই</a:t>
            </a:r>
            <a:endParaRPr lang="en-US" sz="3600" dirty="0">
              <a:solidFill>
                <a:srgbClr val="A4251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14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07407E-6 L -0.38216 0.22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15" y="1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6 L -0.26067 0.00139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34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22222E-6 L 0.01953 0.18472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7" y="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3" grpId="0"/>
      <p:bldP spid="19" grpId="0"/>
      <p:bldP spid="21" grpId="0"/>
      <p:bldP spid="22" grpId="0"/>
      <p:bldP spid="22" grpId="1"/>
      <p:bldP spid="23" grpId="0"/>
      <p:bldP spid="23" grpId="1"/>
      <p:bldP spid="24" grpId="0"/>
      <p:bldP spid="24" grpId="1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38491" y="6412374"/>
            <a:ext cx="10162572" cy="289367"/>
          </a:xfrm>
          <a:prstGeom prst="rect">
            <a:avLst/>
          </a:prstGeom>
          <a:solidFill>
            <a:srgbClr val="A526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Din Mohammad </a:t>
            </a:r>
            <a:r>
              <a:rPr lang="en-US" dirty="0" err="1">
                <a:solidFill>
                  <a:schemeClr val="bg1"/>
                </a:solidFill>
                <a:latin typeface="Arial Black" panose="020B0A04020102020204" pitchFamily="34" charset="0"/>
              </a:rPr>
              <a:t>Shopon</a:t>
            </a: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  Mob: 01720833739  Email: dmshopon1982@gmail.com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870966" y="1381836"/>
            <a:ext cx="2150664" cy="807337"/>
            <a:chOff x="780796" y="712694"/>
            <a:chExt cx="2150664" cy="8073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1506072" y="712694"/>
                  <a:ext cx="1425388" cy="8073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sz="2800" b="1" i="1" smtClean="0">
                              <a:latin typeface="Cambria Math" panose="02040503050406030204" pitchFamily="18" charset="0"/>
                            </a:rPr>
                            <m:t>৪</m:t>
                          </m:r>
                        </m:num>
                        <m:den>
                          <m:r>
                            <a:rPr lang="bn-IN" sz="2800" b="1" i="1" smtClean="0">
                              <a:latin typeface="Cambria Math" panose="02040503050406030204" pitchFamily="18" charset="0"/>
                            </a:rPr>
                            <m:t>৫</m:t>
                          </m:r>
                        </m:den>
                      </m:f>
                    </m:oMath>
                  </a14:m>
                  <a:r>
                    <a:rPr lang="bn-IN" sz="2800" b="1" dirty="0" smtClean="0"/>
                    <a:t>  +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bn-IN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sz="2800" b="1" i="1" smtClean="0">
                              <a:latin typeface="Cambria Math" panose="02040503050406030204" pitchFamily="18" charset="0"/>
                            </a:rPr>
                            <m:t>৪</m:t>
                          </m:r>
                        </m:num>
                        <m:den>
                          <m:r>
                            <a:rPr lang="bn-IN" sz="2800" b="1" i="1" smtClean="0">
                              <a:latin typeface="Cambria Math" panose="02040503050406030204" pitchFamily="18" charset="0"/>
                            </a:rPr>
                            <m:t>৫</m:t>
                          </m:r>
                        </m:den>
                      </m:f>
                    </m:oMath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6072" y="712694"/>
                  <a:ext cx="1425388" cy="807337"/>
                </a:xfrm>
                <a:prstGeom prst="rect">
                  <a:avLst/>
                </a:prstGeom>
                <a:blipFill>
                  <a:blip r:embed="rId4"/>
                  <a:stretch>
                    <a:fillRect b="-68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9"/>
            <p:cNvSpPr txBox="1"/>
            <p:nvPr/>
          </p:nvSpPr>
          <p:spPr>
            <a:xfrm>
              <a:off x="780796" y="899800"/>
              <a:ext cx="68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b="1" dirty="0" smtClean="0"/>
                <a:t>(১)</a:t>
              </a:r>
              <a:endParaRPr lang="en-US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409027" y="2445398"/>
                <a:ext cx="1269703" cy="766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b="1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IN" sz="2800" b="1" i="1" smtClean="0">
                            <a:latin typeface="Cambria Math" panose="02040503050406030204" pitchFamily="18" charset="0"/>
                          </a:rPr>
                          <m:t>৪</m:t>
                        </m:r>
                        <m:r>
                          <a:rPr lang="bn-IN" sz="2800" b="1" i="1" smtClean="0"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bn-IN" sz="2800" b="1" i="1" smtClean="0">
                            <a:latin typeface="Cambria Math" panose="02040503050406030204" pitchFamily="18" charset="0"/>
                          </a:rPr>
                          <m:t>৪</m:t>
                        </m:r>
                      </m:num>
                      <m:den>
                        <m:r>
                          <a:rPr lang="bn-IN" sz="2800" b="1" i="1" smtClean="0">
                            <a:latin typeface="Cambria Math" panose="02040503050406030204" pitchFamily="18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sz="2800" b="1" dirty="0" smtClean="0"/>
                  <a:t> </a:t>
                </a:r>
                <a:endParaRPr lang="en-US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9027" y="2445398"/>
                <a:ext cx="1269703" cy="766428"/>
              </a:xfrm>
              <a:prstGeom prst="rect">
                <a:avLst/>
              </a:prstGeom>
              <a:blipFill>
                <a:blip r:embed="rId5"/>
                <a:stretch>
                  <a:fillRect l="-9569" r="-9091" b="-12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439194" y="3429000"/>
                <a:ext cx="1014209" cy="8073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b="1" dirty="0" smtClean="0"/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IN" sz="2800" b="1" i="1" smtClean="0">
                            <a:latin typeface="Cambria Math" panose="02040503050406030204" pitchFamily="18" charset="0"/>
                          </a:rPr>
                          <m:t>৮</m:t>
                        </m:r>
                      </m:num>
                      <m:den>
                        <m:r>
                          <a:rPr lang="bn-IN" sz="2800" b="1" i="1" smtClean="0">
                            <a:latin typeface="Cambria Math" panose="02040503050406030204" pitchFamily="18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sz="2800" b="1" dirty="0" smtClean="0"/>
                  <a:t> </a:t>
                </a:r>
                <a:endParaRPr lang="en-US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9194" y="3429000"/>
                <a:ext cx="1014209" cy="807337"/>
              </a:xfrm>
              <a:prstGeom prst="rect">
                <a:avLst/>
              </a:prstGeom>
              <a:blipFill>
                <a:blip r:embed="rId6"/>
                <a:stretch>
                  <a:fillRect l="-11976" r="-8982"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341613" y="4537560"/>
                <a:ext cx="1209370" cy="733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 ১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IN" sz="2800" b="1" i="1" smtClean="0">
                            <a:latin typeface="Cambria Math" panose="02040503050406030204" pitchFamily="18" charset="0"/>
                          </a:rPr>
                          <m:t>৩</m:t>
                        </m:r>
                      </m:num>
                      <m:den>
                        <m:r>
                          <a:rPr lang="bn-IN" sz="2800" b="1" i="1" smtClean="0">
                            <a:latin typeface="Cambria Math" panose="02040503050406030204" pitchFamily="18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sz="2800" b="1" dirty="0" smtClean="0"/>
                  <a:t> </a:t>
                </a:r>
                <a:endParaRPr lang="en-US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1613" y="4537560"/>
                <a:ext cx="1209370" cy="733791"/>
              </a:xfrm>
              <a:prstGeom prst="rect">
                <a:avLst/>
              </a:prstGeom>
              <a:blipFill>
                <a:blip r:embed="rId7"/>
                <a:stretch>
                  <a:fillRect l="-10050" b="-132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/>
          <p:cNvSpPr/>
          <p:nvPr/>
        </p:nvSpPr>
        <p:spPr>
          <a:xfrm>
            <a:off x="1238491" y="974361"/>
            <a:ext cx="1311777" cy="1214812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rgbClr val="A4251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মূলপাঠ</a:t>
            </a:r>
            <a:endParaRPr lang="en-US" sz="4000" b="1" dirty="0">
              <a:solidFill>
                <a:srgbClr val="A4251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59B1ADC-1A3F-4AE0-80DB-AC1EEFC77CBB}"/>
              </a:ext>
            </a:extLst>
          </p:cNvPr>
          <p:cNvSpPr/>
          <p:nvPr/>
        </p:nvSpPr>
        <p:spPr>
          <a:xfrm>
            <a:off x="8516656" y="4114210"/>
            <a:ext cx="120983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4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AAED225-31BD-4E24-A68A-323E5DECE893}"/>
              </a:ext>
            </a:extLst>
          </p:cNvPr>
          <p:cNvSpPr/>
          <p:nvPr/>
        </p:nvSpPr>
        <p:spPr>
          <a:xfrm>
            <a:off x="9792376" y="3510424"/>
            <a:ext cx="58148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641F50E-EA3F-4FA4-B7C3-B66DC15662C6}"/>
              </a:ext>
            </a:extLst>
          </p:cNvPr>
          <p:cNvCxnSpPr>
            <a:cxnSpLocks/>
          </p:cNvCxnSpPr>
          <p:nvPr/>
        </p:nvCxnSpPr>
        <p:spPr>
          <a:xfrm flipV="1">
            <a:off x="7928615" y="3032724"/>
            <a:ext cx="0" cy="24775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D3CB876-2E7B-4824-8B3F-5D62B1F74F89}"/>
              </a:ext>
            </a:extLst>
          </p:cNvPr>
          <p:cNvGrpSpPr/>
          <p:nvPr/>
        </p:nvGrpSpPr>
        <p:grpSpPr>
          <a:xfrm>
            <a:off x="8088701" y="3300960"/>
            <a:ext cx="1846414" cy="1015663"/>
            <a:chOff x="7709095" y="1615065"/>
            <a:chExt cx="1846414" cy="1015663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5E12E66-3469-40BD-9F9A-90D618DD5360}"/>
                </a:ext>
              </a:extLst>
            </p:cNvPr>
            <p:cNvSpPr/>
            <p:nvPr/>
          </p:nvSpPr>
          <p:spPr>
            <a:xfrm>
              <a:off x="7709095" y="1615066"/>
              <a:ext cx="581489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32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৫   </a:t>
              </a:r>
              <a:endParaRPr lang="en-US" sz="32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5DEF110-2B26-4D72-8BF7-4837110931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90584" y="1725336"/>
              <a:ext cx="0" cy="90539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B25EFA9-F24C-4DA0-8892-375740F6DBA0}"/>
                </a:ext>
              </a:extLst>
            </p:cNvPr>
            <p:cNvSpPr/>
            <p:nvPr/>
          </p:nvSpPr>
          <p:spPr>
            <a:xfrm>
              <a:off x="8345678" y="1615065"/>
              <a:ext cx="1209831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8</a:t>
              </a:r>
              <a:r>
                <a:rPr lang="bn-IN" sz="32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endParaRPr lang="en-US" sz="32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C738D4A-E45E-492C-988C-C7BF187E0B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55509" y="1755074"/>
              <a:ext cx="0" cy="83055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A59B1ADC-1A3F-4AE0-80DB-AC1EEFC77CBB}"/>
              </a:ext>
            </a:extLst>
          </p:cNvPr>
          <p:cNvSpPr/>
          <p:nvPr/>
        </p:nvSpPr>
        <p:spPr>
          <a:xfrm>
            <a:off x="8699492" y="3959881"/>
            <a:ext cx="120983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2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DA73A55-AC9E-45A2-9B02-B93723C660A5}"/>
              </a:ext>
            </a:extLst>
          </p:cNvPr>
          <p:cNvCxnSpPr>
            <a:cxnSpLocks/>
          </p:cNvCxnSpPr>
          <p:nvPr/>
        </p:nvCxnSpPr>
        <p:spPr>
          <a:xfrm flipH="1">
            <a:off x="8684841" y="4442930"/>
            <a:ext cx="125027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FA9A5AFD-D4EB-414F-8A27-B8742196BA21}"/>
              </a:ext>
            </a:extLst>
          </p:cNvPr>
          <p:cNvSpPr/>
          <p:nvPr/>
        </p:nvSpPr>
        <p:spPr>
          <a:xfrm>
            <a:off x="9013662" y="4391650"/>
            <a:ext cx="58148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৩   </a:t>
            </a:r>
            <a:endParaRPr lang="en-US" sz="32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AAED225-31BD-4E24-A68A-323E5DECE893}"/>
              </a:ext>
            </a:extLst>
          </p:cNvPr>
          <p:cNvSpPr/>
          <p:nvPr/>
        </p:nvSpPr>
        <p:spPr>
          <a:xfrm>
            <a:off x="9975212" y="3356095"/>
            <a:ext cx="58148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346769" y="1291149"/>
            <a:ext cx="2002420" cy="555585"/>
          </a:xfrm>
          <a:prstGeom prst="rect">
            <a:avLst/>
          </a:prstGeom>
          <a:solidFill>
            <a:srgbClr val="F7F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A7241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4000" dirty="0" smtClean="0">
                <a:solidFill>
                  <a:srgbClr val="A7241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A7241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000" dirty="0">
              <a:solidFill>
                <a:srgbClr val="A7241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08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41" grpId="0"/>
      <p:bldP spid="43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40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38491" y="6412374"/>
            <a:ext cx="10162572" cy="289367"/>
          </a:xfrm>
          <a:prstGeom prst="rect">
            <a:avLst/>
          </a:prstGeom>
          <a:solidFill>
            <a:srgbClr val="A526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Din Mohammad </a:t>
            </a:r>
            <a:r>
              <a:rPr lang="en-US" dirty="0" err="1">
                <a:solidFill>
                  <a:schemeClr val="bg1"/>
                </a:solidFill>
                <a:latin typeface="Arial Black" panose="020B0A04020102020204" pitchFamily="34" charset="0"/>
              </a:rPr>
              <a:t>Shopon</a:t>
            </a: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  Mob: 01720833739  Email: dmshopon1982@gmail.com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406647" y="1426434"/>
                <a:ext cx="1425388" cy="8073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IN" sz="2800" b="1" i="1" smtClean="0">
                            <a:latin typeface="Cambria Math" panose="02040503050406030204" pitchFamily="18" charset="0"/>
                          </a:rPr>
                          <m:t>৭</m:t>
                        </m:r>
                      </m:num>
                      <m:den>
                        <m:r>
                          <a:rPr lang="bn-IN" sz="2800" b="1" i="1" smtClean="0">
                            <a:latin typeface="Cambria Math" panose="02040503050406030204" pitchFamily="18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sz="2800" b="1" dirty="0" smtClean="0"/>
                  <a:t> 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IN" sz="2800" b="1" i="1" smtClean="0">
                            <a:latin typeface="Cambria Math" panose="02040503050406030204" pitchFamily="18" charset="0"/>
                          </a:rPr>
                          <m:t>৪</m:t>
                        </m:r>
                      </m:num>
                      <m:den>
                        <m:r>
                          <a:rPr lang="bn-IN" sz="2800" b="1" i="1" smtClean="0">
                            <a:latin typeface="Cambria Math" panose="02040503050406030204" pitchFamily="18" charset="0"/>
                          </a:rPr>
                          <m:t>৫</m:t>
                        </m:r>
                      </m:den>
                    </m:f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6647" y="1426434"/>
                <a:ext cx="1425388" cy="807337"/>
              </a:xfrm>
              <a:prstGeom prst="rect">
                <a:avLst/>
              </a:prstGeom>
              <a:blipFill>
                <a:blip r:embed="rId3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221848" y="2445917"/>
                <a:ext cx="1425388" cy="862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IN" sz="3200" b="1" i="1" smtClean="0">
                            <a:latin typeface="Cambria Math" panose="02040503050406030204" pitchFamily="18" charset="0"/>
                          </a:rPr>
                          <m:t>৭</m:t>
                        </m:r>
                      </m:num>
                      <m:den>
                        <m:r>
                          <a:rPr lang="bn-IN" sz="3200" b="1" i="1" smtClean="0">
                            <a:latin typeface="Cambria Math" panose="02040503050406030204" pitchFamily="18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sz="3200" b="1" dirty="0" smtClean="0"/>
                  <a:t> 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IN" sz="3200" b="1" i="1" smtClean="0">
                            <a:latin typeface="Cambria Math" panose="02040503050406030204" pitchFamily="18" charset="0"/>
                          </a:rPr>
                          <m:t>৪</m:t>
                        </m:r>
                      </m:num>
                      <m:den>
                        <m:r>
                          <a:rPr lang="bn-IN" sz="3200" b="1" i="1" smtClean="0">
                            <a:latin typeface="Cambria Math" panose="02040503050406030204" pitchFamily="18" charset="0"/>
                          </a:rPr>
                          <m:t>৫</m:t>
                        </m:r>
                      </m:den>
                    </m:f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1848" y="2445917"/>
                <a:ext cx="1425388" cy="862800"/>
              </a:xfrm>
              <a:prstGeom prst="rect">
                <a:avLst/>
              </a:prstGeom>
              <a:blipFill>
                <a:blip r:embed="rId4"/>
                <a:stretch>
                  <a:fillRect b="-14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420961" y="2384361"/>
            <a:ext cx="1675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7233042" y="3926236"/>
            <a:ext cx="1096000" cy="81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640634" y="4069455"/>
            <a:ext cx="398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৫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7244601" y="3463542"/>
            <a:ext cx="398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/>
              <a:t>৭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7642613" y="3439888"/>
            <a:ext cx="398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-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7961403" y="3455372"/>
            <a:ext cx="615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৪</a:t>
            </a:r>
            <a:endParaRPr lang="en-US" sz="2000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7314813" y="5085861"/>
            <a:ext cx="1096000" cy="81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582036" y="5085861"/>
            <a:ext cx="398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৫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7582036" y="4562641"/>
            <a:ext cx="398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৩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6778372" y="3733322"/>
            <a:ext cx="398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=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6778372" y="4824251"/>
            <a:ext cx="398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=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1238491" y="1057849"/>
            <a:ext cx="5333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টিপস(যোগের নিয়মেই বিয়োগের ধারণা)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7623685" y="2687076"/>
            <a:ext cx="435867" cy="4358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489005" y="1535436"/>
            <a:ext cx="578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৬)</a:t>
            </a:r>
            <a:r>
              <a:rPr lang="bn-IN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96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20" grpId="0"/>
      <p:bldP spid="20" grpId="1"/>
      <p:bldP spid="21" grpId="0" animBg="1"/>
      <p:bldP spid="21" grpId="1" animBg="1"/>
      <p:bldP spid="21" grpId="2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3763</TotalTime>
  <Words>810</Words>
  <Application>Microsoft Office PowerPoint</Application>
  <PresentationFormat>Widescreen</PresentationFormat>
  <Paragraphs>323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Cambria Math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joy</dc:creator>
  <cp:lastModifiedBy>Din Mohammad</cp:lastModifiedBy>
  <cp:revision>347</cp:revision>
  <dcterms:created xsi:type="dcterms:W3CDTF">2021-03-24T10:59:39Z</dcterms:created>
  <dcterms:modified xsi:type="dcterms:W3CDTF">2021-07-02T06:29:04Z</dcterms:modified>
</cp:coreProperties>
</file>