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76" r:id="rId9"/>
    <p:sldId id="265" r:id="rId10"/>
    <p:sldId id="266" r:id="rId11"/>
    <p:sldId id="267" r:id="rId12"/>
    <p:sldId id="269" r:id="rId13"/>
    <p:sldId id="270" r:id="rId14"/>
    <p:sldId id="26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615"/>
    <a:srgbClr val="1F1B1C"/>
    <a:srgbClr val="555253"/>
    <a:srgbClr val="646162"/>
    <a:srgbClr val="A9A7A7"/>
    <a:srgbClr val="1E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5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5B3-B793-440E-BEEE-A84E83B5DD6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AD16-D7F2-4D06-AE48-83113FB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13" Type="http://schemas.openxmlformats.org/officeDocument/2006/relationships/image" Target="../media/image16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12" Type="http://schemas.openxmlformats.org/officeDocument/2006/relationships/image" Target="../media/image1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11" Type="http://schemas.openxmlformats.org/officeDocument/2006/relationships/image" Target="../media/image5.tmp"/><Relationship Id="rId5" Type="http://schemas.openxmlformats.org/officeDocument/2006/relationships/image" Target="../media/image9.tmp"/><Relationship Id="rId10" Type="http://schemas.openxmlformats.org/officeDocument/2006/relationships/image" Target="../media/image14.tmp"/><Relationship Id="rId4" Type="http://schemas.openxmlformats.org/officeDocument/2006/relationships/image" Target="../media/image8.tmp"/><Relationship Id="rId9" Type="http://schemas.openxmlformats.org/officeDocument/2006/relationships/image" Target="../media/image13.tmp"/><Relationship Id="rId1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image" Target="../media/image28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Relationship Id="rId14" Type="http://schemas.openxmlformats.org/officeDocument/2006/relationships/image" Target="../media/image29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0.tmp"/><Relationship Id="rId7" Type="http://schemas.openxmlformats.org/officeDocument/2006/relationships/image" Target="../media/image3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983243" y="12127590"/>
            <a:ext cx="872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Din Mohammad </a:t>
            </a:r>
            <a:r>
              <a:rPr lang="en-US" dirty="0" err="1"/>
              <a:t>Shopon</a:t>
            </a:r>
            <a:r>
              <a:rPr lang="en-US" dirty="0"/>
              <a:t>  Mob: 01720833739  Email: dmshopon1982@gmail,com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-8455" y="6493865"/>
            <a:ext cx="12187397" cy="3641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9278" y="6486711"/>
            <a:ext cx="872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Din Mohammad </a:t>
            </a:r>
            <a:r>
              <a:rPr lang="en-US" dirty="0" err="1"/>
              <a:t>Shopon</a:t>
            </a:r>
            <a:r>
              <a:rPr lang="en-US" dirty="0"/>
              <a:t>  Mob: 01720833739  Email: dmshopon1982@gmail,com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80" y="922347"/>
            <a:ext cx="12187397" cy="58954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-4606533" y="411236"/>
            <a:ext cx="1813560" cy="5471781"/>
            <a:chOff x="3603425" y="404313"/>
            <a:chExt cx="1813560" cy="5471781"/>
          </a:xfrm>
          <a:solidFill>
            <a:srgbClr val="002060"/>
          </a:solidFill>
        </p:grpSpPr>
        <p:sp>
          <p:nvSpPr>
            <p:cNvPr id="44" name="Freeform 43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46" name="Group 45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47" name="Oval 46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-6183131" y="411236"/>
            <a:ext cx="1813560" cy="5471781"/>
            <a:chOff x="3603425" y="404313"/>
            <a:chExt cx="1813560" cy="5471781"/>
          </a:xfrm>
        </p:grpSpPr>
        <p:sp>
          <p:nvSpPr>
            <p:cNvPr id="7" name="Freeform 6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41" name="Group 40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solidFill>
              <a:srgbClr val="FF0000"/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-3177166" y="389685"/>
            <a:ext cx="1813560" cy="5471781"/>
            <a:chOff x="3603425" y="404313"/>
            <a:chExt cx="1813560" cy="5471781"/>
          </a:xfrm>
          <a:solidFill>
            <a:srgbClr val="92D050"/>
          </a:solidFill>
        </p:grpSpPr>
        <p:sp>
          <p:nvSpPr>
            <p:cNvPr id="60" name="Freeform 59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62" name="Group 61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63" name="Oval 62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-1741232" y="411236"/>
            <a:ext cx="1813560" cy="5471781"/>
            <a:chOff x="3603425" y="404313"/>
            <a:chExt cx="1813560" cy="5471781"/>
          </a:xfrm>
          <a:solidFill>
            <a:srgbClr val="A30102"/>
          </a:solidFill>
        </p:grpSpPr>
        <p:sp>
          <p:nvSpPr>
            <p:cNvPr id="76" name="Freeform 75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78" name="Group 77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79" name="Oval 78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-7742412" y="411236"/>
            <a:ext cx="1813560" cy="5471781"/>
            <a:chOff x="3603425" y="404313"/>
            <a:chExt cx="1813560" cy="5471781"/>
          </a:xfrm>
          <a:solidFill>
            <a:srgbClr val="FFFF00"/>
          </a:solidFill>
        </p:grpSpPr>
        <p:sp>
          <p:nvSpPr>
            <p:cNvPr id="110" name="Freeform 109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112" name="Group 111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4" y="1676153"/>
            <a:ext cx="2065410" cy="2274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7" name="Rectangle 126"/>
          <p:cNvSpPr/>
          <p:nvPr/>
        </p:nvSpPr>
        <p:spPr>
          <a:xfrm>
            <a:off x="67157" y="3957645"/>
            <a:ext cx="3562244" cy="252906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53446" y="4270154"/>
            <a:ext cx="38248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দ্বীন মোহাম্মদ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সাতপোয়া তালটিয়া সরকারি প্রাথমিক বিদ্যালয়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সদর,গাজিপুর।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০১৭২০৮৩৩৭৩৯</a:t>
            </a:r>
          </a:p>
          <a:p>
            <a:r>
              <a:rPr lang="en-US" sz="1600" dirty="0" smtClean="0"/>
              <a:t>Email: dmshopon1982@gmail.com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62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586 0.00439 L 1.0112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46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943 0.0074 L 1.00847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88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3.7037E-6 L 0.98907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53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29167E-6 3.7037E-6 L 1.01393 0.0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0" y="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2.91667E-6 3.7037E-6 L 1.05352 -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8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" y="979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63" y="1846024"/>
            <a:ext cx="8708331" cy="1282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4326" y="1034716"/>
            <a:ext cx="4584032" cy="685800"/>
          </a:xfrm>
          <a:prstGeom prst="rect">
            <a:avLst/>
          </a:prstGeom>
          <a:solidFill>
            <a:srgbClr val="A526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491" y="2930553"/>
            <a:ext cx="25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গানিতিক বাক্যঃ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6075339" y="3070071"/>
            <a:ext cx="798152" cy="1032889"/>
            <a:chOff x="2302503" y="-10147518"/>
            <a:chExt cx="917761" cy="66273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02503" y="-7667219"/>
              <a:ext cx="869877" cy="4147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4147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EDCC298-B1F5-4A46-AEDE-74089819ABCB}"/>
              </a:ext>
            </a:extLst>
          </p:cNvPr>
          <p:cNvSpPr/>
          <p:nvPr/>
        </p:nvSpPr>
        <p:spPr>
          <a:xfrm>
            <a:off x="5640978" y="3294412"/>
            <a:ext cx="505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1573" y="3242797"/>
            <a:ext cx="64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+</a:t>
            </a:r>
            <a:endParaRPr lang="en-US" sz="4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4492635" y="3060439"/>
            <a:ext cx="775323" cy="1181713"/>
            <a:chOff x="2328753" y="-10147518"/>
            <a:chExt cx="891511" cy="758230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28753" y="-6712309"/>
              <a:ext cx="869877" cy="4147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4147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EDCC298-B1F5-4A46-AEDE-74089819ABCB}"/>
              </a:ext>
            </a:extLst>
          </p:cNvPr>
          <p:cNvSpPr/>
          <p:nvPr/>
        </p:nvSpPr>
        <p:spPr>
          <a:xfrm>
            <a:off x="4043339" y="3253718"/>
            <a:ext cx="505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4309" y="6369081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sz="1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3123" y="869246"/>
            <a:ext cx="404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গানিতিক বাক্য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4731513" y="1414780"/>
            <a:ext cx="810875" cy="1042426"/>
            <a:chOff x="2287873" y="-10147518"/>
            <a:chExt cx="932391" cy="66885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287873" y="-6816100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EDCC298-B1F5-4A46-AEDE-74089819ABCB}"/>
              </a:ext>
            </a:extLst>
          </p:cNvPr>
          <p:cNvSpPr/>
          <p:nvPr/>
        </p:nvSpPr>
        <p:spPr>
          <a:xfrm>
            <a:off x="4404872" y="1724077"/>
            <a:ext cx="5057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467" y="1672462"/>
            <a:ext cx="64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+</a:t>
            </a:r>
            <a:endParaRPr lang="en-US" sz="4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3267089" y="1419112"/>
            <a:ext cx="764435" cy="1053963"/>
            <a:chOff x="2341273" y="-10147518"/>
            <a:chExt cx="878991" cy="67626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41273" y="-6742075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EDCC298-B1F5-4A46-AEDE-74089819ABCB}"/>
              </a:ext>
            </a:extLst>
          </p:cNvPr>
          <p:cNvSpPr/>
          <p:nvPr/>
        </p:nvSpPr>
        <p:spPr>
          <a:xfrm>
            <a:off x="2807233" y="1683383"/>
            <a:ext cx="5057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4551578" y="2359627"/>
            <a:ext cx="763695" cy="933950"/>
            <a:chOff x="2342124" y="-9452952"/>
            <a:chExt cx="878140" cy="59925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44050" y="-6817557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2124" y="-9452952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089605" y="2479947"/>
            <a:ext cx="64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+</a:t>
            </a:r>
            <a:endParaRPr lang="en-US" sz="4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3233977" y="2356442"/>
            <a:ext cx="882289" cy="844807"/>
            <a:chOff x="2302503" y="-9730640"/>
            <a:chExt cx="1014507" cy="542059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02503" y="-7667219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2665" y="-9730640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15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447133" y="-687661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3292463" y="3156133"/>
            <a:ext cx="794829" cy="1043677"/>
            <a:chOff x="2306324" y="-10147518"/>
            <a:chExt cx="913940" cy="669661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06324" y="-6808073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5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4750473" y="3147301"/>
            <a:ext cx="774678" cy="1038443"/>
            <a:chOff x="2329495" y="-10147518"/>
            <a:chExt cx="890769" cy="66630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29495" y="-6841657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28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123999" y="3319992"/>
            <a:ext cx="64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+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81302" y="2587273"/>
            <a:ext cx="33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863812" y="3451935"/>
            <a:ext cx="33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                                    </a:t>
            </a:r>
            <a:endParaRPr lang="en-US" sz="24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3259230" y="4258546"/>
            <a:ext cx="2014398" cy="1064532"/>
            <a:chOff x="2295103" y="-10147518"/>
            <a:chExt cx="925161" cy="683043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295103" y="-6674260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5 +28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850015" y="4554348"/>
            <a:ext cx="33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5746565" y="4216134"/>
            <a:ext cx="821540" cy="1106944"/>
            <a:chOff x="2275610" y="-10147518"/>
            <a:chExt cx="944654" cy="710256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275610" y="-6402129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73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344625" y="4511936"/>
            <a:ext cx="33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                                    </a:t>
            </a:r>
            <a:endParaRPr lang="en-US" sz="2400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8490552" y="1710540"/>
            <a:ext cx="1846414" cy="1015663"/>
            <a:chOff x="7709095" y="1615065"/>
            <a:chExt cx="1846414" cy="1015663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১২ 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73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9101343" y="2369461"/>
            <a:ext cx="12098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72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9086692" y="3188176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9546708" y="3028382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10377063" y="1765675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7354122" y="4152296"/>
            <a:ext cx="821540" cy="1106944"/>
            <a:chOff x="2275610" y="-10147518"/>
            <a:chExt cx="944654" cy="710256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275610" y="-6402129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41273" y="-10147518"/>
              <a:ext cx="869877" cy="33571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>
            <a:off x="6620124" y="4524096"/>
            <a:ext cx="33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                                    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028121" y="4427482"/>
            <a:ext cx="51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cxnSp>
        <p:nvCxnSpPr>
          <p:cNvPr id="155" name="Straight Connector 154"/>
          <p:cNvCxnSpPr/>
          <p:nvPr/>
        </p:nvCxnSpPr>
        <p:spPr>
          <a:xfrm>
            <a:off x="8436631" y="1130968"/>
            <a:ext cx="53921" cy="4367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5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4" grpId="0"/>
      <p:bldP spid="37" grpId="0"/>
      <p:bldP spid="38" grpId="0"/>
      <p:bldP spid="39" grpId="0"/>
      <p:bldP spid="56" grpId="0"/>
      <p:bldP spid="62" grpId="0"/>
      <p:bldP spid="138" grpId="0"/>
      <p:bldP spid="140" grpId="0"/>
      <p:bldP spid="141" grpId="0"/>
      <p:bldP spid="152" grpId="0"/>
      <p:bldP spid="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95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1" y="1543505"/>
            <a:ext cx="2921724" cy="377098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41" y="1543505"/>
            <a:ext cx="2926554" cy="3865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9986" y="1061021"/>
            <a:ext cx="413202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করন</a:t>
            </a:r>
          </a:p>
          <a:p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৪৩ ও ৪৪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8020" y="1010067"/>
            <a:ext cx="2576332" cy="564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67" y="3342626"/>
            <a:ext cx="5894026" cy="138193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30" y="2459037"/>
            <a:ext cx="2660581" cy="7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5BB2C-F331-4C14-A01A-BB2A9C2C069F}"/>
              </a:ext>
            </a:extLst>
          </p:cNvPr>
          <p:cNvSpPr/>
          <p:nvPr/>
        </p:nvSpPr>
        <p:spPr>
          <a:xfrm>
            <a:off x="3267476" y="772773"/>
            <a:ext cx="466011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79"/>
          <a:stretch/>
        </p:blipFill>
        <p:spPr>
          <a:xfrm>
            <a:off x="1443790" y="2033392"/>
            <a:ext cx="8951494" cy="32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59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1312" y="6217051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6" y="523753"/>
            <a:ext cx="10521387" cy="5497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41" y="2939969"/>
            <a:ext cx="8165518" cy="25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337970"/>
            <a:ext cx="3324689" cy="41820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3500" y="1152326"/>
            <a:ext cx="5689600" cy="4697592"/>
          </a:xfrm>
          <a:prstGeom prst="roundRect">
            <a:avLst>
              <a:gd name="adj" fmla="val 19334"/>
            </a:avLst>
          </a:prstGeom>
          <a:solidFill>
            <a:srgbClr val="A4251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7200" y="1515963"/>
            <a:ext cx="5075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পঞ্চম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অধ্যায়ঃ৬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ভগ্নাংশ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১/৭/২০২১ ইং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318" y="2940765"/>
            <a:ext cx="5660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দুটি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Wave 13"/>
          <p:cNvSpPr/>
          <p:nvPr/>
        </p:nvSpPr>
        <p:spPr>
          <a:xfrm>
            <a:off x="1329714" y="1449216"/>
            <a:ext cx="3108960" cy="651510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       </a:t>
            </a:r>
            <a:endParaRPr lang="en-US" dirty="0"/>
          </a:p>
        </p:txBody>
      </p:sp>
      <p:sp>
        <p:nvSpPr>
          <p:cNvPr id="15" name="Wave 14"/>
          <p:cNvSpPr/>
          <p:nvPr/>
        </p:nvSpPr>
        <p:spPr>
          <a:xfrm>
            <a:off x="7862826" y="1553635"/>
            <a:ext cx="2241293" cy="651510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060"/>
          <a:stretch/>
        </p:blipFill>
        <p:spPr>
          <a:xfrm>
            <a:off x="1829386" y="2002954"/>
            <a:ext cx="881397" cy="103631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3"/>
          <a:stretch/>
        </p:blipFill>
        <p:spPr>
          <a:xfrm>
            <a:off x="7862826" y="2081250"/>
            <a:ext cx="644116" cy="10363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61226" y="2215460"/>
            <a:ext cx="232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ফিতা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3804" y="2366270"/>
            <a:ext cx="232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ফিতা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6797" y="2998947"/>
            <a:ext cx="936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ফিতা দুটি  একত্রে কত মিটার হবে কিভাবে নির্ণয় করব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80447" y="4323504"/>
            <a:ext cx="991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হলুদ ফিতা থেকে লাল ফিতা কত বড় তা কিভাবে নির্ণয় করব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77405" y="4964164"/>
            <a:ext cx="4919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দুটি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  করে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8538" y="807615"/>
            <a:ext cx="2754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বল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5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9" grpId="0"/>
      <p:bldP spid="20" grpId="0"/>
      <p:bldP spid="24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723" y="1313361"/>
            <a:ext cx="9714553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0" cap="none" spc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অপ্রকৃত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ংশে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রুপান্তর করে যোগ-বিয়োগ</a:t>
            </a:r>
            <a:endParaRPr lang="bn-IN" sz="5400" b="0" cap="none" spc="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7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491" y="2388998"/>
            <a:ext cx="9722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২০.১.৪ পূর্ণ অংশ ও ভগ্নাংশকে আলাদা করে বিভিন্ন হরবিশিষ্ট মিশ্র ভগ্নাংশের যোগ-বিয়োগ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অপ্রকৃত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ংশে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রুপান্তর করে যোগ-বিয়োগ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6907" y="1037067"/>
            <a:ext cx="2771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526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A526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36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34" y="848885"/>
            <a:ext cx="7072276" cy="92083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1" y="1734790"/>
            <a:ext cx="3634298" cy="1222834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43" y="3009537"/>
            <a:ext cx="1719573" cy="821854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92" y="3045781"/>
            <a:ext cx="2061109" cy="78911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04" y="3737520"/>
            <a:ext cx="1761963" cy="83064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99" y="4523130"/>
            <a:ext cx="1923623" cy="80865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45" y="4575919"/>
            <a:ext cx="1028504" cy="80273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91" y="1633594"/>
            <a:ext cx="3896269" cy="1314633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82" y="2948227"/>
            <a:ext cx="1696963" cy="103631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63" y="2883856"/>
            <a:ext cx="1823389" cy="935687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75" y="3751586"/>
            <a:ext cx="1512054" cy="10080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11036" y="3643731"/>
            <a:ext cx="49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920032" y="1769722"/>
            <a:ext cx="72190" cy="3971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47305" y="2913981"/>
            <a:ext cx="3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33322" y="3806472"/>
            <a:ext cx="649358" cy="483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/>
          <a:stretch/>
        </p:blipFill>
        <p:spPr>
          <a:xfrm>
            <a:off x="8376806" y="4769489"/>
            <a:ext cx="1901510" cy="8942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68065" y="4949076"/>
            <a:ext cx="337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=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90211" y="4713349"/>
            <a:ext cx="3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5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5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9192" y="6351407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64" y="947159"/>
            <a:ext cx="5887272" cy="96215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0" y="1909318"/>
            <a:ext cx="2073071" cy="102817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64" y="2085658"/>
            <a:ext cx="1914792" cy="9431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29" y="2085658"/>
            <a:ext cx="2074698" cy="85095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43" y="2053869"/>
            <a:ext cx="2324424" cy="91452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87" y="2064724"/>
            <a:ext cx="1857634" cy="9621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2434" y="3119168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=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80153" y="3364169"/>
            <a:ext cx="73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1F1B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200" dirty="0">
              <a:solidFill>
                <a:srgbClr val="1F1B1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4591" y="2936609"/>
            <a:ext cx="80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1F1B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200" dirty="0">
              <a:solidFill>
                <a:srgbClr val="1F1B1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6579" y="3028942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64616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000" dirty="0">
              <a:solidFill>
                <a:srgbClr val="64616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5665" y="2936610"/>
            <a:ext cx="69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1E1A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200" dirty="0">
              <a:solidFill>
                <a:srgbClr val="1E1A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02165" y="3473111"/>
            <a:ext cx="22888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88655" y="3192785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=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86374" y="3437786"/>
            <a:ext cx="73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20812" y="3010226"/>
            <a:ext cx="80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64591" y="2937632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1886" y="3010227"/>
            <a:ext cx="69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208386" y="3546728"/>
            <a:ext cx="22888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89" y="3035925"/>
            <a:ext cx="2308339" cy="874371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09" y="3865729"/>
            <a:ext cx="1951522" cy="1843769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40" y="3910296"/>
            <a:ext cx="1676907" cy="1676907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14" y="4126836"/>
            <a:ext cx="2476846" cy="1076475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3" y="4255798"/>
            <a:ext cx="1338533" cy="1061179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24" y="4264068"/>
            <a:ext cx="1630350" cy="12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30" y="-61978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4"/>
          <a:stretch/>
        </p:blipFill>
        <p:spPr>
          <a:xfrm>
            <a:off x="2835155" y="2095911"/>
            <a:ext cx="2550477" cy="93161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31" y="2949110"/>
            <a:ext cx="2576889" cy="9744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64002" y="4446626"/>
            <a:ext cx="2443858" cy="3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26009" y="4279072"/>
            <a:ext cx="101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4003" y="3811675"/>
            <a:ext cx="199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৪০+১৫-২৮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1094" y="3941781"/>
            <a:ext cx="28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৫৫-২৮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318018" y="4439384"/>
            <a:ext cx="1292028" cy="19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0855" y="4358805"/>
            <a:ext cx="66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192745" y="5376723"/>
            <a:ext cx="1550705" cy="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8847" y="5399889"/>
            <a:ext cx="1262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55633" y="5075690"/>
            <a:ext cx="56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=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653572" y="4926649"/>
            <a:ext cx="81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8983" y="5337192"/>
            <a:ext cx="81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6777" y="4185115"/>
            <a:ext cx="56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=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778459" y="4123460"/>
            <a:ext cx="56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=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2784294" y="5075690"/>
            <a:ext cx="56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=</a:t>
            </a:r>
            <a:endParaRPr lang="en-US" sz="3600" dirty="0"/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23" y="1022395"/>
            <a:ext cx="7205215" cy="1100908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3"/>
          <a:stretch/>
        </p:blipFill>
        <p:spPr>
          <a:xfrm>
            <a:off x="5385632" y="2170640"/>
            <a:ext cx="2355565" cy="94108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08" y="2241578"/>
            <a:ext cx="2038635" cy="876422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08" y="3111729"/>
            <a:ext cx="2076740" cy="857370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63" y="4965408"/>
            <a:ext cx="2105319" cy="86689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23900" y="6365149"/>
            <a:ext cx="1074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49177" y="4781372"/>
            <a:ext cx="75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10368" y="5270826"/>
            <a:ext cx="75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206785" y="4955469"/>
            <a:ext cx="997423" cy="43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56982" y="5371168"/>
            <a:ext cx="997423" cy="43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063189" y="4741828"/>
            <a:ext cx="81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06157" y="5397259"/>
            <a:ext cx="81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6" grpId="0"/>
      <p:bldP spid="25" grpId="0"/>
      <p:bldP spid="26" grpId="0"/>
      <p:bldP spid="29" grpId="0"/>
      <p:bldP spid="30" grpId="0"/>
      <p:bldP spid="40" grpId="0"/>
      <p:bldP spid="60" grpId="0"/>
      <p:bldP spid="62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364246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1" y="1890561"/>
            <a:ext cx="9459645" cy="3054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4615" y="1118937"/>
            <a:ext cx="4102769" cy="77162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401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Din Mohammad</cp:lastModifiedBy>
  <cp:revision>42</cp:revision>
  <dcterms:created xsi:type="dcterms:W3CDTF">2021-06-29T15:27:14Z</dcterms:created>
  <dcterms:modified xsi:type="dcterms:W3CDTF">2021-07-02T10:48:03Z</dcterms:modified>
</cp:coreProperties>
</file>