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7" r:id="rId2"/>
    <p:sldId id="472" r:id="rId3"/>
    <p:sldId id="256" r:id="rId4"/>
    <p:sldId id="465" r:id="rId5"/>
    <p:sldId id="432" r:id="rId6"/>
    <p:sldId id="261" r:id="rId7"/>
    <p:sldId id="473" r:id="rId8"/>
    <p:sldId id="474" r:id="rId9"/>
    <p:sldId id="475" r:id="rId10"/>
    <p:sldId id="476" r:id="rId11"/>
    <p:sldId id="477" r:id="rId12"/>
    <p:sldId id="463" r:id="rId13"/>
    <p:sldId id="464" r:id="rId14"/>
    <p:sldId id="455" r:id="rId15"/>
    <p:sldId id="45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4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8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767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5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43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96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90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5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2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7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8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9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2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1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2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9534710B-F6DE-7441-AB3B-EEAFA6121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34" y="1183821"/>
            <a:ext cx="8159204" cy="48862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2B166E-C089-0D4F-94DB-3ED30EB6CB74}"/>
              </a:ext>
            </a:extLst>
          </p:cNvPr>
          <p:cNvSpPr txBox="1"/>
          <p:nvPr/>
        </p:nvSpPr>
        <p:spPr>
          <a:xfrm>
            <a:off x="1143134" y="-24577"/>
            <a:ext cx="92872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0" b="1" dirty="0">
                <a:solidFill>
                  <a:srgbClr val="00B050"/>
                </a:solidFill>
                <a:latin typeface="NikoshBAN" pitchFamily="2" charset="0"/>
              </a:rPr>
              <a:t>স্বাগতম 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3838103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77DB81A8-3604-574A-B7EE-DE13D7062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61" y="1032409"/>
            <a:ext cx="5327815" cy="50770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C39823-3EFD-8E4D-989E-B99835B142D4}"/>
              </a:ext>
            </a:extLst>
          </p:cNvPr>
          <p:cNvSpPr txBox="1"/>
          <p:nvPr/>
        </p:nvSpPr>
        <p:spPr>
          <a:xfrm>
            <a:off x="359969" y="5975061"/>
            <a:ext cx="50544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NikoshBAN" pitchFamily="2" charset="0"/>
              </a:rPr>
              <a:t>মাটি ও পানির মিশ্রন</a:t>
            </a:r>
            <a:endParaRPr lang="en-US" sz="4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34628-4E70-834C-ADC6-6291D7335940}"/>
              </a:ext>
            </a:extLst>
          </p:cNvPr>
          <p:cNvSpPr txBox="1"/>
          <p:nvPr/>
        </p:nvSpPr>
        <p:spPr>
          <a:xfrm rot="10800000" flipV="1">
            <a:off x="-441614" y="218453"/>
            <a:ext cx="130752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NikoshBAN" pitchFamily="2" charset="0"/>
              </a:rPr>
              <a:t>বোর্ডের চিত্রের সাথে সবাই খাতায় আঁকা চিত্র মিলিয়ে নিই।</a:t>
            </a:r>
            <a:endParaRPr lang="en-US" sz="400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9CF06AB-EA1A-694A-A9F4-7F07B1F099AB}"/>
              </a:ext>
            </a:extLst>
          </p:cNvPr>
          <p:cNvSpPr/>
          <p:nvPr/>
        </p:nvSpPr>
        <p:spPr>
          <a:xfrm rot="10800000">
            <a:off x="4282821" y="3019114"/>
            <a:ext cx="4510080" cy="546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B4898AE-447B-A44A-AFF7-438BA7DD1DC7}"/>
              </a:ext>
            </a:extLst>
          </p:cNvPr>
          <p:cNvSpPr/>
          <p:nvPr/>
        </p:nvSpPr>
        <p:spPr>
          <a:xfrm rot="10800000">
            <a:off x="3967418" y="4388507"/>
            <a:ext cx="4510080" cy="546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2B46621-6081-FB45-9F93-6D374F0C7C28}"/>
              </a:ext>
            </a:extLst>
          </p:cNvPr>
          <p:cNvSpPr/>
          <p:nvPr/>
        </p:nvSpPr>
        <p:spPr>
          <a:xfrm rot="10800000">
            <a:off x="4282821" y="2261298"/>
            <a:ext cx="2263170" cy="546484"/>
          </a:xfrm>
          <a:prstGeom prst="rightArrow">
            <a:avLst>
              <a:gd name="adj1" fmla="val 7263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36A1667-0BB6-EA43-9A51-06D4035EE83A}"/>
              </a:ext>
            </a:extLst>
          </p:cNvPr>
          <p:cNvSpPr/>
          <p:nvPr/>
        </p:nvSpPr>
        <p:spPr>
          <a:xfrm rot="10800000">
            <a:off x="3967418" y="3735955"/>
            <a:ext cx="4510080" cy="546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ACDACD-FC1C-234D-8E55-57D949B739DF}"/>
              </a:ext>
            </a:extLst>
          </p:cNvPr>
          <p:cNvSpPr txBox="1"/>
          <p:nvPr/>
        </p:nvSpPr>
        <p:spPr>
          <a:xfrm>
            <a:off x="8792901" y="4357700"/>
            <a:ext cx="18660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NikoshBAN" pitchFamily="2" charset="0"/>
              </a:rPr>
              <a:t>পলি</a:t>
            </a:r>
            <a:endParaRPr lang="en-US" sz="4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B8D803-41B0-2B46-82A3-E41C08A7D211}"/>
              </a:ext>
            </a:extLst>
          </p:cNvPr>
          <p:cNvSpPr txBox="1"/>
          <p:nvPr/>
        </p:nvSpPr>
        <p:spPr>
          <a:xfrm>
            <a:off x="8405470" y="3735955"/>
            <a:ext cx="32887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NikoshBAN" pitchFamily="2" charset="0"/>
              </a:rPr>
              <a:t>কাদামাটি</a:t>
            </a:r>
            <a:endParaRPr lang="en-US" sz="40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A258A2-6AD6-E04F-B39F-08E603AC383E}"/>
              </a:ext>
            </a:extLst>
          </p:cNvPr>
          <p:cNvSpPr txBox="1"/>
          <p:nvPr/>
        </p:nvSpPr>
        <p:spPr>
          <a:xfrm>
            <a:off x="8405470" y="3019113"/>
            <a:ext cx="24533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NikoshBAN" pitchFamily="2" charset="0"/>
              </a:rPr>
              <a:t> পানি</a:t>
            </a:r>
            <a:endParaRPr lang="en-US" sz="40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002687-9B87-594B-A55F-D6FAAC1ABF82}"/>
              </a:ext>
            </a:extLst>
          </p:cNvPr>
          <p:cNvSpPr txBox="1"/>
          <p:nvPr/>
        </p:nvSpPr>
        <p:spPr>
          <a:xfrm>
            <a:off x="6753968" y="1712716"/>
            <a:ext cx="50544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NikoshBAN" pitchFamily="2" charset="0"/>
              </a:rPr>
              <a:t>উদ্ভিদ ও প্রাণর মৃতদেহের পচা অংশ </a:t>
            </a:r>
            <a:endParaRPr lang="en-US" sz="360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AFB5A580-5DB3-E44A-8DEF-73CF0E28795B}"/>
              </a:ext>
            </a:extLst>
          </p:cNvPr>
          <p:cNvSpPr/>
          <p:nvPr/>
        </p:nvSpPr>
        <p:spPr>
          <a:xfrm rot="10800000">
            <a:off x="3895390" y="5258220"/>
            <a:ext cx="4510080" cy="546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52ADB9-66D2-2D4C-A7B0-AFF3BACA6C62}"/>
              </a:ext>
            </a:extLst>
          </p:cNvPr>
          <p:cNvSpPr txBox="1"/>
          <p:nvPr/>
        </p:nvSpPr>
        <p:spPr>
          <a:xfrm>
            <a:off x="8405470" y="5249218"/>
            <a:ext cx="18660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NikoshBAN" pitchFamily="2" charset="0"/>
              </a:rPr>
              <a:t>বালি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0796868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10" grpId="0" animBg="1"/>
      <p:bldP spid="12" grpId="0" animBg="1"/>
      <p:bldP spid="14" grpId="0" animBg="1"/>
      <p:bldP spid="18" grpId="0"/>
      <p:bldP spid="20" grpId="0"/>
      <p:bldP spid="22" grpId="0"/>
      <p:bldP spid="24" grpId="0"/>
      <p:bldP spid="26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834628-4E70-834C-ADC6-6291D7335940}"/>
              </a:ext>
            </a:extLst>
          </p:cNvPr>
          <p:cNvSpPr txBox="1"/>
          <p:nvPr/>
        </p:nvSpPr>
        <p:spPr>
          <a:xfrm rot="10800000" flipV="1">
            <a:off x="617268" y="735058"/>
            <a:ext cx="851188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latin typeface="NikoshBAN" pitchFamily="2" charset="0"/>
              </a:rPr>
              <a:t>আমরা যখন মাটিতে পানি ঢালি তখন মাটি থেকে বুদবুদ বের হয়।আমরা গ্লাসে মাটির বিভিন্ন উপাদান দেখতে পাই।</a:t>
            </a:r>
            <a:r>
              <a:rPr lang="en-GB" sz="4000" b="1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</a:rPr>
              <a:t>নুড়ি</a:t>
            </a:r>
            <a:r>
              <a:rPr lang="en-GB" sz="4000" b="1" dirty="0">
                <a:latin typeface="NikoshBAN" pitchFamily="2" charset="0"/>
              </a:rPr>
              <a:t> </a:t>
            </a:r>
            <a:r>
              <a:rPr lang="en-GB" sz="4000" b="1" dirty="0">
                <a:solidFill>
                  <a:srgbClr val="00B050"/>
                </a:solidFill>
                <a:latin typeface="NikoshBAN" pitchFamily="2" charset="0"/>
              </a:rPr>
              <a:t>পাথর</a:t>
            </a:r>
            <a:r>
              <a:rPr lang="en-GB" sz="4000" b="1" dirty="0">
                <a:latin typeface="NikoshBAN" pitchFamily="2" charset="0"/>
              </a:rPr>
              <a:t>, </a:t>
            </a:r>
            <a:r>
              <a:rPr lang="en-GB" sz="4000" b="1" dirty="0">
                <a:solidFill>
                  <a:srgbClr val="FF0000"/>
                </a:solidFill>
                <a:latin typeface="NikoshBAN" pitchFamily="2" charset="0"/>
              </a:rPr>
              <a:t>বালি</a:t>
            </a:r>
            <a:r>
              <a:rPr lang="en-GB" sz="4000" b="1" dirty="0">
                <a:latin typeface="NikoshBAN" pitchFamily="2" charset="0"/>
              </a:rPr>
              <a:t>,</a:t>
            </a:r>
            <a:r>
              <a:rPr lang="en-GB" sz="4000" b="1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</a:rPr>
              <a:t>কাদা</a:t>
            </a:r>
            <a:r>
              <a:rPr lang="en-GB" sz="4000" b="1" dirty="0">
                <a:latin typeface="NikoshBAN" pitchFamily="2" charset="0"/>
              </a:rPr>
              <a:t>,</a:t>
            </a: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</a:rPr>
              <a:t>পানি</a:t>
            </a:r>
            <a:r>
              <a:rPr lang="en-GB" sz="4000" b="1" dirty="0">
                <a:latin typeface="NikoshBAN" pitchFamily="2" charset="0"/>
              </a:rPr>
              <a:t> </a:t>
            </a:r>
            <a:r>
              <a:rPr lang="en-GB" sz="4000" b="1" dirty="0">
                <a:solidFill>
                  <a:srgbClr val="FFC000"/>
                </a:solidFill>
                <a:latin typeface="NikoshBAN" pitchFamily="2" charset="0"/>
              </a:rPr>
              <a:t>বায়ু</a:t>
            </a:r>
            <a:r>
              <a:rPr lang="en-GB" sz="4000" b="1" dirty="0">
                <a:latin typeface="NikoshBAN" pitchFamily="2" charset="0"/>
              </a:rPr>
              <a:t> ইত্যাদি। এছাড়াও মাটিতে উদ্ভিদ ও প্রাণীর মৃতদেহের পঁচা অংশও মাটিতে থাকে।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260247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913B73-7355-7448-9908-A84488BB1DA2}"/>
              </a:ext>
            </a:extLst>
          </p:cNvPr>
          <p:cNvSpPr txBox="1"/>
          <p:nvPr/>
        </p:nvSpPr>
        <p:spPr>
          <a:xfrm>
            <a:off x="2814205" y="1275010"/>
            <a:ext cx="609847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  <a:latin typeface="NikoshBAN" pitchFamily="2" charset="0"/>
              </a:rPr>
              <a:t>পাঠ্যবই এর  ৩০ নম্বর  পৃষ্ঠা খুলে সরব পাঠ কর।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986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6F1BA1-E1A9-0D45-BAAB-24344755BEC6}"/>
              </a:ext>
            </a:extLst>
          </p:cNvPr>
          <p:cNvSpPr txBox="1"/>
          <p:nvPr/>
        </p:nvSpPr>
        <p:spPr>
          <a:xfrm>
            <a:off x="977241" y="953385"/>
            <a:ext cx="10724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NikoshBAN" pitchFamily="2" charset="0"/>
              </a:rPr>
              <a:t>১।মাটি কী?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3CD2CB-E150-D943-8034-617CCB268E49}"/>
              </a:ext>
            </a:extLst>
          </p:cNvPr>
          <p:cNvSpPr txBox="1"/>
          <p:nvPr/>
        </p:nvSpPr>
        <p:spPr>
          <a:xfrm>
            <a:off x="1066925" y="1975676"/>
            <a:ext cx="96981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</a:rPr>
              <a:t>২।মাটি কী দিয়ে তৈরি? </a:t>
            </a:r>
            <a:endParaRPr lang="en-GB" sz="4000" b="1">
              <a:solidFill>
                <a:schemeClr val="accent3">
                  <a:lumMod val="75000"/>
                </a:schemeClr>
              </a:solidFill>
              <a:latin typeface="NikoshBA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BD7A8D-1EDE-7040-8F72-2491F5A509A4}"/>
              </a:ext>
            </a:extLst>
          </p:cNvPr>
          <p:cNvSpPr txBox="1"/>
          <p:nvPr/>
        </p:nvSpPr>
        <p:spPr>
          <a:xfrm>
            <a:off x="977241" y="2997967"/>
            <a:ext cx="96981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00B0F0"/>
                </a:solidFill>
                <a:latin typeface="NikoshBAN" pitchFamily="2" charset="0"/>
              </a:rPr>
              <a:t>৩।দুইটি উপাদানের নাম বল।</a:t>
            </a:r>
            <a:endParaRPr lang="en-GB" sz="4000" b="1">
              <a:solidFill>
                <a:srgbClr val="00B0F0"/>
              </a:solidFill>
              <a:latin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769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53FD0-49E8-FC46-A28F-1F74DA21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668448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en-GB" sz="8000" b="1" dirty="0">
                <a:solidFill>
                  <a:srgbClr val="92D050"/>
                </a:solidFill>
                <a:latin typeface="NikoshBAN" pitchFamily="2" charset="0"/>
              </a:rPr>
              <a:t>বাড়ির কাজ</a:t>
            </a:r>
            <a:endParaRPr lang="en-US" sz="8000">
              <a:solidFill>
                <a:srgbClr val="92D05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7058C30-91E5-004D-96A6-5CC00F11295B}"/>
              </a:ext>
            </a:extLst>
          </p:cNvPr>
          <p:cNvSpPr txBox="1">
            <a:spLocks/>
          </p:cNvSpPr>
          <p:nvPr/>
        </p:nvSpPr>
        <p:spPr>
          <a:xfrm>
            <a:off x="631866" y="26757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002060"/>
                </a:solidFill>
                <a:latin typeface="NikoshBAN" pitchFamily="2" charset="0"/>
              </a:rPr>
              <a:t>মাটির উপাদান গুলোর আলাদা আলাদা চিত্র অংকন কর।</a:t>
            </a:r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4798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5F6FE80-B632-224C-9F88-A1AEAA5C13E7}"/>
              </a:ext>
            </a:extLst>
          </p:cNvPr>
          <p:cNvSpPr txBox="1"/>
          <p:nvPr/>
        </p:nvSpPr>
        <p:spPr>
          <a:xfrm>
            <a:off x="2238684" y="6049097"/>
            <a:ext cx="6680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00B050"/>
                </a:solidFill>
                <a:latin typeface="NikoshBAN" pitchFamily="2" charset="0"/>
              </a:rPr>
              <a:t>সবাইকে ধন্যবাদ </a:t>
            </a:r>
            <a:endParaRPr lang="en-US" sz="600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2F97DFB8-7B8B-124D-8C55-15976793B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97" y="60038"/>
            <a:ext cx="10467605" cy="539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92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ED0E2DDC-A97B-CC4C-B2CE-825DD296C8C6}"/>
              </a:ext>
            </a:extLst>
          </p:cNvPr>
          <p:cNvSpPr/>
          <p:nvPr/>
        </p:nvSpPr>
        <p:spPr>
          <a:xfrm>
            <a:off x="1029443" y="-102673"/>
            <a:ext cx="10623962" cy="7063345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8E0DEF3-9471-4448-B074-C09932D5DE4A}"/>
              </a:ext>
            </a:extLst>
          </p:cNvPr>
          <p:cNvSpPr txBox="1">
            <a:spLocks/>
          </p:cNvSpPr>
          <p:nvPr/>
        </p:nvSpPr>
        <p:spPr>
          <a:xfrm>
            <a:off x="417615" y="620352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b="1" dirty="0">
                <a:solidFill>
                  <a:srgbClr val="002060"/>
                </a:solidFill>
                <a:latin typeface="NikoshBAN" pitchFamily="2" charset="0"/>
              </a:rPr>
              <a:t>পরিচিতি</a:t>
            </a:r>
            <a:r>
              <a:rPr lang="en-GB" sz="9600" b="1" dirty="0">
                <a:solidFill>
                  <a:srgbClr val="00B050"/>
                </a:solidFill>
                <a:latin typeface="NikoshBAN" pitchFamily="2" charset="0"/>
              </a:rPr>
              <a:t> </a:t>
            </a:r>
            <a:endParaRPr lang="en-US" sz="115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FCC4660-DD5A-9A47-A8F4-DC23215A7BDB}"/>
              </a:ext>
            </a:extLst>
          </p:cNvPr>
          <p:cNvSpPr txBox="1">
            <a:spLocks/>
          </p:cNvSpPr>
          <p:nvPr/>
        </p:nvSpPr>
        <p:spPr>
          <a:xfrm>
            <a:off x="1928752" y="2071862"/>
            <a:ext cx="5181599" cy="298120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F0"/>
                </a:solidFill>
                <a:latin typeface="NikoshBAN" pitchFamily="2" charset="0"/>
              </a:rPr>
              <a:t>মোঃশাখাওয়াৎ হোসেন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F0"/>
                </a:solidFill>
                <a:latin typeface="NikoshBAN" pitchFamily="2" charset="0"/>
              </a:rPr>
              <a:t>সহকারী শিক্ষক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F0"/>
                </a:solidFill>
                <a:latin typeface="NikoshBAN" pitchFamily="2" charset="0"/>
              </a:rPr>
              <a:t>বড়গাংনী সরকারি প্রাথমিক বিদ্যালয়,আলমডাঙ্গা,চুয়াডাঙ্গা।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76B7BAE0-E4AF-254F-9EF9-AEE740A4F305}"/>
              </a:ext>
            </a:extLst>
          </p:cNvPr>
          <p:cNvSpPr txBox="1">
            <a:spLocks/>
          </p:cNvSpPr>
          <p:nvPr/>
        </p:nvSpPr>
        <p:spPr>
          <a:xfrm>
            <a:off x="7198921" y="2071862"/>
            <a:ext cx="5181600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50"/>
                </a:solidFill>
                <a:latin typeface="NikoshBAN" pitchFamily="2" charset="0"/>
              </a:rPr>
              <a:t>শ্রেণিঃতৃতীয়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50"/>
                </a:solidFill>
                <a:latin typeface="NikoshBAN" pitchFamily="2" charset="0"/>
              </a:rPr>
              <a:t>বিষয়ঃপ্রাথমিকে বিজ্ঞান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50"/>
                </a:solidFill>
                <a:latin typeface="NikoshBAN" pitchFamily="2" charset="0"/>
              </a:rPr>
              <a:t>অধ্যায়ঃ৫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50"/>
                </a:solidFill>
                <a:latin typeface="NikoshBAN" pitchFamily="2" charset="0"/>
              </a:rPr>
              <a:t>পাঠ শিরোনামঃমাটি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50"/>
                </a:solidFill>
                <a:latin typeface="NikoshBAN" pitchFamily="2" charset="0"/>
              </a:rPr>
              <a:t>পাঠঃপাঠ ১,মাটির উপাদান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50"/>
                </a:solidFill>
                <a:latin typeface="NikoshBAN" pitchFamily="2" charset="0"/>
              </a:rPr>
              <a:t>(আমরা মাটির.........মাটিতে থাকে।)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50"/>
                </a:solidFill>
                <a:latin typeface="NikoshBAN" pitchFamily="2" charset="0"/>
              </a:rPr>
              <a:t> সময়ঃ৪০ মিনিট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B050"/>
                </a:solidFill>
                <a:latin typeface="NikoshBAN" pitchFamily="2" charset="0"/>
              </a:rPr>
              <a:t>তারিখঃ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419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7C79B2-E6BA-774F-94FF-9329F3DBF8D1}"/>
              </a:ext>
            </a:extLst>
          </p:cNvPr>
          <p:cNvSpPr txBox="1"/>
          <p:nvPr/>
        </p:nvSpPr>
        <p:spPr>
          <a:xfrm>
            <a:off x="1905000" y="766948"/>
            <a:ext cx="97352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dirty="0">
                <a:solidFill>
                  <a:srgbClr val="FF0000"/>
                </a:solidFill>
                <a:latin typeface="NikoshBAN" pitchFamily="2" charset="0"/>
              </a:rPr>
              <a:t>শিখনফলঃ</a:t>
            </a:r>
          </a:p>
          <a:p>
            <a:pPr algn="l"/>
            <a:r>
              <a:rPr lang="en-GB" sz="4800" b="1" dirty="0">
                <a:solidFill>
                  <a:srgbClr val="0070C0"/>
                </a:solidFill>
                <a:latin typeface="NikoshBAN" pitchFamily="2" charset="0"/>
              </a:rPr>
              <a:t>৪.১.২ গঠন অনুযায়ী মাটি সনাক্ত করতে পারবে।</a:t>
            </a: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500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D490FF-07DC-BF4A-B542-12CB93F5280C}"/>
              </a:ext>
            </a:extLst>
          </p:cNvPr>
          <p:cNvSpPr txBox="1"/>
          <p:nvPr/>
        </p:nvSpPr>
        <p:spPr>
          <a:xfrm rot="10800000" flipV="1">
            <a:off x="98960" y="1487755"/>
            <a:ext cx="1121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accent5"/>
                </a:solidFill>
                <a:latin typeface="NikoshBAN" pitchFamily="2" charset="0"/>
              </a:rPr>
              <a:t>১।আমরা কোথায় বসবাস করি?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8C48B9-5A8F-D646-932A-D27E98731A2A}"/>
              </a:ext>
            </a:extLst>
          </p:cNvPr>
          <p:cNvSpPr txBox="1"/>
          <p:nvPr/>
        </p:nvSpPr>
        <p:spPr>
          <a:xfrm rot="10800000" flipV="1">
            <a:off x="210291" y="2801188"/>
            <a:ext cx="11214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>
                <a:solidFill>
                  <a:srgbClr val="002060"/>
                </a:solidFill>
                <a:latin typeface="NikoshBAN" pitchFamily="2" charset="0"/>
              </a:rPr>
              <a:t>২।উদ্ভিদ কোথায় জন্মায়?</a:t>
            </a:r>
            <a:r>
              <a:rPr lang="en-GB" sz="4800" b="1">
                <a:solidFill>
                  <a:srgbClr val="00B050"/>
                </a:solidFill>
                <a:latin typeface="NikoshBAN" pitchFamily="2" charset="0"/>
              </a:rPr>
              <a:t> </a:t>
            </a:r>
            <a:endParaRPr lang="en-GB" sz="4800" b="1" dirty="0">
              <a:solidFill>
                <a:srgbClr val="00B050"/>
              </a:solidFill>
              <a:latin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311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39C69F-A97D-BF41-84CC-817585848B25}"/>
              </a:ext>
            </a:extLst>
          </p:cNvPr>
          <p:cNvSpPr txBox="1"/>
          <p:nvPr/>
        </p:nvSpPr>
        <p:spPr>
          <a:xfrm>
            <a:off x="2490601" y="692728"/>
            <a:ext cx="69354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NikoshBAN" pitchFamily="2" charset="0"/>
              </a:rPr>
              <a:t>আজকের পাঠ</a:t>
            </a:r>
          </a:p>
          <a:p>
            <a:pPr algn="ctr"/>
            <a:endParaRPr lang="en-GB" sz="6000" b="1" u="sng" dirty="0">
              <a:latin typeface="NikoshBAN" pitchFamily="2" charset="0"/>
            </a:endParaRPr>
          </a:p>
          <a:p>
            <a:pPr algn="ctr"/>
            <a:r>
              <a:rPr lang="en-GB" sz="60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</a:rPr>
              <a:t>মাটির উপাদান   </a:t>
            </a:r>
          </a:p>
        </p:txBody>
      </p:sp>
    </p:spTree>
    <p:extLst>
      <p:ext uri="{BB962C8B-B14F-4D97-AF65-F5344CB8AC3E}">
        <p14:creationId xmlns:p14="http://schemas.microsoft.com/office/powerpoint/2010/main" val="20291124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BCC023-D31A-7D44-A7C3-51F28FDE60FD}"/>
              </a:ext>
            </a:extLst>
          </p:cNvPr>
          <p:cNvSpPr txBox="1"/>
          <p:nvPr/>
        </p:nvSpPr>
        <p:spPr>
          <a:xfrm rot="10800000" flipV="1">
            <a:off x="2449286" y="1220344"/>
            <a:ext cx="6307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NikoshBAN" pitchFamily="2" charset="0"/>
              </a:rPr>
              <a:t>মাটি কি?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A9A507-486F-1549-AC5C-4641219EC7E1}"/>
              </a:ext>
            </a:extLst>
          </p:cNvPr>
          <p:cNvSpPr txBox="1"/>
          <p:nvPr/>
        </p:nvSpPr>
        <p:spPr>
          <a:xfrm rot="10800000" flipV="1">
            <a:off x="2350325" y="2644170"/>
            <a:ext cx="6307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B050"/>
                </a:solidFill>
                <a:latin typeface="NikoshBAN" pitchFamily="2" charset="0"/>
              </a:rPr>
              <a:t>পৃথিবীর উপরিভাগের নরম আবরণ।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951068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D97417-0F93-D748-8706-B6D4F4A329D9}"/>
              </a:ext>
            </a:extLst>
          </p:cNvPr>
          <p:cNvSpPr txBox="1"/>
          <p:nvPr/>
        </p:nvSpPr>
        <p:spPr>
          <a:xfrm>
            <a:off x="745918" y="293059"/>
            <a:ext cx="1070016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latin typeface="NikoshBAN" pitchFamily="2" charset="0"/>
              </a:rPr>
              <a:t>সবাই নীচের ছবির মত ছবি নিজ নিজ খাতায় এঁকে রাখ।এবার নির্দেশনা অনুযায়ী দলে ভাগ হয়ে যাও।</a:t>
            </a:r>
            <a:endParaRPr lang="en-US" sz="4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D00608C-A6C8-DF48-93B4-99A6794C7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431" y="1712766"/>
            <a:ext cx="5184321" cy="410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828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5C3272-EE11-4140-8D67-D1CFAD557CF8}"/>
              </a:ext>
            </a:extLst>
          </p:cNvPr>
          <p:cNvSpPr txBox="1"/>
          <p:nvPr/>
        </p:nvSpPr>
        <p:spPr>
          <a:xfrm>
            <a:off x="745918" y="293059"/>
            <a:ext cx="1070016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latin typeface="NikoshBAN" pitchFamily="2" charset="0"/>
              </a:rPr>
              <a:t>সবাই  প্রত্যেক দল সরবরাহকৃত মাটি স্বচ্ছ কাচের গ্লাসে রাখা মাটিতে পানি ঢালতে থাক এবং মাটিও পানির মিশ্রণকে কাঠি দিয়ে নাড়াতে থাক।কিছুক্ষণ অপেক্ষা কর। </a:t>
            </a:r>
            <a:endParaRPr lang="en-US" sz="4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8BA422-5885-CA45-B5BC-4DF9D0FDF7F1}"/>
              </a:ext>
            </a:extLst>
          </p:cNvPr>
          <p:cNvSpPr txBox="1"/>
          <p:nvPr/>
        </p:nvSpPr>
        <p:spPr>
          <a:xfrm>
            <a:off x="745918" y="2346500"/>
            <a:ext cx="107001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400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84A8720-6262-C749-AF82-022B920D7CC3}"/>
              </a:ext>
            </a:extLst>
          </p:cNvPr>
          <p:cNvSpPr/>
          <p:nvPr/>
        </p:nvSpPr>
        <p:spPr>
          <a:xfrm>
            <a:off x="782445" y="3019749"/>
            <a:ext cx="1015518" cy="112891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B23B96-9FE0-9447-8E80-C9694E2ACBAC}"/>
              </a:ext>
            </a:extLst>
          </p:cNvPr>
          <p:cNvSpPr txBox="1"/>
          <p:nvPr/>
        </p:nvSpPr>
        <p:spPr>
          <a:xfrm>
            <a:off x="1846859" y="3074037"/>
            <a:ext cx="84982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00B0F0"/>
                </a:solidFill>
                <a:latin typeface="NikoshBAN" pitchFamily="2" charset="0"/>
              </a:rPr>
              <a:t>গ্লাসে রাখা মাটিতে পানি ঢাললে কী ঘটে? </a:t>
            </a:r>
            <a:endParaRPr lang="en-US" sz="4000">
              <a:solidFill>
                <a:srgbClr val="00B0F0"/>
              </a:solidFill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3778C37E-37B5-EB48-AEB2-BFD81A625A80}"/>
              </a:ext>
            </a:extLst>
          </p:cNvPr>
          <p:cNvSpPr/>
          <p:nvPr/>
        </p:nvSpPr>
        <p:spPr>
          <a:xfrm>
            <a:off x="745918" y="4543369"/>
            <a:ext cx="1015518" cy="1128915"/>
          </a:xfrm>
          <a:prstGeom prst="rightArrow">
            <a:avLst/>
          </a:prstGeom>
          <a:solidFill>
            <a:srgbClr val="7030A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9BF21D-C669-7C4B-801B-88DE2A324BC1}"/>
              </a:ext>
            </a:extLst>
          </p:cNvPr>
          <p:cNvSpPr txBox="1"/>
          <p:nvPr/>
        </p:nvSpPr>
        <p:spPr>
          <a:xfrm>
            <a:off x="1797963" y="4417127"/>
            <a:ext cx="84982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7030A0"/>
                </a:solidFill>
                <a:latin typeface="NikoshBAN" pitchFamily="2" charset="0"/>
              </a:rPr>
              <a:t>পর্যবেক্ষণ থেকে তোমার কী দেখতে পেলে,মাটি কী দিয়ে তৈরি? </a:t>
            </a:r>
            <a:endParaRPr lang="en-US" sz="40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70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9" grpId="0"/>
      <p:bldP spid="11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468A6D-2F5D-5F45-918A-CDA4413DF061}"/>
              </a:ext>
            </a:extLst>
          </p:cNvPr>
          <p:cNvSpPr txBox="1"/>
          <p:nvPr/>
        </p:nvSpPr>
        <p:spPr>
          <a:xfrm>
            <a:off x="869620" y="1554813"/>
            <a:ext cx="1070016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latin typeface="NikoshBAN" pitchFamily="2" charset="0"/>
              </a:rPr>
              <a:t>এবার খাতায় আঁকা গ্লাসে  উপাদান গুলো চিহ্নিত কর।শেষে প্রতিটি দল থেকে একজন সদস্য এসে বোর্ডে আঁকা গ্লাসের একটি করে উপাদানের নাম লিখে যাও।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009731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shakhawat041086@gmail.com</dc:creator>
  <cp:lastModifiedBy>MD.SHAKHAWAT HOSSAIN</cp:lastModifiedBy>
  <cp:revision>22</cp:revision>
  <dcterms:created xsi:type="dcterms:W3CDTF">2021-03-24T09:54:52Z</dcterms:created>
  <dcterms:modified xsi:type="dcterms:W3CDTF">2021-07-02T09:40:48Z</dcterms:modified>
</cp:coreProperties>
</file>