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56" r:id="rId4"/>
    <p:sldId id="258" r:id="rId5"/>
    <p:sldId id="260" r:id="rId6"/>
    <p:sldId id="259" r:id="rId7"/>
    <p:sldId id="531" r:id="rId8"/>
    <p:sldId id="262" r:id="rId9"/>
    <p:sldId id="538" r:id="rId10"/>
    <p:sldId id="263" r:id="rId11"/>
    <p:sldId id="547" r:id="rId12"/>
    <p:sldId id="549" r:id="rId13"/>
    <p:sldId id="540" r:id="rId14"/>
    <p:sldId id="541" r:id="rId15"/>
    <p:sldId id="53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348" y="324"/>
      </p:cViewPr>
      <p:guideLst>
        <p:guide orient="horz" pos="206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3762F-BAD5-406F-91FC-4B1D21DF5DE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1A337-65FF-4379-9AD9-38F4D0531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8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1A337-65FF-4379-9AD9-38F4D0531A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1A337-65FF-4379-9AD9-38F4D0531A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6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1A337-65FF-4379-9AD9-38F4D0531A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4CB1-70B4-4F9C-A05F-771BDE207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E9834-7C76-4439-A3AF-5D97EE124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6DDA6-378F-4CD5-9E8C-91046C1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58DC3-2A52-4DDF-BA75-BF5A866A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90B4-940F-4058-B9F9-33EE617E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8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7107-9082-482D-9056-DDD46696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73AE1-5EB9-4CBC-84AC-8D1F58AC4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E6EA7-F4B2-4BA9-BD59-30A1AAFE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58841-6D87-42C1-A314-6B4B9707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7D756-7DEA-4D32-8102-1E82BFA6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6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B0E068-FA4A-4C7B-BF66-D36F63C7A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69D5D-56C0-4E4E-9BAD-F4ED64391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96F64-D779-4BD6-8419-A33771A5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BF06-EAAB-4F7F-937A-A393A32E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12C1-CBF6-4DB9-8A98-445652CC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7C47-3ED3-49E0-B357-DBDEC67A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D8CF5-2F5F-446B-AB7F-1B395B715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235B0-C1EA-427B-BBA4-C8604CE2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EF8CC-0BC1-46D0-A902-D72F1B83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94F8E-A12D-4BE7-81F4-5A3DE436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4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24E6-F3F2-4C77-A72F-2A8388C0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4EA3A-B7A9-4AD8-9FC6-836F97DFD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7F7B5-6D4F-4F5A-8112-FAA1AFB8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47086-9C1B-4B06-9175-D54CA365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654FF-8057-4D59-9C0B-19ADEA70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316D-612D-446A-840D-1E2DDD74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867D-18F0-4C4D-84FF-D1AD557D0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4B52C-B3A4-49E9-B472-3BEC528CE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449F7-CD9C-4F9D-9379-E1582294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EAF0E-F59B-4B2F-886B-AE8EE19B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4E485-6BB8-45F5-831F-8E70CB39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DFD5-2DA8-4818-8954-7045AA26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E2561-2ABD-4668-96F0-624BEDFB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7AEEA-5109-4287-8B6D-AAC04A4F2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BF1F8-96AA-4781-BFF8-79666A054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EDCC3-31AE-4AEE-BAA9-FCB4FE892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D1C4D-0BB2-4B18-8985-0DF5F6F2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434C2-1411-4F3D-8DE1-ED0CF408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778CF-A39E-4CDE-B38D-F3741C6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7736-907D-4866-9D32-B7ECF820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38246-998D-444B-9FC4-0441EBFC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5F9E7-CAA2-4B8D-95D8-E3849B02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50AAB-2C5A-4BB8-B3BF-4761F2CB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198FD-4036-4469-A635-2AD1F428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8636-6408-428D-B09B-A8A10195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1A1A2-2D1F-4236-9215-78F37DC8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6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8CD9-2D90-4C14-B711-30C1398C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A63CE-748B-4E8A-900F-A0A3531D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8902F-B353-47EB-8AFA-C6B1DB416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BFD4F-7AB4-44C7-8FFE-EF5F0864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FD8D1-04E3-4C5A-B7A6-41AC34BC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D3DF8-8DE7-4DB8-91E8-84A59962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2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250A-B7D8-4705-AE51-CC8C5F99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D0476-292A-4D7D-A139-161D0984C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69227-1945-429A-BEF7-A73C419ED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B7FB4-2F09-4C40-8ED7-A2C3BC71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EF347-6578-434A-B6EC-FCFF6740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322AB-DB53-4A39-8B89-C6C8AB7C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2">
                <a:lumMod val="99000"/>
                <a:lumOff val="1000"/>
                <a:alpha val="58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BCEF6-036C-48B8-B5E0-9BD8F71D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5CD52-35E8-4354-AB00-CD13B9874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B6D8-C761-442E-A735-DEFA6E199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BC00-B61E-497E-A07D-5C2A216F7B0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61C-8E10-4183-88A4-4849927EB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534BF-0599-4245-8906-C33F9690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77AC8-3D93-410B-B154-848B893F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877142-8FAB-4939-9C46-C8EE30EE8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>
          <a:xfrm>
            <a:off x="298938" y="166742"/>
            <a:ext cx="11605847" cy="64735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7E9333-0D8C-4D39-BA67-D139F1E79F0D}"/>
              </a:ext>
            </a:extLst>
          </p:cNvPr>
          <p:cNvSpPr/>
          <p:nvPr/>
        </p:nvSpPr>
        <p:spPr>
          <a:xfrm>
            <a:off x="3369930" y="1543869"/>
            <a:ext cx="674445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3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E9F78C-575B-4967-8950-46C50B3C64EA}"/>
              </a:ext>
            </a:extLst>
          </p:cNvPr>
          <p:cNvSpPr txBox="1"/>
          <p:nvPr/>
        </p:nvSpPr>
        <p:spPr>
          <a:xfrm>
            <a:off x="829992" y="302698"/>
            <a:ext cx="101850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7CF1E2-8034-4BB3-8834-5D1C2B8900B1}"/>
              </a:ext>
            </a:extLst>
          </p:cNvPr>
          <p:cNvCxnSpPr/>
          <p:nvPr/>
        </p:nvCxnSpPr>
        <p:spPr>
          <a:xfrm>
            <a:off x="2746601" y="3928758"/>
            <a:ext cx="2377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1D760F-5B6D-430C-9D3F-E3AB24308F7E}"/>
              </a:ext>
            </a:extLst>
          </p:cNvPr>
          <p:cNvSpPr txBox="1"/>
          <p:nvPr/>
        </p:nvSpPr>
        <p:spPr>
          <a:xfrm>
            <a:off x="2216661" y="3526313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05AE94-14BF-424D-BD94-8DE9F7F1CA63}"/>
              </a:ext>
            </a:extLst>
          </p:cNvPr>
          <p:cNvSpPr txBox="1"/>
          <p:nvPr/>
        </p:nvSpPr>
        <p:spPr>
          <a:xfrm>
            <a:off x="475955" y="5261101"/>
            <a:ext cx="11240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aওb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B1AE4-8F03-44F2-89CF-94A00B62B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0" t="6172" r="10104"/>
          <a:stretch/>
        </p:blipFill>
        <p:spPr>
          <a:xfrm>
            <a:off x="2646084" y="1873023"/>
            <a:ext cx="1426511" cy="20764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F4923-8EE7-42E3-A23A-83CC128786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2" t="40841" r="7829" b="36406"/>
          <a:stretch/>
        </p:blipFill>
        <p:spPr>
          <a:xfrm>
            <a:off x="2646084" y="3969937"/>
            <a:ext cx="5294671" cy="12900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998965-296F-406F-8EB7-689F23EBA6B3}"/>
              </a:ext>
            </a:extLst>
          </p:cNvPr>
          <p:cNvSpPr txBox="1"/>
          <p:nvPr/>
        </p:nvSpPr>
        <p:spPr>
          <a:xfrm>
            <a:off x="2193158" y="3919526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D2EB09-F618-43DC-B40C-B93977C9A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0" t="6172" r="10104"/>
          <a:stretch/>
        </p:blipFill>
        <p:spPr>
          <a:xfrm>
            <a:off x="2655351" y="2218489"/>
            <a:ext cx="1426511" cy="20764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DFDE77-7C02-415B-9E0A-02413794D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2" t="40841" r="7829" b="36406"/>
          <a:stretch/>
        </p:blipFill>
        <p:spPr>
          <a:xfrm>
            <a:off x="2476705" y="4324121"/>
            <a:ext cx="5294671" cy="132196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FBFACA-52B1-4236-9CFA-73EE29784110}"/>
              </a:ext>
            </a:extLst>
          </p:cNvPr>
          <p:cNvCxnSpPr>
            <a:cxnSpLocks/>
          </p:cNvCxnSpPr>
          <p:nvPr/>
        </p:nvCxnSpPr>
        <p:spPr>
          <a:xfrm>
            <a:off x="2758587" y="4330467"/>
            <a:ext cx="2645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8B0D6A-92F1-440D-A6B2-D4C847CBB8BA}"/>
              </a:ext>
            </a:extLst>
          </p:cNvPr>
          <p:cNvSpPr txBox="1"/>
          <p:nvPr/>
        </p:nvSpPr>
        <p:spPr>
          <a:xfrm>
            <a:off x="7037361" y="3340034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75E728-4F23-4510-91CD-4AC7B8CE2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0" t="6172" r="10104"/>
          <a:stretch/>
        </p:blipFill>
        <p:spPr>
          <a:xfrm>
            <a:off x="7290579" y="1672327"/>
            <a:ext cx="1426511" cy="20764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63EE77-D075-48AD-A1DD-9440B4336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2" t="40841" r="7829" b="36406"/>
          <a:stretch/>
        </p:blipFill>
        <p:spPr>
          <a:xfrm>
            <a:off x="6889313" y="3707599"/>
            <a:ext cx="5294671" cy="132196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DDBF2E-CDC0-4C99-AF00-09E963003A31}"/>
              </a:ext>
            </a:extLst>
          </p:cNvPr>
          <p:cNvCxnSpPr>
            <a:cxnSpLocks/>
          </p:cNvCxnSpPr>
          <p:nvPr/>
        </p:nvCxnSpPr>
        <p:spPr>
          <a:xfrm>
            <a:off x="7397429" y="3707599"/>
            <a:ext cx="16204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D1F2253-5B5B-4334-9931-7A72A2738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0" t="6172" r="10104"/>
          <a:stretch/>
        </p:blipFill>
        <p:spPr>
          <a:xfrm rot="19085168">
            <a:off x="6480190" y="1449254"/>
            <a:ext cx="1426511" cy="20764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94B282-A7BA-44FD-8976-E6A18964C4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2" t="40841" r="7829" b="36406"/>
          <a:stretch/>
        </p:blipFill>
        <p:spPr>
          <a:xfrm rot="19085168">
            <a:off x="6335499" y="2526932"/>
            <a:ext cx="5294671" cy="132196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747DB1-99F3-45A1-BABF-15C5FB3C2656}"/>
              </a:ext>
            </a:extLst>
          </p:cNvPr>
          <p:cNvCxnSpPr>
            <a:cxnSpLocks/>
          </p:cNvCxnSpPr>
          <p:nvPr/>
        </p:nvCxnSpPr>
        <p:spPr>
          <a:xfrm flipV="1">
            <a:off x="7415360" y="2655237"/>
            <a:ext cx="1166012" cy="10318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4CE3F89-FF9C-4629-B5D4-1D1434C5A8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47" r="-1306" b="47933"/>
          <a:stretch/>
        </p:blipFill>
        <p:spPr>
          <a:xfrm>
            <a:off x="7426188" y="3162251"/>
            <a:ext cx="539366" cy="57136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28236CE-0D7C-4CA8-8BAB-EED55DC96312}"/>
              </a:ext>
            </a:extLst>
          </p:cNvPr>
          <p:cNvGrpSpPr/>
          <p:nvPr/>
        </p:nvGrpSpPr>
        <p:grpSpPr>
          <a:xfrm rot="17211510" flipH="1">
            <a:off x="6026312" y="2291512"/>
            <a:ext cx="2802194" cy="2802194"/>
            <a:chOff x="4694903" y="2027903"/>
            <a:chExt cx="2802194" cy="2802194"/>
          </a:xfrm>
          <a:noFill/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B6CF603-B891-4565-8127-278FB4DD3BCA}"/>
                </a:ext>
              </a:extLst>
            </p:cNvPr>
            <p:cNvSpPr/>
            <p:nvPr/>
          </p:nvSpPr>
          <p:spPr>
            <a:xfrm>
              <a:off x="4694903" y="2027903"/>
              <a:ext cx="2802194" cy="2802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07CCA2D-8DF8-4753-A974-D53F393E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6835" y="2116394"/>
              <a:ext cx="661369" cy="1312606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559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19505 2.962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21732 0.001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694 L 0.13411 -0.0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9753 -0.1458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-729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E4787E-0E11-4CDF-ADA6-3AD9A7669405}"/>
              </a:ext>
            </a:extLst>
          </p:cNvPr>
          <p:cNvCxnSpPr>
            <a:cxnSpLocks/>
          </p:cNvCxnSpPr>
          <p:nvPr/>
        </p:nvCxnSpPr>
        <p:spPr>
          <a:xfrm>
            <a:off x="7965368" y="4250018"/>
            <a:ext cx="0" cy="7815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9AF4C2-70E9-4C34-A88E-B053969223D3}"/>
              </a:ext>
            </a:extLst>
          </p:cNvPr>
          <p:cNvSpPr txBox="1"/>
          <p:nvPr/>
        </p:nvSpPr>
        <p:spPr>
          <a:xfrm>
            <a:off x="163639" y="3884317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E2DE8-6CD0-44E8-9D27-067EEA8A08CC}"/>
              </a:ext>
            </a:extLst>
          </p:cNvPr>
          <p:cNvSpPr txBox="1"/>
          <p:nvPr/>
        </p:nvSpPr>
        <p:spPr>
          <a:xfrm>
            <a:off x="163641" y="4385284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0F84FE-8915-4388-9E63-6770474963E5}"/>
              </a:ext>
            </a:extLst>
          </p:cNvPr>
          <p:cNvCxnSpPr/>
          <p:nvPr/>
        </p:nvCxnSpPr>
        <p:spPr>
          <a:xfrm>
            <a:off x="670078" y="4207483"/>
            <a:ext cx="2377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6F7A03-1643-48E3-B2C7-D11E51831015}"/>
              </a:ext>
            </a:extLst>
          </p:cNvPr>
          <p:cNvCxnSpPr>
            <a:cxnSpLocks/>
          </p:cNvCxnSpPr>
          <p:nvPr/>
        </p:nvCxnSpPr>
        <p:spPr>
          <a:xfrm>
            <a:off x="682064" y="4609192"/>
            <a:ext cx="2645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3F0F06-79E5-4481-BC14-142BD3FB11F9}"/>
              </a:ext>
            </a:extLst>
          </p:cNvPr>
          <p:cNvCxnSpPr>
            <a:cxnSpLocks/>
          </p:cNvCxnSpPr>
          <p:nvPr/>
        </p:nvCxnSpPr>
        <p:spPr>
          <a:xfrm>
            <a:off x="5631691" y="4732800"/>
            <a:ext cx="45553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C87165-3203-452A-BB1E-EA1048E5BFF2}"/>
              </a:ext>
            </a:extLst>
          </p:cNvPr>
          <p:cNvSpPr txBox="1"/>
          <p:nvPr/>
        </p:nvSpPr>
        <p:spPr>
          <a:xfrm>
            <a:off x="5155396" y="4687354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462749-CBB8-41C6-B7FA-E4F734AB7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0" t="6172" r="10104"/>
          <a:stretch/>
        </p:blipFill>
        <p:spPr>
          <a:xfrm>
            <a:off x="5531174" y="2676938"/>
            <a:ext cx="1426511" cy="2076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650D6A-3C1B-455A-B188-AE97F037F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2" t="40841" r="7829" b="36406"/>
          <a:stretch/>
        </p:blipFill>
        <p:spPr>
          <a:xfrm>
            <a:off x="5531174" y="4773979"/>
            <a:ext cx="5294671" cy="12900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7ECC52-B038-4009-A26E-ED691A94F6ED}"/>
              </a:ext>
            </a:extLst>
          </p:cNvPr>
          <p:cNvSpPr txBox="1"/>
          <p:nvPr/>
        </p:nvSpPr>
        <p:spPr>
          <a:xfrm>
            <a:off x="10253244" y="475338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FE8648-2817-4FF3-B186-B10D63137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4273" y="1697348"/>
            <a:ext cx="2969732" cy="25526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D801D5-C931-4539-A25D-10E743FDE8E8}"/>
              </a:ext>
            </a:extLst>
          </p:cNvPr>
          <p:cNvGrpSpPr/>
          <p:nvPr/>
        </p:nvGrpSpPr>
        <p:grpSpPr>
          <a:xfrm rot="20909245">
            <a:off x="2149938" y="1408040"/>
            <a:ext cx="6963506" cy="6731877"/>
            <a:chOff x="2799983" y="-212322"/>
            <a:chExt cx="6731877" cy="673187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67B5A0-42A3-4767-862E-834254450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068079" y="634135"/>
              <a:ext cx="2904727" cy="255267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34A648-BDB1-4368-A878-F40D680A47BA}"/>
                </a:ext>
              </a:extLst>
            </p:cNvPr>
            <p:cNvSpPr/>
            <p:nvPr/>
          </p:nvSpPr>
          <p:spPr>
            <a:xfrm>
              <a:off x="2799983" y="-212322"/>
              <a:ext cx="6731877" cy="67318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344E41-0D4B-4856-BE17-01678D011E90}"/>
              </a:ext>
            </a:extLst>
          </p:cNvPr>
          <p:cNvSpPr txBox="1"/>
          <p:nvPr/>
        </p:nvSpPr>
        <p:spPr>
          <a:xfrm>
            <a:off x="8013621" y="4670952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634AAB-BDB5-46DD-A356-3898A0F55982}"/>
              </a:ext>
            </a:extLst>
          </p:cNvPr>
          <p:cNvSpPr txBox="1"/>
          <p:nvPr/>
        </p:nvSpPr>
        <p:spPr>
          <a:xfrm>
            <a:off x="6706167" y="4654220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4AEA09-15E4-4C19-9A41-0ACDE991C456}"/>
              </a:ext>
            </a:extLst>
          </p:cNvPr>
          <p:cNvSpPr txBox="1"/>
          <p:nvPr/>
        </p:nvSpPr>
        <p:spPr>
          <a:xfrm>
            <a:off x="487680" y="6045050"/>
            <a:ext cx="1117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B,D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নিই।BD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BC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F7F4044D-A69F-4A6D-BA7E-59F0C286D491}"/>
              </a:ext>
            </a:extLst>
          </p:cNvPr>
          <p:cNvSpPr/>
          <p:nvPr/>
        </p:nvSpPr>
        <p:spPr>
          <a:xfrm>
            <a:off x="4718541" y="157850"/>
            <a:ext cx="1690466" cy="1326320"/>
          </a:xfrm>
          <a:custGeom>
            <a:avLst/>
            <a:gdLst>
              <a:gd name="connsiteX0" fmla="*/ 0 w 3958875"/>
              <a:gd name="connsiteY0" fmla="*/ 0 h 1326269"/>
              <a:gd name="connsiteX1" fmla="*/ 3958875 w 3958875"/>
              <a:gd name="connsiteY1" fmla="*/ 0 h 1326269"/>
              <a:gd name="connsiteX2" fmla="*/ 3958875 w 3958875"/>
              <a:gd name="connsiteY2" fmla="*/ 1326269 h 1326269"/>
              <a:gd name="connsiteX3" fmla="*/ 0 w 3958875"/>
              <a:gd name="connsiteY3" fmla="*/ 1326269 h 1326269"/>
              <a:gd name="connsiteX4" fmla="*/ 0 w 3958875"/>
              <a:gd name="connsiteY4" fmla="*/ 0 h 1326269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0 w 3958875"/>
              <a:gd name="connsiteY4" fmla="*/ 1326320 h 1326320"/>
              <a:gd name="connsiteX5" fmla="*/ 0 w 3958875"/>
              <a:gd name="connsiteY5" fmla="*/ 51 h 1326320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2017542 w 3958875"/>
              <a:gd name="connsiteY4" fmla="*/ 970719 h 1326320"/>
              <a:gd name="connsiteX5" fmla="*/ 0 w 3958875"/>
              <a:gd name="connsiteY5" fmla="*/ 1326320 h 1326320"/>
              <a:gd name="connsiteX6" fmla="*/ 0 w 3958875"/>
              <a:gd name="connsiteY6" fmla="*/ 51 h 132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75" h="1326320">
                <a:moveTo>
                  <a:pt x="0" y="51"/>
                </a:moveTo>
                <a:cubicBezTo>
                  <a:pt x="649068" y="-4639"/>
                  <a:pt x="1326271" y="314227"/>
                  <a:pt x="1975339" y="309537"/>
                </a:cubicBezTo>
                <a:lnTo>
                  <a:pt x="3958875" y="51"/>
                </a:lnTo>
                <a:lnTo>
                  <a:pt x="3958875" y="1326320"/>
                </a:lnTo>
                <a:cubicBezTo>
                  <a:pt x="3316453" y="1325017"/>
                  <a:pt x="2659964" y="972022"/>
                  <a:pt x="2017542" y="970719"/>
                </a:cubicBezTo>
                <a:lnTo>
                  <a:pt x="0" y="1326320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04472-E757-40AF-9183-84CA393ED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32" y="4757631"/>
            <a:ext cx="219475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3.33333E-6 L 0.37083 0.0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7" y="3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40755 0.080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E4787E-0E11-4CDF-ADA6-3AD9A7669405}"/>
              </a:ext>
            </a:extLst>
          </p:cNvPr>
          <p:cNvCxnSpPr/>
          <p:nvPr/>
        </p:nvCxnSpPr>
        <p:spPr>
          <a:xfrm>
            <a:off x="7965368" y="4250018"/>
            <a:ext cx="0" cy="870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9AF4C2-70E9-4C34-A88E-B053969223D3}"/>
              </a:ext>
            </a:extLst>
          </p:cNvPr>
          <p:cNvSpPr txBox="1"/>
          <p:nvPr/>
        </p:nvSpPr>
        <p:spPr>
          <a:xfrm>
            <a:off x="410206" y="1650782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E2DE8-6CD0-44E8-9D27-067EEA8A08CC}"/>
              </a:ext>
            </a:extLst>
          </p:cNvPr>
          <p:cNvSpPr txBox="1"/>
          <p:nvPr/>
        </p:nvSpPr>
        <p:spPr>
          <a:xfrm>
            <a:off x="410208" y="2151749"/>
            <a:ext cx="5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0F84FE-8915-4388-9E63-6770474963E5}"/>
              </a:ext>
            </a:extLst>
          </p:cNvPr>
          <p:cNvCxnSpPr/>
          <p:nvPr/>
        </p:nvCxnSpPr>
        <p:spPr>
          <a:xfrm>
            <a:off x="916645" y="1973948"/>
            <a:ext cx="2377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6F7A03-1643-48E3-B2C7-D11E51831015}"/>
              </a:ext>
            </a:extLst>
          </p:cNvPr>
          <p:cNvCxnSpPr>
            <a:cxnSpLocks/>
          </p:cNvCxnSpPr>
          <p:nvPr/>
        </p:nvCxnSpPr>
        <p:spPr>
          <a:xfrm>
            <a:off x="928631" y="2375657"/>
            <a:ext cx="26457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3F0F06-79E5-4481-BC14-142BD3FB11F9}"/>
              </a:ext>
            </a:extLst>
          </p:cNvPr>
          <p:cNvCxnSpPr>
            <a:cxnSpLocks/>
          </p:cNvCxnSpPr>
          <p:nvPr/>
        </p:nvCxnSpPr>
        <p:spPr>
          <a:xfrm>
            <a:off x="5631691" y="4732800"/>
            <a:ext cx="45553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C87165-3203-452A-BB1E-EA1048E5BFF2}"/>
              </a:ext>
            </a:extLst>
          </p:cNvPr>
          <p:cNvSpPr txBox="1"/>
          <p:nvPr/>
        </p:nvSpPr>
        <p:spPr>
          <a:xfrm>
            <a:off x="5155396" y="4687354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7ECC52-B038-4009-A26E-ED691A94F6ED}"/>
              </a:ext>
            </a:extLst>
          </p:cNvPr>
          <p:cNvSpPr txBox="1"/>
          <p:nvPr/>
        </p:nvSpPr>
        <p:spPr>
          <a:xfrm>
            <a:off x="10253244" y="475338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44E41-0D4B-4856-BE17-01678D011E90}"/>
              </a:ext>
            </a:extLst>
          </p:cNvPr>
          <p:cNvSpPr txBox="1"/>
          <p:nvPr/>
        </p:nvSpPr>
        <p:spPr>
          <a:xfrm>
            <a:off x="8013621" y="4670952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634AAB-BDB5-46DD-A356-3898A0F55982}"/>
              </a:ext>
            </a:extLst>
          </p:cNvPr>
          <p:cNvSpPr txBox="1"/>
          <p:nvPr/>
        </p:nvSpPr>
        <p:spPr>
          <a:xfrm>
            <a:off x="6706167" y="4654220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4AEA09-15E4-4C19-9A41-0ACDE991C456}"/>
                  </a:ext>
                </a:extLst>
              </p:cNvPr>
              <p:cNvSpPr txBox="1"/>
              <p:nvPr/>
            </p:nvSpPr>
            <p:spPr>
              <a:xfrm>
                <a:off x="1005221" y="5225548"/>
                <a:ext cx="111744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𝐶𝐵𝐸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4AEA09-15E4-4C19-9A41-0ACDE991C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1" y="5225548"/>
                <a:ext cx="11174439" cy="584775"/>
              </a:xfrm>
              <a:prstGeom prst="rect">
                <a:avLst/>
              </a:prstGeom>
              <a:blipFill>
                <a:blip r:embed="rId3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4">
            <a:extLst>
              <a:ext uri="{FF2B5EF4-FFF2-40B4-BE49-F238E27FC236}">
                <a16:creationId xmlns:a16="http://schemas.microsoft.com/office/drawing/2014/main" id="{F7F4044D-A69F-4A6D-BA7E-59F0C286D491}"/>
              </a:ext>
            </a:extLst>
          </p:cNvPr>
          <p:cNvSpPr/>
          <p:nvPr/>
        </p:nvSpPr>
        <p:spPr>
          <a:xfrm>
            <a:off x="4718541" y="157850"/>
            <a:ext cx="1690466" cy="1326320"/>
          </a:xfrm>
          <a:custGeom>
            <a:avLst/>
            <a:gdLst>
              <a:gd name="connsiteX0" fmla="*/ 0 w 3958875"/>
              <a:gd name="connsiteY0" fmla="*/ 0 h 1326269"/>
              <a:gd name="connsiteX1" fmla="*/ 3958875 w 3958875"/>
              <a:gd name="connsiteY1" fmla="*/ 0 h 1326269"/>
              <a:gd name="connsiteX2" fmla="*/ 3958875 w 3958875"/>
              <a:gd name="connsiteY2" fmla="*/ 1326269 h 1326269"/>
              <a:gd name="connsiteX3" fmla="*/ 0 w 3958875"/>
              <a:gd name="connsiteY3" fmla="*/ 1326269 h 1326269"/>
              <a:gd name="connsiteX4" fmla="*/ 0 w 3958875"/>
              <a:gd name="connsiteY4" fmla="*/ 0 h 1326269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0 w 3958875"/>
              <a:gd name="connsiteY4" fmla="*/ 1326320 h 1326320"/>
              <a:gd name="connsiteX5" fmla="*/ 0 w 3958875"/>
              <a:gd name="connsiteY5" fmla="*/ 51 h 1326320"/>
              <a:gd name="connsiteX0" fmla="*/ 0 w 3958875"/>
              <a:gd name="connsiteY0" fmla="*/ 51 h 1326320"/>
              <a:gd name="connsiteX1" fmla="*/ 1975339 w 3958875"/>
              <a:gd name="connsiteY1" fmla="*/ 309537 h 1326320"/>
              <a:gd name="connsiteX2" fmla="*/ 3958875 w 3958875"/>
              <a:gd name="connsiteY2" fmla="*/ 51 h 1326320"/>
              <a:gd name="connsiteX3" fmla="*/ 3958875 w 3958875"/>
              <a:gd name="connsiteY3" fmla="*/ 1326320 h 1326320"/>
              <a:gd name="connsiteX4" fmla="*/ 2017542 w 3958875"/>
              <a:gd name="connsiteY4" fmla="*/ 970719 h 1326320"/>
              <a:gd name="connsiteX5" fmla="*/ 0 w 3958875"/>
              <a:gd name="connsiteY5" fmla="*/ 1326320 h 1326320"/>
              <a:gd name="connsiteX6" fmla="*/ 0 w 3958875"/>
              <a:gd name="connsiteY6" fmla="*/ 51 h 132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875" h="1326320">
                <a:moveTo>
                  <a:pt x="0" y="51"/>
                </a:moveTo>
                <a:cubicBezTo>
                  <a:pt x="649068" y="-4639"/>
                  <a:pt x="1326271" y="314227"/>
                  <a:pt x="1975339" y="309537"/>
                </a:cubicBezTo>
                <a:lnTo>
                  <a:pt x="3958875" y="51"/>
                </a:lnTo>
                <a:lnTo>
                  <a:pt x="3958875" y="1326320"/>
                </a:lnTo>
                <a:cubicBezTo>
                  <a:pt x="3316453" y="1325017"/>
                  <a:pt x="2659964" y="972022"/>
                  <a:pt x="2017542" y="970719"/>
                </a:cubicBezTo>
                <a:lnTo>
                  <a:pt x="0" y="1326320"/>
                </a:lnTo>
                <a:lnTo>
                  <a:pt x="0" y="5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F5F036-357D-48D8-9DF3-DCD8EB3D9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67" y="3230137"/>
            <a:ext cx="2194750" cy="15729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FDB098-50DF-4D6A-A9C9-18F19C23CA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47" r="-1306" b="47933"/>
          <a:stretch/>
        </p:blipFill>
        <p:spPr>
          <a:xfrm>
            <a:off x="5654097" y="4250018"/>
            <a:ext cx="494302" cy="52363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F722139-D11A-4BAF-8AD8-28067BF8C69E}"/>
              </a:ext>
            </a:extLst>
          </p:cNvPr>
          <p:cNvGrpSpPr/>
          <p:nvPr/>
        </p:nvGrpSpPr>
        <p:grpSpPr>
          <a:xfrm rot="17211510" flipH="1">
            <a:off x="4274222" y="3356973"/>
            <a:ext cx="2802194" cy="2802194"/>
            <a:chOff x="4694903" y="2027903"/>
            <a:chExt cx="2802194" cy="2802194"/>
          </a:xfrm>
          <a:noFill/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FC9B501-9918-4D7C-8720-52285529F82A}"/>
                </a:ext>
              </a:extLst>
            </p:cNvPr>
            <p:cNvSpPr/>
            <p:nvPr/>
          </p:nvSpPr>
          <p:spPr>
            <a:xfrm>
              <a:off x="4694903" y="2027903"/>
              <a:ext cx="2802194" cy="2802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8DD4ECD-9EDF-403D-99B7-E06099F5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6835" y="2116394"/>
              <a:ext cx="661369" cy="1312606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43C4F0-ACBF-4419-A526-1F8F13ED93C5}"/>
              </a:ext>
            </a:extLst>
          </p:cNvPr>
          <p:cNvGrpSpPr/>
          <p:nvPr/>
        </p:nvGrpSpPr>
        <p:grpSpPr>
          <a:xfrm rot="19452565" flipH="1">
            <a:off x="-358194" y="2901972"/>
            <a:ext cx="2802194" cy="2802194"/>
            <a:chOff x="4694903" y="2027903"/>
            <a:chExt cx="2802194" cy="2802194"/>
          </a:xfrm>
          <a:noFill/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6199A06-8D4A-4DC3-93D9-5D134964D0D2}"/>
                </a:ext>
              </a:extLst>
            </p:cNvPr>
            <p:cNvSpPr/>
            <p:nvPr/>
          </p:nvSpPr>
          <p:spPr>
            <a:xfrm>
              <a:off x="4694903" y="2027903"/>
              <a:ext cx="2802194" cy="2802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513A549-8316-471E-AE27-58C374691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6835" y="2116394"/>
              <a:ext cx="661369" cy="1312606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5D1349-624E-4355-BE35-76C2BBAD5981}"/>
              </a:ext>
            </a:extLst>
          </p:cNvPr>
          <p:cNvGrpSpPr/>
          <p:nvPr/>
        </p:nvGrpSpPr>
        <p:grpSpPr>
          <a:xfrm rot="3570011">
            <a:off x="415280" y="3150201"/>
            <a:ext cx="2211148" cy="2318508"/>
            <a:chOff x="4694903" y="2027903"/>
            <a:chExt cx="2802194" cy="2802194"/>
          </a:xfrm>
          <a:noFill/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C4E9CA-DB95-4AAA-9FE0-8F9F31844E55}"/>
                </a:ext>
              </a:extLst>
            </p:cNvPr>
            <p:cNvSpPr/>
            <p:nvPr/>
          </p:nvSpPr>
          <p:spPr>
            <a:xfrm>
              <a:off x="4694903" y="2027903"/>
              <a:ext cx="2802194" cy="2802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26693E5-7C98-45BD-A5F3-165BBA81A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6835" y="2116394"/>
              <a:ext cx="661369" cy="1312606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0D2FF5F4-4183-4A50-8321-BA396F7C41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47" r="12238" b="70161"/>
          <a:stretch/>
        </p:blipFill>
        <p:spPr>
          <a:xfrm rot="17369499">
            <a:off x="5884099" y="4242311"/>
            <a:ext cx="296736" cy="38772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943F8C3-CDA2-4182-8EC8-A2BE8E2740A2}"/>
              </a:ext>
            </a:extLst>
          </p:cNvPr>
          <p:cNvGrpSpPr/>
          <p:nvPr/>
        </p:nvGrpSpPr>
        <p:grpSpPr>
          <a:xfrm rot="2050940">
            <a:off x="5027834" y="3558594"/>
            <a:ext cx="2211148" cy="2318508"/>
            <a:chOff x="4694903" y="2027903"/>
            <a:chExt cx="2802194" cy="2802194"/>
          </a:xfrm>
          <a:noFill/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2A597AB-9862-42BD-96A4-5C8810B561FD}"/>
                </a:ext>
              </a:extLst>
            </p:cNvPr>
            <p:cNvSpPr/>
            <p:nvPr/>
          </p:nvSpPr>
          <p:spPr>
            <a:xfrm>
              <a:off x="4694903" y="2027903"/>
              <a:ext cx="2802194" cy="2802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308F4EF-AD42-4641-8E2A-539B3412F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6835" y="2116394"/>
              <a:ext cx="661369" cy="1312606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8AED98-CD80-4D06-BA79-C1129C5A4E91}"/>
              </a:ext>
            </a:extLst>
          </p:cNvPr>
          <p:cNvCxnSpPr>
            <a:cxnSpLocks/>
          </p:cNvCxnSpPr>
          <p:nvPr/>
        </p:nvCxnSpPr>
        <p:spPr>
          <a:xfrm flipV="1">
            <a:off x="5638280" y="2701824"/>
            <a:ext cx="1908322" cy="1998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64E9DD0-4F01-4B2F-A47F-BBFECCF82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043871">
            <a:off x="3658568" y="2381745"/>
            <a:ext cx="5297883" cy="13229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01D2900-AEA1-41EB-B93A-83925017EA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76047">
            <a:off x="7695874" y="999234"/>
            <a:ext cx="1828959" cy="22130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0B185A9-B119-4502-A5BD-3DBB686A5AB7}"/>
              </a:ext>
            </a:extLst>
          </p:cNvPr>
          <p:cNvSpPr txBox="1"/>
          <p:nvPr/>
        </p:nvSpPr>
        <p:spPr>
          <a:xfrm>
            <a:off x="7422534" y="1947964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AC20CBA-0C4E-4E32-9C05-74FC2B8F1B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06"/>
          <a:stretch/>
        </p:blipFill>
        <p:spPr>
          <a:xfrm flipH="1">
            <a:off x="780829" y="157850"/>
            <a:ext cx="3092341" cy="22163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34B20B-EC8E-45F2-996B-3F7CA6589A6E}"/>
              </a:ext>
            </a:extLst>
          </p:cNvPr>
          <p:cNvCxnSpPr>
            <a:cxnSpLocks/>
          </p:cNvCxnSpPr>
          <p:nvPr/>
        </p:nvCxnSpPr>
        <p:spPr>
          <a:xfrm>
            <a:off x="6609149" y="2567332"/>
            <a:ext cx="887368" cy="7856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56EB1E-DE9A-485B-9419-AED4D227B802}"/>
              </a:ext>
            </a:extLst>
          </p:cNvPr>
          <p:cNvGrpSpPr/>
          <p:nvPr/>
        </p:nvGrpSpPr>
        <p:grpSpPr>
          <a:xfrm rot="18637460">
            <a:off x="2217670" y="1408040"/>
            <a:ext cx="6963506" cy="6731877"/>
            <a:chOff x="2799983" y="-212322"/>
            <a:chExt cx="6731877" cy="673187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E364AC3-F44E-4B6E-B012-E04714643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6068079" y="634135"/>
              <a:ext cx="2904727" cy="2552670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9A9A0F9-D97D-4764-9966-ABE9B8F7C182}"/>
                </a:ext>
              </a:extLst>
            </p:cNvPr>
            <p:cNvSpPr/>
            <p:nvPr/>
          </p:nvSpPr>
          <p:spPr>
            <a:xfrm>
              <a:off x="2799983" y="-212322"/>
              <a:ext cx="6731877" cy="673187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132D41-A4DF-41C0-BAD3-F2872C8C391C}"/>
              </a:ext>
            </a:extLst>
          </p:cNvPr>
          <p:cNvSpPr txBox="1"/>
          <p:nvPr/>
        </p:nvSpPr>
        <p:spPr>
          <a:xfrm>
            <a:off x="6237430" y="2981992"/>
            <a:ext cx="5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0C2533-DA10-426D-8F5C-7C99FCF25927}"/>
              </a:ext>
            </a:extLst>
          </p:cNvPr>
          <p:cNvSpPr txBox="1"/>
          <p:nvPr/>
        </p:nvSpPr>
        <p:spPr>
          <a:xfrm>
            <a:off x="5778612" y="4211252"/>
            <a:ext cx="40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D435F5-F70D-4506-949D-E98B7F20DC19}"/>
              </a:ext>
            </a:extLst>
          </p:cNvPr>
          <p:cNvSpPr txBox="1"/>
          <p:nvPr/>
        </p:nvSpPr>
        <p:spPr>
          <a:xfrm>
            <a:off x="6950467" y="2095569"/>
            <a:ext cx="5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505B7E1-DFC5-4A35-A889-FE0491911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021595">
            <a:off x="4052460" y="2829747"/>
            <a:ext cx="5297883" cy="132294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424CA35-66EE-4E45-A004-474ACF98B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4846">
            <a:off x="7450882" y="1367048"/>
            <a:ext cx="1828959" cy="221304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85FADA-2764-4C1B-8C19-EDCA4F3D097D}"/>
              </a:ext>
            </a:extLst>
          </p:cNvPr>
          <p:cNvCxnSpPr>
            <a:cxnSpLocks/>
          </p:cNvCxnSpPr>
          <p:nvPr/>
        </p:nvCxnSpPr>
        <p:spPr>
          <a:xfrm>
            <a:off x="7180398" y="3066058"/>
            <a:ext cx="782424" cy="16571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DFFCD89-E81F-4291-B8DB-1CF3FB4847B1}"/>
              </a:ext>
            </a:extLst>
          </p:cNvPr>
          <p:cNvSpPr txBox="1"/>
          <p:nvPr/>
        </p:nvSpPr>
        <p:spPr>
          <a:xfrm>
            <a:off x="1021929" y="5650059"/>
            <a:ext cx="1117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BA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0ACDEA6-8B58-44F3-B53E-DEDC4C437594}"/>
                  </a:ext>
                </a:extLst>
              </p:cNvPr>
              <p:cNvSpPr txBox="1"/>
              <p:nvPr/>
            </p:nvSpPr>
            <p:spPr>
              <a:xfrm>
                <a:off x="1042903" y="6124093"/>
                <a:ext cx="111744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AC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উদ্দিষ্ট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ত্রিভুজ।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0ACDEA6-8B58-44F3-B53E-DEDC4C437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03" y="6124093"/>
                <a:ext cx="11174439" cy="584775"/>
              </a:xfrm>
              <a:prstGeom prst="rect">
                <a:avLst/>
              </a:prstGeom>
              <a:blipFill>
                <a:blip r:embed="rId10"/>
                <a:stretch>
                  <a:fillRect l="-136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0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39 0.0294 L 0.375 0.060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324 L -0.15274 0.28959 " pathEditMode="fixed" rAng="0" ptsTypes="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63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05976 0.23935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11968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56" grpId="0"/>
      <p:bldP spid="57" grpId="0"/>
      <p:bldP spid="58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ABD812C2-E6F0-45A0-AD94-A5CB34016E53}"/>
              </a:ext>
            </a:extLst>
          </p:cNvPr>
          <p:cNvSpPr/>
          <p:nvPr/>
        </p:nvSpPr>
        <p:spPr>
          <a:xfrm>
            <a:off x="4107604" y="255669"/>
            <a:ext cx="3481754" cy="13555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CE3DB7-4D64-4C09-A6DD-DA3D622BA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67" y="2209154"/>
            <a:ext cx="4163465" cy="2277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323D6BB-187F-4633-BD64-3B10B3CD48C6}"/>
              </a:ext>
            </a:extLst>
          </p:cNvPr>
          <p:cNvSpPr/>
          <p:nvPr/>
        </p:nvSpPr>
        <p:spPr>
          <a:xfrm>
            <a:off x="333703" y="4994488"/>
            <a:ext cx="11524593" cy="1607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ও 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96486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6D1EB9-047C-4856-ADDE-53680220CA53}"/>
              </a:ext>
            </a:extLst>
          </p:cNvPr>
          <p:cNvSpPr txBox="1"/>
          <p:nvPr/>
        </p:nvSpPr>
        <p:spPr>
          <a:xfrm>
            <a:off x="5294141" y="680908"/>
            <a:ext cx="1800665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C9742-4DD7-4948-8B01-D29AA4A864C3}"/>
              </a:ext>
            </a:extLst>
          </p:cNvPr>
          <p:cNvSpPr txBox="1"/>
          <p:nvPr/>
        </p:nvSpPr>
        <p:spPr>
          <a:xfrm>
            <a:off x="3171497" y="2002221"/>
            <a:ext cx="6717570" cy="317009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১৩০ডিগ্রী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32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1AED273E-EF84-484F-9119-00B28AAD818B}"/>
              </a:ext>
            </a:extLst>
          </p:cNvPr>
          <p:cNvSpPr/>
          <p:nvPr/>
        </p:nvSpPr>
        <p:spPr>
          <a:xfrm>
            <a:off x="4065402" y="888543"/>
            <a:ext cx="3384847" cy="5493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2" descr="C:\Users\smart view\Downloads\download (18).jpg">
            <a:extLst>
              <a:ext uri="{FF2B5EF4-FFF2-40B4-BE49-F238E27FC236}">
                <a16:creationId xmlns:a16="http://schemas.microsoft.com/office/drawing/2014/main" id="{B41AE39E-B696-4A3B-9723-9D649356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07" y="1797475"/>
            <a:ext cx="7116171" cy="305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9335AEE-B067-4C53-8D37-EEE9017700C4}"/>
              </a:ext>
            </a:extLst>
          </p:cNvPr>
          <p:cNvSpPr/>
          <p:nvPr/>
        </p:nvSpPr>
        <p:spPr>
          <a:xfrm>
            <a:off x="1179870" y="5169350"/>
            <a:ext cx="9704439" cy="11000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4 ও 6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সেঃমিঃ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৯০ডিগ্রী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2103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03F18-62A7-4647-A99E-D0CDD1B29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86862"/>
            <a:ext cx="11289323" cy="6132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7D4E96-0CDA-4227-B816-919FA32D305C}"/>
              </a:ext>
            </a:extLst>
          </p:cNvPr>
          <p:cNvSpPr/>
          <p:nvPr/>
        </p:nvSpPr>
        <p:spPr>
          <a:xfrm>
            <a:off x="4343400" y="4289698"/>
            <a:ext cx="4186551" cy="16363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D2D25-C013-468D-8AFE-4A593A52A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60" y="1272630"/>
            <a:ext cx="2493956" cy="3116490"/>
          </a:xfrm>
          <a:prstGeom prst="rect">
            <a:avLst/>
          </a:prstGeom>
        </p:spPr>
      </p:pic>
      <p:sp>
        <p:nvSpPr>
          <p:cNvPr id="8" name="Down Ribbon 7">
            <a:extLst>
              <a:ext uri="{FF2B5EF4-FFF2-40B4-BE49-F238E27FC236}">
                <a16:creationId xmlns:a16="http://schemas.microsoft.com/office/drawing/2014/main" id="{911147EC-CAA3-4F73-8B03-8587334F13FF}"/>
              </a:ext>
            </a:extLst>
          </p:cNvPr>
          <p:cNvSpPr/>
          <p:nvPr/>
        </p:nvSpPr>
        <p:spPr>
          <a:xfrm>
            <a:off x="4824445" y="221588"/>
            <a:ext cx="2543110" cy="664677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59892A-B4F7-48A7-B639-DAB0F7D576BF}"/>
              </a:ext>
            </a:extLst>
          </p:cNvPr>
          <p:cNvSpPr/>
          <p:nvPr/>
        </p:nvSpPr>
        <p:spPr>
          <a:xfrm>
            <a:off x="660983" y="4357770"/>
            <a:ext cx="279657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A04561-7DC5-4AA3-9CF4-15432977D242}"/>
              </a:ext>
            </a:extLst>
          </p:cNvPr>
          <p:cNvSpPr/>
          <p:nvPr/>
        </p:nvSpPr>
        <p:spPr>
          <a:xfrm>
            <a:off x="7712360" y="4510683"/>
            <a:ext cx="2950952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14).jpeg">
            <a:extLst>
              <a:ext uri="{FF2B5EF4-FFF2-40B4-BE49-F238E27FC236}">
                <a16:creationId xmlns:a16="http://schemas.microsoft.com/office/drawing/2014/main" id="{10CDBD62-C0C3-4D61-9E2A-3CF15B1E4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10" y="1649879"/>
            <a:ext cx="692781" cy="406113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10D5609-D617-4CA3-89AC-8F876EBBB8B9}"/>
              </a:ext>
            </a:extLst>
          </p:cNvPr>
          <p:cNvGrpSpPr/>
          <p:nvPr/>
        </p:nvGrpSpPr>
        <p:grpSpPr>
          <a:xfrm>
            <a:off x="695297" y="1090313"/>
            <a:ext cx="2544472" cy="3116489"/>
            <a:chOff x="2133601" y="2155775"/>
            <a:chExt cx="2932575" cy="42040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F9C07B-28E9-4C27-953B-3A5283DE7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861" y="2515898"/>
              <a:ext cx="2693740" cy="3626698"/>
            </a:xfrm>
            <a:prstGeom prst="ellipse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AF58197-6E59-4BDA-90D7-2BAF0B12CF78}"/>
                </a:ext>
              </a:extLst>
            </p:cNvPr>
            <p:cNvGrpSpPr/>
            <p:nvPr/>
          </p:nvGrpSpPr>
          <p:grpSpPr>
            <a:xfrm>
              <a:off x="2133601" y="2155775"/>
              <a:ext cx="2932575" cy="4204067"/>
              <a:chOff x="506542" y="1530628"/>
              <a:chExt cx="3364714" cy="413956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334605E-4448-4FD4-836C-16676A649DA7}"/>
                  </a:ext>
                </a:extLst>
              </p:cNvPr>
              <p:cNvGrpSpPr/>
              <p:nvPr/>
            </p:nvGrpSpPr>
            <p:grpSpPr>
              <a:xfrm>
                <a:off x="506542" y="1530628"/>
                <a:ext cx="3364714" cy="4139560"/>
                <a:chOff x="304800" y="51440"/>
                <a:chExt cx="3350157" cy="4139560"/>
              </a:xfrm>
            </p:grpSpPr>
            <p:pic>
              <p:nvPicPr>
                <p:cNvPr id="20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C098FC06-0661-4344-B649-A304EFCFD8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91970" y="111236"/>
                  <a:ext cx="962987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D861B963-04E3-454A-B0D4-57C7D60056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>
                  <a:off x="304800" y="51440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5E139497-4A76-4959-90C3-02B1B90F64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45150" y="3104869"/>
                  <a:ext cx="966638" cy="1086131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F23D0FFD-A9CD-4BD5-B90F-4785625ACF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1690">
                  <a:off x="308220" y="3105031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5015894-7190-4BF5-8E0A-08EA907D2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15" y="217867"/>
                  <a:ext cx="3192803" cy="3886627"/>
                </a:xfrm>
                <a:prstGeom prst="rect">
                  <a:avLst/>
                </a:prstGeom>
                <a:noFill/>
                <a:ln w="1428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/>
                <a:lstStyle/>
                <a:p>
                  <a:pPr marL="274320" indent="-274320" algn="ctr">
                    <a:spcBef>
                      <a:spcPts val="600"/>
                    </a:spcBef>
                  </a:pPr>
                  <a:endParaRPr lang="en-US" sz="32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888D691-1B42-46E1-810F-4EEA18449967}"/>
                  </a:ext>
                </a:extLst>
              </p:cNvPr>
              <p:cNvSpPr/>
              <p:nvPr/>
            </p:nvSpPr>
            <p:spPr>
              <a:xfrm>
                <a:off x="704171" y="1818314"/>
                <a:ext cx="3017609" cy="3648441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34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20D1CFC-2B07-4107-8687-CAD0CB75A066}"/>
              </a:ext>
            </a:extLst>
          </p:cNvPr>
          <p:cNvGrpSpPr/>
          <p:nvPr/>
        </p:nvGrpSpPr>
        <p:grpSpPr>
          <a:xfrm>
            <a:off x="4105419" y="78659"/>
            <a:ext cx="3492163" cy="1803546"/>
            <a:chOff x="8299938" y="1044600"/>
            <a:chExt cx="3492163" cy="3063166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D5EA8C5-B366-49C2-A305-D7687BC69E45}"/>
                </a:ext>
              </a:extLst>
            </p:cNvPr>
            <p:cNvSpPr/>
            <p:nvPr/>
          </p:nvSpPr>
          <p:spPr>
            <a:xfrm rot="10800000">
              <a:off x="8299938" y="1097281"/>
              <a:ext cx="3492163" cy="3010485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AF0B67-F112-4AE9-8276-95FC4D63BA37}"/>
                </a:ext>
              </a:extLst>
            </p:cNvPr>
            <p:cNvSpPr txBox="1"/>
            <p:nvPr/>
          </p:nvSpPr>
          <p:spPr>
            <a:xfrm>
              <a:off x="9240344" y="1044600"/>
              <a:ext cx="2167865" cy="230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গলো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আকৃতির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5510DC-331B-456D-B23E-E31C46749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2" b="9127"/>
          <a:stretch/>
        </p:blipFill>
        <p:spPr>
          <a:xfrm>
            <a:off x="355375" y="3928569"/>
            <a:ext cx="4538053" cy="2523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F7CC9-3C59-4984-BD86-28CD915A8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93" y="3928567"/>
            <a:ext cx="4538052" cy="2523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A0BA6C-BEDB-4F3F-A768-D8133CEB28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 b="8091"/>
          <a:stretch/>
        </p:blipFill>
        <p:spPr>
          <a:xfrm>
            <a:off x="355376" y="1059366"/>
            <a:ext cx="4538052" cy="2674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455B9C-442F-4F9B-85F6-21A666BBF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93" y="1013548"/>
            <a:ext cx="4538052" cy="2636100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AC34763-6EF0-431A-A86E-F4A83DB6505A}"/>
              </a:ext>
            </a:extLst>
          </p:cNvPr>
          <p:cNvSpPr/>
          <p:nvPr/>
        </p:nvSpPr>
        <p:spPr>
          <a:xfrm rot="10800000" flipV="1">
            <a:off x="4105418" y="4699375"/>
            <a:ext cx="3492163" cy="1752225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C40BCE-F36A-48C1-A418-4A450AE9554B}"/>
              </a:ext>
            </a:extLst>
          </p:cNvPr>
          <p:cNvSpPr/>
          <p:nvPr/>
        </p:nvSpPr>
        <p:spPr>
          <a:xfrm>
            <a:off x="4430298" y="5038731"/>
            <a:ext cx="2412840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সম্পাদ্য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3C6C25-B5C1-4403-BDB5-3A577D5E0F72}"/>
              </a:ext>
            </a:extLst>
          </p:cNvPr>
          <p:cNvGrpSpPr/>
          <p:nvPr/>
        </p:nvGrpSpPr>
        <p:grpSpPr>
          <a:xfrm>
            <a:off x="3146667" y="377154"/>
            <a:ext cx="4655832" cy="2211373"/>
            <a:chOff x="4800671" y="267286"/>
            <a:chExt cx="4655832" cy="1932294"/>
          </a:xfrm>
          <a:solidFill>
            <a:schemeClr val="accent6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8ED15D-12D2-4E4D-ADB2-EE8665AB1C26}"/>
                </a:ext>
              </a:extLst>
            </p:cNvPr>
            <p:cNvSpPr/>
            <p:nvPr/>
          </p:nvSpPr>
          <p:spPr>
            <a:xfrm>
              <a:off x="4800671" y="304761"/>
              <a:ext cx="4655832" cy="1894819"/>
            </a:xfrm>
            <a:custGeom>
              <a:avLst/>
              <a:gdLst/>
              <a:ahLst/>
              <a:cxnLst/>
              <a:rect l="l" t="t" r="r" b="b"/>
              <a:pathLst>
                <a:path w="2377440" h="1426651">
                  <a:moveTo>
                    <a:pt x="0" y="0"/>
                  </a:moveTo>
                  <a:lnTo>
                    <a:pt x="2377440" y="0"/>
                  </a:lnTo>
                  <a:lnTo>
                    <a:pt x="1427871" y="499381"/>
                  </a:lnTo>
                  <a:lnTo>
                    <a:pt x="1427871" y="948350"/>
                  </a:lnTo>
                  <a:lnTo>
                    <a:pt x="1667022" y="948350"/>
                  </a:lnTo>
                  <a:lnTo>
                    <a:pt x="1188721" y="1426651"/>
                  </a:lnTo>
                  <a:lnTo>
                    <a:pt x="710419" y="948350"/>
                  </a:lnTo>
                  <a:lnTo>
                    <a:pt x="949570" y="948350"/>
                  </a:lnTo>
                  <a:lnTo>
                    <a:pt x="949570" y="4993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F34F3B8-C022-4A96-A3D2-210114F0A9AF}"/>
                </a:ext>
              </a:extLst>
            </p:cNvPr>
            <p:cNvSpPr txBox="1"/>
            <p:nvPr/>
          </p:nvSpPr>
          <p:spPr>
            <a:xfrm>
              <a:off x="6096000" y="267286"/>
              <a:ext cx="2377440" cy="8605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E8702C-B6EA-448C-BCEA-25F8249E5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33" y="2770874"/>
            <a:ext cx="3977112" cy="16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34645-0B42-4894-8FAB-6F02DD7C77A5}"/>
              </a:ext>
            </a:extLst>
          </p:cNvPr>
          <p:cNvSpPr txBox="1"/>
          <p:nvPr/>
        </p:nvSpPr>
        <p:spPr>
          <a:xfrm>
            <a:off x="1582591" y="1661714"/>
            <a:ext cx="95966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86E4C5-722B-4F99-9AB4-CA38287BD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485"/>
          <a:stretch/>
        </p:blipFill>
        <p:spPr>
          <a:xfrm>
            <a:off x="2559067" y="204990"/>
            <a:ext cx="6218459" cy="11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D6B768-A549-4043-94D9-241569E62FD7}"/>
              </a:ext>
            </a:extLst>
          </p:cNvPr>
          <p:cNvSpPr txBox="1"/>
          <p:nvPr/>
        </p:nvSpPr>
        <p:spPr>
          <a:xfrm>
            <a:off x="3467336" y="1460666"/>
            <a:ext cx="8099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0AE5D-05B0-4EFD-A2AB-FEAA3D9A55DA}"/>
              </a:ext>
            </a:extLst>
          </p:cNvPr>
          <p:cNvSpPr txBox="1"/>
          <p:nvPr/>
        </p:nvSpPr>
        <p:spPr>
          <a:xfrm>
            <a:off x="648929" y="4266836"/>
            <a:ext cx="11266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৪সেমি, ৮সেমি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২সেমি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৪+২=৬,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0D3EAAC-3928-4465-919E-5ADE28B90D6C}"/>
              </a:ext>
            </a:extLst>
          </p:cNvPr>
          <p:cNvSpPr/>
          <p:nvPr/>
        </p:nvSpPr>
        <p:spPr>
          <a:xfrm>
            <a:off x="1082861" y="1090651"/>
            <a:ext cx="1927274" cy="21804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71B16-0BCE-484A-9DCE-BEA00C9C0E07}"/>
              </a:ext>
            </a:extLst>
          </p:cNvPr>
          <p:cNvSpPr txBox="1"/>
          <p:nvPr/>
        </p:nvSpPr>
        <p:spPr>
          <a:xfrm>
            <a:off x="4868433" y="380746"/>
            <a:ext cx="4039594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635212A-590D-462E-94ED-F0EBC355D4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10" b="12534"/>
          <a:stretch/>
        </p:blipFill>
        <p:spPr>
          <a:xfrm>
            <a:off x="3729450" y="1942624"/>
            <a:ext cx="4640827" cy="26735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AD9E434-4A90-4D1C-81D4-6CA246126AE9}"/>
              </a:ext>
            </a:extLst>
          </p:cNvPr>
          <p:cNvSpPr txBox="1"/>
          <p:nvPr/>
        </p:nvSpPr>
        <p:spPr>
          <a:xfrm>
            <a:off x="3564801" y="823288"/>
            <a:ext cx="215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245B59-E6D6-48AD-88CA-822039F152BB}"/>
              </a:ext>
            </a:extLst>
          </p:cNvPr>
          <p:cNvSpPr txBox="1"/>
          <p:nvPr/>
        </p:nvSpPr>
        <p:spPr>
          <a:xfrm>
            <a:off x="6790055" y="84243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৩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C51CFE-D667-4AAD-8795-9C1A4E024129}"/>
              </a:ext>
            </a:extLst>
          </p:cNvPr>
          <p:cNvSpPr txBox="1"/>
          <p:nvPr/>
        </p:nvSpPr>
        <p:spPr>
          <a:xfrm>
            <a:off x="4455131" y="5147603"/>
            <a:ext cx="357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403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A431AF-6C6E-4EB0-9896-E89066F5DCAC}"/>
              </a:ext>
            </a:extLst>
          </p:cNvPr>
          <p:cNvSpPr txBox="1"/>
          <p:nvPr/>
        </p:nvSpPr>
        <p:spPr>
          <a:xfrm>
            <a:off x="575615" y="552241"/>
            <a:ext cx="1058934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১৮০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6A4AA0-B4D6-44BA-AC79-4979BFBC4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773" y="1735706"/>
            <a:ext cx="5749026" cy="30055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AF46A9-52BE-4A00-AF2F-3819E011F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15" y="5337197"/>
            <a:ext cx="1111397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ABD812C2-E6F0-45A0-AD94-A5CB34016E53}"/>
              </a:ext>
            </a:extLst>
          </p:cNvPr>
          <p:cNvSpPr/>
          <p:nvPr/>
        </p:nvSpPr>
        <p:spPr>
          <a:xfrm>
            <a:off x="3665152" y="362353"/>
            <a:ext cx="3481754" cy="749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CE3DB7-4D64-4C09-A6DD-DA3D622BA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89" y="1890577"/>
            <a:ext cx="3326317" cy="1819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B22B3-5D54-49B1-9D85-6DC3A5213693}"/>
              </a:ext>
            </a:extLst>
          </p:cNvPr>
          <p:cNvSpPr txBox="1"/>
          <p:nvPr/>
        </p:nvSpPr>
        <p:spPr>
          <a:xfrm>
            <a:off x="1258334" y="3958798"/>
            <a:ext cx="7890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DDD43-AF8B-4D55-ADD4-340C1D6EA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72" y="4728239"/>
            <a:ext cx="10754276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352</Words>
  <Application>Microsoft Office PowerPoint</Application>
  <PresentationFormat>Widescreen</PresentationFormat>
  <Paragraphs>68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180</cp:revision>
  <dcterms:created xsi:type="dcterms:W3CDTF">2021-06-15T00:47:21Z</dcterms:created>
  <dcterms:modified xsi:type="dcterms:W3CDTF">2021-07-02T10:56:47Z</dcterms:modified>
</cp:coreProperties>
</file>