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FB43-7B81-44CE-9749-94D7F9E5E44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5700-78AA-48B1-BE88-4B2DC403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8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FB43-7B81-44CE-9749-94D7F9E5E44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5700-78AA-48B1-BE88-4B2DC403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8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FB43-7B81-44CE-9749-94D7F9E5E44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5700-78AA-48B1-BE88-4B2DC403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FB43-7B81-44CE-9749-94D7F9E5E44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5700-78AA-48B1-BE88-4B2DC403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5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FB43-7B81-44CE-9749-94D7F9E5E44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5700-78AA-48B1-BE88-4B2DC403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4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FB43-7B81-44CE-9749-94D7F9E5E44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5700-78AA-48B1-BE88-4B2DC403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6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FB43-7B81-44CE-9749-94D7F9E5E44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5700-78AA-48B1-BE88-4B2DC403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0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FB43-7B81-44CE-9749-94D7F9E5E44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5700-78AA-48B1-BE88-4B2DC403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FB43-7B81-44CE-9749-94D7F9E5E44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5700-78AA-48B1-BE88-4B2DC403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FB43-7B81-44CE-9749-94D7F9E5E44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5700-78AA-48B1-BE88-4B2DC403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2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FB43-7B81-44CE-9749-94D7F9E5E44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5700-78AA-48B1-BE88-4B2DC403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5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FFB43-7B81-44CE-9749-94D7F9E5E44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85700-78AA-48B1-BE88-4B2DC403F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6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52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0070C0"/>
                </a:solidFill>
                <a:latin typeface="AnandaMJ" pitchFamily="2" charset="0"/>
              </a:rPr>
              <a:t>¯^</a:t>
            </a:r>
            <a:r>
              <a:rPr lang="en-US" sz="8000" dirty="0" err="1" smtClean="0">
                <a:solidFill>
                  <a:srgbClr val="0070C0"/>
                </a:solidFill>
                <a:latin typeface="AnandaMJ" pitchFamily="2" charset="0"/>
              </a:rPr>
              <a:t>vMZg</a:t>
            </a:r>
            <a:endParaRPr lang="en-US" sz="8000" dirty="0">
              <a:solidFill>
                <a:srgbClr val="0070C0"/>
              </a:solidFill>
              <a:latin typeface="Ananda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90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75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28" y="304800"/>
            <a:ext cx="8238344" cy="1173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8229600" cy="1828800"/>
          </a:xfrm>
        </p:spPr>
        <p:txBody>
          <a:bodyPr>
            <a:normAutofit fontScale="47500" lnSpcReduction="20000"/>
          </a:bodyPr>
          <a:lstStyle/>
          <a:p>
            <a:r>
              <a:rPr lang="en-US" sz="8000" dirty="0" err="1" smtClean="0">
                <a:solidFill>
                  <a:srgbClr val="7030A0"/>
                </a:solidFill>
                <a:latin typeface="AnandaMJ" pitchFamily="2" charset="0"/>
              </a:rPr>
              <a:t>g~j¨vqb</a:t>
            </a:r>
            <a:r>
              <a:rPr lang="en-US" sz="8000" dirty="0" smtClean="0">
                <a:solidFill>
                  <a:srgbClr val="7030A0"/>
                </a:solidFill>
                <a:latin typeface="AnandaMJ" pitchFamily="2" charset="0"/>
              </a:rPr>
              <a:t>:</a:t>
            </a:r>
          </a:p>
          <a:p>
            <a:r>
              <a:rPr lang="en-US" sz="6500" dirty="0" smtClean="0">
                <a:latin typeface="AnandaMJ" pitchFamily="2" charset="0"/>
              </a:rPr>
              <a:t>1.k~b¨¯’</a:t>
            </a:r>
            <a:r>
              <a:rPr lang="en-US" sz="6500" dirty="0" err="1" smtClean="0">
                <a:latin typeface="AnandaMJ" pitchFamily="2" charset="0"/>
              </a:rPr>
              <a:t>vb</a:t>
            </a:r>
            <a:r>
              <a:rPr lang="en-US" sz="6500" dirty="0" smtClean="0">
                <a:latin typeface="AnandaMJ" pitchFamily="2" charset="0"/>
              </a:rPr>
              <a:t> </a:t>
            </a:r>
            <a:r>
              <a:rPr lang="en-US" sz="6500" dirty="0" err="1" smtClean="0">
                <a:latin typeface="AnandaMJ" pitchFamily="2" charset="0"/>
              </a:rPr>
              <a:t>c~iY</a:t>
            </a:r>
            <a:r>
              <a:rPr lang="en-US" sz="6500" dirty="0" smtClean="0">
                <a:latin typeface="AnandaMJ" pitchFamily="2" charset="0"/>
              </a:rPr>
              <a:t> Ki:</a:t>
            </a:r>
          </a:p>
          <a:p>
            <a:r>
              <a:rPr lang="en-US" sz="6500" dirty="0">
                <a:latin typeface="AnandaMJ" pitchFamily="2" charset="0"/>
              </a:rPr>
              <a:t> </a:t>
            </a:r>
            <a:r>
              <a:rPr lang="en-US" sz="6500" dirty="0" smtClean="0">
                <a:latin typeface="AnandaMJ" pitchFamily="2" charset="0"/>
              </a:rPr>
              <a:t> 1) m~‡</a:t>
            </a:r>
            <a:r>
              <a:rPr lang="en-US" sz="6500" dirty="0" err="1" smtClean="0">
                <a:latin typeface="AnandaMJ" pitchFamily="2" charset="0"/>
              </a:rPr>
              <a:t>h©i</a:t>
            </a:r>
            <a:r>
              <a:rPr lang="en-US" sz="6500" dirty="0" smtClean="0">
                <a:latin typeface="AnandaMJ" pitchFamily="2" charset="0"/>
              </a:rPr>
              <a:t> </a:t>
            </a:r>
            <a:r>
              <a:rPr lang="en-US" sz="6500" dirty="0" err="1" smtClean="0">
                <a:latin typeface="AnandaMJ" pitchFamily="2" charset="0"/>
              </a:rPr>
              <a:t>Av‡jv</a:t>
            </a:r>
            <a:r>
              <a:rPr lang="en-US" sz="6500" dirty="0" smtClean="0">
                <a:latin typeface="AnandaMJ" pitchFamily="2" charset="0"/>
              </a:rPr>
              <a:t> I..........</a:t>
            </a:r>
            <a:r>
              <a:rPr lang="en-US" sz="6500" dirty="0" err="1" smtClean="0">
                <a:latin typeface="AnandaMJ" pitchFamily="2" charset="0"/>
              </a:rPr>
              <a:t>Qvov</a:t>
            </a:r>
            <a:r>
              <a:rPr lang="en-US" sz="6500" dirty="0" smtClean="0">
                <a:latin typeface="AnandaMJ" pitchFamily="2" charset="0"/>
              </a:rPr>
              <a:t> </a:t>
            </a:r>
            <a:r>
              <a:rPr lang="en-US" sz="6500" dirty="0" err="1" smtClean="0">
                <a:latin typeface="AnandaMJ" pitchFamily="2" charset="0"/>
              </a:rPr>
              <a:t>Dw</a:t>
            </a:r>
            <a:r>
              <a:rPr lang="en-US" sz="6500" dirty="0" smtClean="0">
                <a:latin typeface="AnandaMJ" pitchFamily="2" charset="0"/>
              </a:rPr>
              <a:t>™¢` </a:t>
            </a:r>
            <a:r>
              <a:rPr lang="en-US" sz="6500" dirty="0" err="1" smtClean="0">
                <a:latin typeface="AnandaMJ" pitchFamily="2" charset="0"/>
              </a:rPr>
              <a:t>euvP‡Z</a:t>
            </a:r>
            <a:r>
              <a:rPr lang="en-US" sz="6500" dirty="0" smtClean="0">
                <a:latin typeface="AnandaMJ" pitchFamily="2" charset="0"/>
              </a:rPr>
              <a:t> </a:t>
            </a:r>
            <a:r>
              <a:rPr lang="en-US" sz="6500" dirty="0" err="1" smtClean="0">
                <a:latin typeface="AnandaMJ" pitchFamily="2" charset="0"/>
              </a:rPr>
              <a:t>cv‡ibv</a:t>
            </a:r>
            <a:r>
              <a:rPr lang="en-US" sz="6500" dirty="0" smtClean="0">
                <a:latin typeface="AnandaMJ" pitchFamily="2" charset="0"/>
              </a:rPr>
              <a:t>|</a:t>
            </a:r>
          </a:p>
          <a:p>
            <a:pPr marL="0" indent="0">
              <a:buNone/>
            </a:pPr>
            <a:r>
              <a:rPr lang="en-US" dirty="0">
                <a:latin typeface="AnandaMJ" pitchFamily="2" charset="0"/>
              </a:rPr>
              <a:t> </a:t>
            </a:r>
            <a:r>
              <a:rPr lang="en-US" dirty="0" smtClean="0">
                <a:latin typeface="AnandaMJ" pitchFamily="2" charset="0"/>
              </a:rPr>
              <a:t>     </a:t>
            </a:r>
            <a:endParaRPr lang="en-US" dirty="0">
              <a:latin typeface="Ananda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251085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nandaMJ" pitchFamily="2" charset="0"/>
              </a:rPr>
              <a:t>cvwb</a:t>
            </a:r>
            <a:endParaRPr lang="en-US" sz="3200" dirty="0">
              <a:solidFill>
                <a:srgbClr val="FF0000"/>
              </a:solidFill>
              <a:latin typeface="Ananda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344" y="32004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nandaMJ" pitchFamily="2" charset="0"/>
              </a:rPr>
              <a:t>    2) </a:t>
            </a:r>
            <a:r>
              <a:rPr lang="en-US" sz="3200" dirty="0" err="1" smtClean="0">
                <a:latin typeface="AnandaMJ" pitchFamily="2" charset="0"/>
              </a:rPr>
              <a:t>Dw</a:t>
            </a:r>
            <a:r>
              <a:rPr lang="en-US" sz="3200" dirty="0" smtClean="0">
                <a:latin typeface="AnandaMJ" pitchFamily="2" charset="0"/>
              </a:rPr>
              <a:t>™¢‡`i </a:t>
            </a:r>
            <a:r>
              <a:rPr lang="en-US" sz="3200" dirty="0" err="1" smtClean="0">
                <a:latin typeface="AnandaMJ" pitchFamily="2" charset="0"/>
              </a:rPr>
              <a:t>e„w×i</a:t>
            </a:r>
            <a:r>
              <a:rPr lang="en-US" sz="3200" dirty="0" smtClean="0">
                <a:latin typeface="AnandaMJ" pitchFamily="2" charset="0"/>
              </a:rPr>
              <a:t> </a:t>
            </a:r>
            <a:r>
              <a:rPr lang="en-US" sz="3200" dirty="0" err="1" smtClean="0">
                <a:latin typeface="AnandaMJ" pitchFamily="2" charset="0"/>
              </a:rPr>
              <a:t>Rb</a:t>
            </a:r>
            <a:r>
              <a:rPr lang="en-US" sz="3200" dirty="0" smtClean="0">
                <a:latin typeface="AnandaMJ" pitchFamily="2" charset="0"/>
              </a:rPr>
              <a:t>¨................I </a:t>
            </a:r>
            <a:r>
              <a:rPr lang="en-US" sz="3200" dirty="0" err="1" smtClean="0">
                <a:latin typeface="AnandaMJ" pitchFamily="2" charset="0"/>
              </a:rPr>
              <a:t>cvwb</a:t>
            </a:r>
            <a:r>
              <a:rPr lang="en-US" sz="3200" dirty="0" smtClean="0">
                <a:latin typeface="AnandaMJ" pitchFamily="2" charset="0"/>
              </a:rPr>
              <a:t> </a:t>
            </a:r>
            <a:r>
              <a:rPr lang="en-US" sz="3200" dirty="0" err="1" smtClean="0">
                <a:latin typeface="AnandaMJ" pitchFamily="2" charset="0"/>
              </a:rPr>
              <a:t>cÖ‡qvRb</a:t>
            </a:r>
            <a:r>
              <a:rPr lang="en-US" sz="3200" dirty="0" smtClean="0">
                <a:latin typeface="AnandaMJ" pitchFamily="2" charset="0"/>
              </a:rPr>
              <a:t>|</a:t>
            </a:r>
          </a:p>
          <a:p>
            <a:r>
              <a:rPr lang="en-US" sz="3200" dirty="0">
                <a:latin typeface="AnandaMJ" pitchFamily="2" charset="0"/>
              </a:rPr>
              <a:t> </a:t>
            </a:r>
            <a:r>
              <a:rPr lang="en-US" sz="3200" dirty="0" smtClean="0">
                <a:latin typeface="AnandaMJ" pitchFamily="2" charset="0"/>
              </a:rPr>
              <a:t>    </a:t>
            </a:r>
            <a:endParaRPr lang="en-US" sz="3200" dirty="0">
              <a:latin typeface="Ananda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849" y="4264621"/>
            <a:ext cx="8525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nandaMJ" pitchFamily="2" charset="0"/>
              </a:rPr>
              <a:t>    3)</a:t>
            </a:r>
            <a:r>
              <a:rPr lang="en-US" sz="3200" dirty="0" err="1" smtClean="0">
                <a:latin typeface="AnandaMJ" pitchFamily="2" charset="0"/>
              </a:rPr>
              <a:t>Lv</a:t>
            </a:r>
            <a:r>
              <a:rPr lang="en-US" sz="3200" dirty="0" smtClean="0">
                <a:latin typeface="AnandaMJ" pitchFamily="2" charset="0"/>
              </a:rPr>
              <a:t>`¨ ˆ</a:t>
            </a:r>
            <a:r>
              <a:rPr lang="en-US" sz="3200" dirty="0" err="1" smtClean="0">
                <a:latin typeface="AnandaMJ" pitchFamily="2" charset="0"/>
              </a:rPr>
              <a:t>Zwii</a:t>
            </a:r>
            <a:r>
              <a:rPr lang="en-US" sz="3200" dirty="0" smtClean="0">
                <a:latin typeface="AnandaMJ" pitchFamily="2" charset="0"/>
              </a:rPr>
              <a:t> </a:t>
            </a:r>
            <a:r>
              <a:rPr lang="en-US" sz="3200" dirty="0" err="1" smtClean="0">
                <a:latin typeface="AnandaMJ" pitchFamily="2" charset="0"/>
              </a:rPr>
              <a:t>Rb</a:t>
            </a:r>
            <a:r>
              <a:rPr lang="en-US" sz="3200" dirty="0" smtClean="0">
                <a:latin typeface="AnandaMJ" pitchFamily="2" charset="0"/>
              </a:rPr>
              <a:t>¨ </a:t>
            </a:r>
            <a:r>
              <a:rPr lang="en-US" sz="3200" dirty="0" err="1" smtClean="0">
                <a:latin typeface="AnandaMJ" pitchFamily="2" charset="0"/>
              </a:rPr>
              <a:t>Dw</a:t>
            </a:r>
            <a:r>
              <a:rPr lang="en-US" sz="3200" dirty="0" smtClean="0">
                <a:latin typeface="AnandaMJ" pitchFamily="2" charset="0"/>
              </a:rPr>
              <a:t>™¢‡`i m~‡</a:t>
            </a:r>
            <a:r>
              <a:rPr lang="en-US" sz="3200" dirty="0" err="1" smtClean="0">
                <a:latin typeface="AnandaMJ" pitchFamily="2" charset="0"/>
              </a:rPr>
              <a:t>h©i</a:t>
            </a:r>
            <a:r>
              <a:rPr lang="en-US" sz="3200" dirty="0" smtClean="0">
                <a:latin typeface="AnandaMJ" pitchFamily="2" charset="0"/>
              </a:rPr>
              <a:t> </a:t>
            </a:r>
            <a:r>
              <a:rPr lang="en-US" sz="3200" dirty="0" err="1" smtClean="0">
                <a:latin typeface="AnandaMJ" pitchFamily="2" charset="0"/>
              </a:rPr>
              <a:t>Av‡jv</a:t>
            </a:r>
            <a:r>
              <a:rPr lang="en-US" sz="3200" dirty="0" smtClean="0">
                <a:latin typeface="AnandaMJ" pitchFamily="2" charset="0"/>
              </a:rPr>
              <a:t>, </a:t>
            </a:r>
            <a:r>
              <a:rPr lang="en-US" sz="3200" dirty="0" err="1" smtClean="0">
                <a:latin typeface="AnandaMJ" pitchFamily="2" charset="0"/>
              </a:rPr>
              <a:t>cvwb</a:t>
            </a:r>
            <a:r>
              <a:rPr lang="en-US" sz="3200" dirty="0" smtClean="0">
                <a:latin typeface="AnandaMJ" pitchFamily="2" charset="0"/>
              </a:rPr>
              <a:t> </a:t>
            </a:r>
            <a:r>
              <a:rPr lang="en-US" sz="3200" dirty="0" err="1" smtClean="0">
                <a:latin typeface="AnandaMJ" pitchFamily="2" charset="0"/>
              </a:rPr>
              <a:t>Ges</a:t>
            </a:r>
            <a:r>
              <a:rPr lang="en-US" sz="3200" dirty="0" smtClean="0">
                <a:latin typeface="AnandaMJ" pitchFamily="2" charset="0"/>
              </a:rPr>
              <a:t> </a:t>
            </a:r>
            <a:r>
              <a:rPr lang="en-US" sz="3200" dirty="0" err="1" smtClean="0">
                <a:latin typeface="AnandaMJ" pitchFamily="2" charset="0"/>
              </a:rPr>
              <a:t>evqyi</a:t>
            </a:r>
            <a:r>
              <a:rPr lang="en-US" sz="3200" dirty="0" smtClean="0">
                <a:latin typeface="AnandaMJ" pitchFamily="2" charset="0"/>
              </a:rPr>
              <a:t>                          ...................... </a:t>
            </a:r>
            <a:r>
              <a:rPr lang="en-US" sz="3200" dirty="0" err="1" smtClean="0">
                <a:latin typeface="AnandaMJ" pitchFamily="2" charset="0"/>
              </a:rPr>
              <a:t>cÖ‡qvRb</a:t>
            </a:r>
            <a:r>
              <a:rPr lang="en-US" sz="3200" dirty="0" smtClean="0">
                <a:latin typeface="AnandaMJ" pitchFamily="2" charset="0"/>
              </a:rPr>
              <a:t>|                                      </a:t>
            </a:r>
            <a:endParaRPr lang="en-US" sz="3200" dirty="0">
              <a:latin typeface="Ananda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344" y="4676293"/>
            <a:ext cx="2429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nandaMJ" pitchFamily="2" charset="0"/>
              </a:rPr>
              <a:t>Kve©b</a:t>
            </a:r>
            <a:r>
              <a:rPr lang="en-US" sz="3200" dirty="0" smtClean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nandaMJ" pitchFamily="2" charset="0"/>
              </a:rPr>
              <a:t>WvBA·vBW</a:t>
            </a:r>
            <a:endParaRPr lang="en-US" sz="3200" dirty="0">
              <a:solidFill>
                <a:srgbClr val="FF0000"/>
              </a:solidFill>
              <a:latin typeface="Ananda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09562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nandaMJ" pitchFamily="2" charset="0"/>
              </a:rPr>
              <a:t>m~‡</a:t>
            </a:r>
            <a:r>
              <a:rPr lang="en-US" sz="3200" dirty="0" err="1" smtClean="0">
                <a:solidFill>
                  <a:srgbClr val="FF0000"/>
                </a:solidFill>
                <a:latin typeface="AnandaMJ" pitchFamily="2" charset="0"/>
              </a:rPr>
              <a:t>h©i</a:t>
            </a:r>
            <a:r>
              <a:rPr lang="en-US" sz="3200" dirty="0" smtClean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nandaMJ" pitchFamily="2" charset="0"/>
              </a:rPr>
              <a:t>Av‡jv</a:t>
            </a:r>
            <a:endParaRPr lang="en-US" sz="3200" dirty="0">
              <a:solidFill>
                <a:srgbClr val="FF0000"/>
              </a:solidFill>
              <a:latin typeface="Anand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1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38490"/>
            <a:ext cx="5257800" cy="19812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>
                <a:latin typeface="AnandaMJ" pitchFamily="2" charset="0"/>
              </a:rPr>
              <a:t>e</a:t>
            </a:r>
            <a:r>
              <a:rPr lang="en-US" sz="6000" dirty="0" err="1" smtClean="0">
                <a:latin typeface="AnandaMJ" pitchFamily="2" charset="0"/>
              </a:rPr>
              <a:t>vwoi</a:t>
            </a:r>
            <a:r>
              <a:rPr lang="en-US" sz="6000" dirty="0" smtClean="0">
                <a:latin typeface="AnandaMJ" pitchFamily="2" charset="0"/>
              </a:rPr>
              <a:t> </a:t>
            </a:r>
            <a:r>
              <a:rPr lang="en-US" sz="6000" dirty="0" err="1" smtClean="0">
                <a:latin typeface="AnandaMJ" pitchFamily="2" charset="0"/>
              </a:rPr>
              <a:t>KvR</a:t>
            </a:r>
            <a:endParaRPr lang="en-US" sz="6000" dirty="0">
              <a:latin typeface="Anand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067800" cy="48768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latin typeface="AnandaMJ" pitchFamily="2" charset="0"/>
              </a:rPr>
              <a:t>1.Lv`¨ ˆ</a:t>
            </a:r>
            <a:r>
              <a:rPr lang="en-US" sz="4000" dirty="0" err="1" smtClean="0">
                <a:latin typeface="AnandaMJ" pitchFamily="2" charset="0"/>
              </a:rPr>
              <a:t>Zwii</a:t>
            </a:r>
            <a:r>
              <a:rPr lang="en-US" sz="4000" dirty="0" smtClean="0">
                <a:latin typeface="AnandaMJ" pitchFamily="2" charset="0"/>
              </a:rPr>
              <a:t> </a:t>
            </a:r>
            <a:r>
              <a:rPr lang="en-US" sz="4000" dirty="0" err="1" smtClean="0">
                <a:latin typeface="AnandaMJ" pitchFamily="2" charset="0"/>
              </a:rPr>
              <a:t>Rb</a:t>
            </a:r>
            <a:r>
              <a:rPr lang="en-US" sz="4000" dirty="0" smtClean="0">
                <a:latin typeface="AnandaMJ" pitchFamily="2" charset="0"/>
              </a:rPr>
              <a:t>¨ </a:t>
            </a:r>
            <a:r>
              <a:rPr lang="en-US" sz="4000" dirty="0" err="1" smtClean="0">
                <a:latin typeface="AnandaMJ" pitchFamily="2" charset="0"/>
              </a:rPr>
              <a:t>Dw</a:t>
            </a:r>
            <a:r>
              <a:rPr lang="en-US" sz="4000" dirty="0" smtClean="0">
                <a:latin typeface="AnandaMJ" pitchFamily="2" charset="0"/>
              </a:rPr>
              <a:t>™¢‡`i </a:t>
            </a:r>
            <a:r>
              <a:rPr lang="en-US" sz="4000" dirty="0" err="1" smtClean="0">
                <a:latin typeface="AnandaMJ" pitchFamily="2" charset="0"/>
              </a:rPr>
              <a:t>Kx</a:t>
            </a:r>
            <a:r>
              <a:rPr lang="en-US" sz="4000" dirty="0" smtClean="0">
                <a:latin typeface="AnandaMJ" pitchFamily="2" charset="0"/>
              </a:rPr>
              <a:t> </a:t>
            </a:r>
            <a:r>
              <a:rPr lang="en-US" sz="4000" dirty="0" err="1" smtClean="0">
                <a:latin typeface="AnandaMJ" pitchFamily="2" charset="0"/>
              </a:rPr>
              <a:t>Kx</a:t>
            </a:r>
            <a:r>
              <a:rPr lang="en-US" sz="4000" dirty="0" smtClean="0">
                <a:latin typeface="AnandaMJ" pitchFamily="2" charset="0"/>
              </a:rPr>
              <a:t> </a:t>
            </a:r>
            <a:r>
              <a:rPr lang="en-US" sz="4000" dirty="0" err="1" smtClean="0">
                <a:latin typeface="AnandaMJ" pitchFamily="2" charset="0"/>
              </a:rPr>
              <a:t>cÖ‡qvRb</a:t>
            </a:r>
            <a:r>
              <a:rPr lang="en-US" sz="4000" dirty="0" smtClean="0">
                <a:latin typeface="AnandaMJ" pitchFamily="2" charset="0"/>
              </a:rPr>
              <a:t>?</a:t>
            </a:r>
          </a:p>
          <a:p>
            <a:r>
              <a:rPr lang="en-US" sz="4000" dirty="0" smtClean="0">
                <a:latin typeface="AnandaMJ" pitchFamily="2" charset="0"/>
              </a:rPr>
              <a:t>2.Dw™¢‡`i </a:t>
            </a:r>
            <a:r>
              <a:rPr lang="en-US" sz="4000" dirty="0" err="1" smtClean="0">
                <a:latin typeface="AnandaMJ" pitchFamily="2" charset="0"/>
              </a:rPr>
              <a:t>e„w×i</a:t>
            </a:r>
            <a:r>
              <a:rPr lang="en-US" sz="4000" dirty="0" smtClean="0">
                <a:latin typeface="AnandaMJ" pitchFamily="2" charset="0"/>
              </a:rPr>
              <a:t> </a:t>
            </a:r>
            <a:r>
              <a:rPr lang="en-US" sz="4000" dirty="0" err="1" smtClean="0">
                <a:latin typeface="AnandaMJ" pitchFamily="2" charset="0"/>
              </a:rPr>
              <a:t>Rb</a:t>
            </a:r>
            <a:r>
              <a:rPr lang="en-US" sz="4000" dirty="0" smtClean="0">
                <a:latin typeface="AnandaMJ" pitchFamily="2" charset="0"/>
              </a:rPr>
              <a:t>¨ </a:t>
            </a:r>
            <a:r>
              <a:rPr lang="en-US" sz="4000" dirty="0" err="1" smtClean="0">
                <a:latin typeface="AnandaMJ" pitchFamily="2" charset="0"/>
              </a:rPr>
              <a:t>Kx</a:t>
            </a:r>
            <a:r>
              <a:rPr lang="en-US" sz="4000" dirty="0" smtClean="0">
                <a:latin typeface="AnandaMJ" pitchFamily="2" charset="0"/>
              </a:rPr>
              <a:t> </a:t>
            </a:r>
            <a:r>
              <a:rPr lang="en-US" sz="4000" dirty="0" err="1" smtClean="0">
                <a:latin typeface="AnandaMJ" pitchFamily="2" charset="0"/>
              </a:rPr>
              <a:t>Kx</a:t>
            </a:r>
            <a:r>
              <a:rPr lang="en-US" sz="4000" dirty="0" smtClean="0">
                <a:latin typeface="AnandaMJ" pitchFamily="2" charset="0"/>
              </a:rPr>
              <a:t> </a:t>
            </a:r>
            <a:r>
              <a:rPr lang="en-US" sz="4000" dirty="0" err="1" smtClean="0">
                <a:latin typeface="AnandaMJ" pitchFamily="2" charset="0"/>
              </a:rPr>
              <a:t>Dcv`vb</a:t>
            </a:r>
            <a:r>
              <a:rPr lang="en-US" sz="4000" dirty="0" smtClean="0">
                <a:latin typeface="AnandaMJ" pitchFamily="2" charset="0"/>
              </a:rPr>
              <a:t> </a:t>
            </a:r>
            <a:r>
              <a:rPr lang="en-US" sz="4000" dirty="0" err="1" smtClean="0">
                <a:latin typeface="AnandaMJ" pitchFamily="2" charset="0"/>
              </a:rPr>
              <a:t>cÖ‡qvRb</a:t>
            </a:r>
            <a:r>
              <a:rPr lang="en-US" sz="4000" dirty="0" smtClean="0">
                <a:latin typeface="AnandaMJ" pitchFamily="2" charset="0"/>
              </a:rPr>
              <a:t>?</a:t>
            </a:r>
            <a:endParaRPr lang="en-US" sz="4000" dirty="0">
              <a:latin typeface="Ananda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2085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71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AnandaMJ" pitchFamily="2" charset="0"/>
              </a:rPr>
              <a:t>ab¨ev</a:t>
            </a:r>
            <a:r>
              <a:rPr lang="en-US" sz="6000" dirty="0" smtClean="0">
                <a:solidFill>
                  <a:srgbClr val="C00000"/>
                </a:solidFill>
                <a:latin typeface="AnandaMJ" pitchFamily="2" charset="0"/>
              </a:rPr>
              <a:t>`</a:t>
            </a:r>
            <a:endParaRPr lang="en-US" sz="6000" dirty="0">
              <a:solidFill>
                <a:srgbClr val="C00000"/>
              </a:solidFill>
              <a:latin typeface="Anand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05799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88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AnandaMJ" pitchFamily="2" charset="0"/>
              </a:rPr>
              <a:t>wkÿK</a:t>
            </a:r>
            <a:r>
              <a:rPr lang="en-US" sz="6000" dirty="0" smtClean="0">
                <a:solidFill>
                  <a:srgbClr val="7030A0"/>
                </a:solidFill>
                <a:latin typeface="AnandaMJ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AnandaMJ" pitchFamily="2" charset="0"/>
              </a:rPr>
              <a:t>cwiwPwZ</a:t>
            </a:r>
            <a:endParaRPr lang="en-US" sz="6000" dirty="0" smtClean="0">
              <a:solidFill>
                <a:srgbClr val="7030A0"/>
              </a:solidFill>
              <a:latin typeface="AnandaMJ" pitchFamily="2" charset="0"/>
            </a:endParaRPr>
          </a:p>
          <a:p>
            <a:r>
              <a:rPr lang="en-US" sz="6000" dirty="0" smtClean="0">
                <a:solidFill>
                  <a:srgbClr val="7030A0"/>
                </a:solidFill>
                <a:latin typeface="AnandaMJ" pitchFamily="2" charset="0"/>
              </a:rPr>
              <a:t>‡</a:t>
            </a:r>
            <a:r>
              <a:rPr lang="en-US" sz="6000" dirty="0" err="1" smtClean="0">
                <a:solidFill>
                  <a:srgbClr val="7030A0"/>
                </a:solidFill>
                <a:latin typeface="AnandaMJ" pitchFamily="2" charset="0"/>
              </a:rPr>
              <a:t>gvQvt</a:t>
            </a:r>
            <a:r>
              <a:rPr lang="en-US" sz="6000" dirty="0" smtClean="0">
                <a:solidFill>
                  <a:srgbClr val="7030A0"/>
                </a:solidFill>
                <a:latin typeface="AnandaMJ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AnandaMJ" pitchFamily="2" charset="0"/>
              </a:rPr>
              <a:t>cwj</a:t>
            </a:r>
            <a:r>
              <a:rPr lang="en-US" sz="6000" dirty="0" smtClean="0">
                <a:solidFill>
                  <a:srgbClr val="7030A0"/>
                </a:solidFill>
                <a:latin typeface="AnandaMJ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AnandaMJ" pitchFamily="2" charset="0"/>
              </a:rPr>
              <a:t>cvifxb</a:t>
            </a:r>
            <a:endParaRPr lang="en-US" sz="6000" dirty="0" smtClean="0">
              <a:solidFill>
                <a:srgbClr val="7030A0"/>
              </a:solidFill>
              <a:latin typeface="AnandaMJ" pitchFamily="2" charset="0"/>
            </a:endParaRPr>
          </a:p>
          <a:p>
            <a:r>
              <a:rPr lang="en-US" sz="6000" dirty="0" err="1" smtClean="0">
                <a:solidFill>
                  <a:srgbClr val="7030A0"/>
                </a:solidFill>
                <a:latin typeface="AnandaMJ" pitchFamily="2" charset="0"/>
              </a:rPr>
              <a:t>mnKvwi</a:t>
            </a:r>
            <a:r>
              <a:rPr lang="en-US" sz="6000" dirty="0" smtClean="0">
                <a:solidFill>
                  <a:srgbClr val="7030A0"/>
                </a:solidFill>
                <a:latin typeface="AnandaMJ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AnandaMJ" pitchFamily="2" charset="0"/>
              </a:rPr>
              <a:t>wkÿK</a:t>
            </a:r>
            <a:endParaRPr lang="en-US" sz="6000" dirty="0" smtClean="0">
              <a:solidFill>
                <a:srgbClr val="7030A0"/>
              </a:solidFill>
              <a:latin typeface="AnandaMJ" pitchFamily="2" charset="0"/>
            </a:endParaRPr>
          </a:p>
          <a:p>
            <a:r>
              <a:rPr lang="en-US" sz="6000" dirty="0" err="1" smtClean="0">
                <a:solidFill>
                  <a:srgbClr val="7030A0"/>
                </a:solidFill>
                <a:latin typeface="AnandaMJ" pitchFamily="2" charset="0"/>
              </a:rPr>
              <a:t>cyÛix</a:t>
            </a:r>
            <a:r>
              <a:rPr lang="en-US" sz="6000" dirty="0" smtClean="0">
                <a:solidFill>
                  <a:srgbClr val="7030A0"/>
                </a:solidFill>
                <a:latin typeface="AnandaMJ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AnandaMJ" pitchFamily="2" charset="0"/>
              </a:rPr>
              <a:t>miKvwi</a:t>
            </a:r>
            <a:r>
              <a:rPr lang="en-US" sz="6000" dirty="0" smtClean="0">
                <a:solidFill>
                  <a:srgbClr val="7030A0"/>
                </a:solidFill>
                <a:latin typeface="AnandaMJ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AnandaMJ" pitchFamily="2" charset="0"/>
              </a:rPr>
              <a:t>cÖv_wgK</a:t>
            </a:r>
            <a:r>
              <a:rPr lang="en-US" sz="6000" dirty="0" smtClean="0">
                <a:solidFill>
                  <a:srgbClr val="7030A0"/>
                </a:solidFill>
                <a:latin typeface="AnandaMJ" pitchFamily="2" charset="0"/>
              </a:rPr>
              <a:t> we`¨</a:t>
            </a:r>
            <a:r>
              <a:rPr lang="en-US" sz="6000" dirty="0" err="1" smtClean="0">
                <a:solidFill>
                  <a:srgbClr val="7030A0"/>
                </a:solidFill>
                <a:latin typeface="AnandaMJ" pitchFamily="2" charset="0"/>
              </a:rPr>
              <a:t>vjq</a:t>
            </a:r>
            <a:r>
              <a:rPr lang="en-US" sz="6000" dirty="0" smtClean="0">
                <a:solidFill>
                  <a:srgbClr val="7030A0"/>
                </a:solidFill>
                <a:latin typeface="AnandaMJ" pitchFamily="2" charset="0"/>
              </a:rPr>
              <a:t>|</a:t>
            </a:r>
            <a:endParaRPr lang="en-US" sz="6000" dirty="0">
              <a:solidFill>
                <a:srgbClr val="7030A0"/>
              </a:solidFill>
              <a:latin typeface="Anand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7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6477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  <a:latin typeface="AnandaMJ" pitchFamily="2" charset="0"/>
              </a:rPr>
              <a:t>cvV</a:t>
            </a:r>
            <a:r>
              <a:rPr lang="en-US" sz="6000" dirty="0" smtClean="0">
                <a:solidFill>
                  <a:srgbClr val="00B0F0"/>
                </a:solidFill>
                <a:latin typeface="Ananda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AnandaMJ" pitchFamily="2" charset="0"/>
              </a:rPr>
              <a:t>cwiwPwZ</a:t>
            </a:r>
            <a:endParaRPr lang="en-US" sz="6000" dirty="0" smtClean="0">
              <a:solidFill>
                <a:srgbClr val="00B0F0"/>
              </a:solidFill>
              <a:latin typeface="AnandaMJ" pitchFamily="2" charset="0"/>
            </a:endParaRPr>
          </a:p>
          <a:p>
            <a:r>
              <a:rPr lang="en-US" sz="4400" dirty="0" smtClean="0">
                <a:solidFill>
                  <a:schemeClr val="accent2"/>
                </a:solidFill>
                <a:latin typeface="AnandaMJ" pitchFamily="2" charset="0"/>
              </a:rPr>
              <a:t>‡kÖYx:4_©   </a:t>
            </a:r>
            <a:r>
              <a:rPr lang="en-US" sz="4400" dirty="0" err="1" smtClean="0">
                <a:solidFill>
                  <a:schemeClr val="accent2"/>
                </a:solidFill>
                <a:latin typeface="AnandaMJ" pitchFamily="2" charset="0"/>
              </a:rPr>
              <a:t>welq:cÖv_wgK</a:t>
            </a:r>
            <a:r>
              <a:rPr lang="en-US" sz="4400" dirty="0" smtClean="0">
                <a:solidFill>
                  <a:schemeClr val="accent2"/>
                </a:solidFill>
                <a:latin typeface="AnandaMJ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AnandaMJ" pitchFamily="2" charset="0"/>
              </a:rPr>
              <a:t>weÁvb</a:t>
            </a:r>
            <a:endParaRPr lang="en-US" sz="4400" dirty="0" smtClean="0">
              <a:solidFill>
                <a:schemeClr val="accent2"/>
              </a:solidFill>
              <a:latin typeface="AnandaMJ" pitchFamily="2" charset="0"/>
            </a:endParaRPr>
          </a:p>
          <a:p>
            <a:r>
              <a:rPr lang="en-US" sz="4400" dirty="0" err="1" smtClean="0">
                <a:solidFill>
                  <a:schemeClr val="accent4"/>
                </a:solidFill>
                <a:latin typeface="AnandaMJ" pitchFamily="2" charset="0"/>
              </a:rPr>
              <a:t>cv‡Vi</a:t>
            </a:r>
            <a:r>
              <a:rPr lang="en-US" sz="4400" dirty="0" smtClean="0">
                <a:solidFill>
                  <a:schemeClr val="accent4"/>
                </a:solidFill>
                <a:latin typeface="AnandaMJ" pitchFamily="2" charset="0"/>
              </a:rPr>
              <a:t> </a:t>
            </a:r>
            <a:r>
              <a:rPr lang="en-US" sz="4400" dirty="0" err="1" smtClean="0">
                <a:solidFill>
                  <a:schemeClr val="accent4"/>
                </a:solidFill>
                <a:latin typeface="AnandaMJ" pitchFamily="2" charset="0"/>
              </a:rPr>
              <a:t>wk‡ivbvg:Rxe</a:t>
            </a:r>
            <a:r>
              <a:rPr lang="en-US" sz="4400" dirty="0" smtClean="0">
                <a:solidFill>
                  <a:schemeClr val="accent4"/>
                </a:solidFill>
                <a:latin typeface="AnandaMJ" pitchFamily="2" charset="0"/>
              </a:rPr>
              <a:t> I </a:t>
            </a:r>
            <a:r>
              <a:rPr lang="en-US" sz="4400" dirty="0" err="1" smtClean="0">
                <a:solidFill>
                  <a:schemeClr val="accent4"/>
                </a:solidFill>
                <a:latin typeface="AnandaMJ" pitchFamily="2" charset="0"/>
              </a:rPr>
              <a:t>cwi‡ek</a:t>
            </a:r>
            <a:endParaRPr lang="en-US" sz="4400" dirty="0" smtClean="0">
              <a:solidFill>
                <a:schemeClr val="accent4"/>
              </a:solidFill>
              <a:latin typeface="AnandaMJ" pitchFamily="2" charset="0"/>
            </a:endParaRPr>
          </a:p>
          <a:p>
            <a:r>
              <a:rPr lang="en-US" sz="4400" dirty="0" smtClean="0">
                <a:solidFill>
                  <a:srgbClr val="0070C0"/>
                </a:solidFill>
                <a:latin typeface="AnandaMJ" pitchFamily="2" charset="0"/>
              </a:rPr>
              <a:t>cvV-2:Lv`¨ ˆ</a:t>
            </a:r>
            <a:r>
              <a:rPr lang="en-US" sz="4400" dirty="0" err="1" smtClean="0">
                <a:solidFill>
                  <a:srgbClr val="0070C0"/>
                </a:solidFill>
                <a:latin typeface="AnandaMJ" pitchFamily="2" charset="0"/>
              </a:rPr>
              <a:t>Zwii</a:t>
            </a:r>
            <a:r>
              <a:rPr lang="en-US" sz="4400" dirty="0" smtClean="0">
                <a:solidFill>
                  <a:srgbClr val="0070C0"/>
                </a:solidFill>
                <a:latin typeface="AnandaMJ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nandaMJ" pitchFamily="2" charset="0"/>
              </a:rPr>
              <a:t>Rb</a:t>
            </a:r>
            <a:r>
              <a:rPr lang="en-US" sz="4400" dirty="0" smtClean="0">
                <a:solidFill>
                  <a:srgbClr val="0070C0"/>
                </a:solidFill>
                <a:latin typeface="AnandaMJ" pitchFamily="2" charset="0"/>
              </a:rPr>
              <a:t>¨ </a:t>
            </a:r>
            <a:r>
              <a:rPr lang="en-US" sz="4400" dirty="0" err="1" smtClean="0">
                <a:solidFill>
                  <a:srgbClr val="0070C0"/>
                </a:solidFill>
                <a:latin typeface="AnandaMJ" pitchFamily="2" charset="0"/>
              </a:rPr>
              <a:t>Dw</a:t>
            </a:r>
            <a:r>
              <a:rPr lang="en-US" sz="4400" dirty="0" smtClean="0">
                <a:solidFill>
                  <a:srgbClr val="0070C0"/>
                </a:solidFill>
                <a:latin typeface="AnandaMJ" pitchFamily="2" charset="0"/>
              </a:rPr>
              <a:t>™¢‡`i </a:t>
            </a:r>
            <a:r>
              <a:rPr lang="en-US" sz="4400" dirty="0" err="1" smtClean="0">
                <a:solidFill>
                  <a:srgbClr val="0070C0"/>
                </a:solidFill>
                <a:latin typeface="AnandaMJ" pitchFamily="2" charset="0"/>
              </a:rPr>
              <a:t>hv</a:t>
            </a:r>
            <a:r>
              <a:rPr lang="en-US" sz="4400" dirty="0" smtClean="0">
                <a:solidFill>
                  <a:srgbClr val="0070C0"/>
                </a:solidFill>
                <a:latin typeface="AnandaMJ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nandaMJ" pitchFamily="2" charset="0"/>
              </a:rPr>
              <a:t>cÖ‡qvRb</a:t>
            </a:r>
            <a:endParaRPr lang="en-US" sz="4400" dirty="0" smtClean="0">
              <a:solidFill>
                <a:srgbClr val="0070C0"/>
              </a:solidFill>
              <a:latin typeface="AnandaMJ" pitchFamily="2" charset="0"/>
            </a:endParaRPr>
          </a:p>
          <a:p>
            <a:r>
              <a:rPr lang="en-US" sz="4400" dirty="0" smtClean="0">
                <a:solidFill>
                  <a:srgbClr val="FFC000"/>
                </a:solidFill>
                <a:latin typeface="AnandaMJ" pitchFamily="2" charset="0"/>
              </a:rPr>
              <a:t>c„ôv:4-5[</a:t>
            </a:r>
            <a:r>
              <a:rPr lang="en-US" sz="4400" dirty="0" err="1" smtClean="0">
                <a:solidFill>
                  <a:srgbClr val="FFC000"/>
                </a:solidFill>
                <a:latin typeface="AnandaMJ" pitchFamily="2" charset="0"/>
              </a:rPr>
              <a:t>Lv</a:t>
            </a:r>
            <a:r>
              <a:rPr lang="en-US" sz="4400" dirty="0" smtClean="0">
                <a:solidFill>
                  <a:srgbClr val="FFC000"/>
                </a:solidFill>
                <a:latin typeface="AnandaMJ" pitchFamily="2" charset="0"/>
              </a:rPr>
              <a:t>`¨ ˆ</a:t>
            </a:r>
            <a:r>
              <a:rPr lang="en-US" sz="4400" dirty="0" err="1" smtClean="0">
                <a:solidFill>
                  <a:srgbClr val="FFC000"/>
                </a:solidFill>
                <a:latin typeface="AnandaMJ" pitchFamily="2" charset="0"/>
              </a:rPr>
              <a:t>Zwii</a:t>
            </a:r>
            <a:r>
              <a:rPr lang="en-US" sz="4400" dirty="0" smtClean="0">
                <a:solidFill>
                  <a:srgbClr val="FFC000"/>
                </a:solidFill>
                <a:latin typeface="AnandaMJ" pitchFamily="2" charset="0"/>
              </a:rPr>
              <a:t>....</a:t>
            </a:r>
            <a:r>
              <a:rPr lang="en-US" sz="4400" dirty="0" err="1" smtClean="0">
                <a:solidFill>
                  <a:srgbClr val="FFC000"/>
                </a:solidFill>
                <a:latin typeface="AnandaMJ" pitchFamily="2" charset="0"/>
              </a:rPr>
              <a:t>Kve©b</a:t>
            </a:r>
            <a:r>
              <a:rPr lang="en-US" sz="4400" dirty="0" smtClean="0">
                <a:solidFill>
                  <a:srgbClr val="FFC000"/>
                </a:solidFill>
                <a:latin typeface="AnandaMJ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AnandaMJ" pitchFamily="2" charset="0"/>
              </a:rPr>
              <a:t>WvBA·vBW</a:t>
            </a:r>
            <a:r>
              <a:rPr lang="en-US" sz="4400" dirty="0" smtClean="0">
                <a:solidFill>
                  <a:srgbClr val="FFC000"/>
                </a:solidFill>
                <a:latin typeface="AnandaMJ" pitchFamily="2" charset="0"/>
              </a:rPr>
              <a:t>  </a:t>
            </a:r>
            <a:r>
              <a:rPr lang="en-US" sz="4400" dirty="0" err="1" smtClean="0">
                <a:solidFill>
                  <a:srgbClr val="FFC000"/>
                </a:solidFill>
                <a:latin typeface="AnandaMJ" pitchFamily="2" charset="0"/>
              </a:rPr>
              <a:t>cÖ‡qvRb</a:t>
            </a:r>
            <a:r>
              <a:rPr lang="en-US" sz="4400" dirty="0" smtClean="0">
                <a:solidFill>
                  <a:srgbClr val="FFC000"/>
                </a:solidFill>
                <a:latin typeface="AnandaMJ" pitchFamily="2" charset="0"/>
              </a:rPr>
              <a:t>|</a:t>
            </a:r>
            <a:endParaRPr lang="en-US" sz="4400" dirty="0">
              <a:solidFill>
                <a:srgbClr val="FFC000"/>
              </a:solidFill>
              <a:latin typeface="Anand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1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AnandaMJ" pitchFamily="2" charset="0"/>
              </a:rPr>
              <a:t>1.1.2 </a:t>
            </a:r>
            <a:r>
              <a:rPr lang="en-US" sz="4400" dirty="0" err="1" smtClean="0">
                <a:latin typeface="AnandaMJ" pitchFamily="2" charset="0"/>
              </a:rPr>
              <a:t>m~h</a:t>
            </a:r>
            <a:r>
              <a:rPr lang="en-US" sz="4400" dirty="0" smtClean="0">
                <a:latin typeface="AnandaMJ" pitchFamily="2" charset="0"/>
              </a:rPr>
              <a:t>© </a:t>
            </a:r>
            <a:r>
              <a:rPr lang="en-US" sz="4400" dirty="0" err="1" smtClean="0">
                <a:latin typeface="AnandaMJ" pitchFamily="2" charset="0"/>
              </a:rPr>
              <a:t>mKj</a:t>
            </a:r>
            <a:r>
              <a:rPr lang="en-US" sz="4400" dirty="0" smtClean="0">
                <a:latin typeface="AnandaMJ" pitchFamily="2" charset="0"/>
              </a:rPr>
              <a:t> kw³i </a:t>
            </a:r>
            <a:r>
              <a:rPr lang="en-US" sz="4400" dirty="0" err="1" smtClean="0">
                <a:latin typeface="AnandaMJ" pitchFamily="2" charset="0"/>
              </a:rPr>
              <a:t>Drm</a:t>
            </a:r>
            <a:r>
              <a:rPr lang="en-US" sz="4400" dirty="0" smtClean="0">
                <a:latin typeface="AnandaMJ" pitchFamily="2" charset="0"/>
              </a:rPr>
              <a:t> </a:t>
            </a:r>
            <a:r>
              <a:rPr lang="en-US" sz="4400" dirty="0" err="1" smtClean="0">
                <a:latin typeface="AnandaMJ" pitchFamily="2" charset="0"/>
              </a:rPr>
              <a:t>Zv</a:t>
            </a:r>
            <a:r>
              <a:rPr lang="en-US" sz="4400" dirty="0" smtClean="0">
                <a:latin typeface="AnandaMJ" pitchFamily="2" charset="0"/>
              </a:rPr>
              <a:t> </a:t>
            </a:r>
            <a:r>
              <a:rPr lang="en-US" sz="4400" dirty="0" err="1" smtClean="0">
                <a:latin typeface="AnandaMJ" pitchFamily="2" charset="0"/>
              </a:rPr>
              <a:t>ej‡Z</a:t>
            </a:r>
            <a:r>
              <a:rPr lang="en-US" sz="4400" dirty="0" smtClean="0">
                <a:latin typeface="AnandaMJ" pitchFamily="2" charset="0"/>
              </a:rPr>
              <a:t> </a:t>
            </a:r>
            <a:r>
              <a:rPr lang="en-US" sz="4400" dirty="0" err="1" smtClean="0">
                <a:latin typeface="AnandaMJ" pitchFamily="2" charset="0"/>
              </a:rPr>
              <a:t>cvi‡e</a:t>
            </a:r>
            <a:r>
              <a:rPr lang="en-US" sz="4400" dirty="0" smtClean="0">
                <a:latin typeface="AnandaMJ" pitchFamily="2" charset="0"/>
              </a:rPr>
              <a:t>|</a:t>
            </a:r>
          </a:p>
          <a:p>
            <a:pPr marL="0" indent="0">
              <a:buNone/>
            </a:pPr>
            <a:r>
              <a:rPr lang="en-US" sz="4400" dirty="0" smtClean="0">
                <a:latin typeface="AnandaMJ" pitchFamily="2" charset="0"/>
              </a:rPr>
              <a:t>1.1.4 †</a:t>
            </a:r>
            <a:r>
              <a:rPr lang="en-US" sz="4400" dirty="0" err="1" smtClean="0">
                <a:latin typeface="AnandaMJ" pitchFamily="2" charset="0"/>
              </a:rPr>
              <a:t>eu‡P</a:t>
            </a:r>
            <a:r>
              <a:rPr lang="en-US" sz="4400" dirty="0" smtClean="0">
                <a:latin typeface="AnandaMJ" pitchFamily="2" charset="0"/>
              </a:rPr>
              <a:t> _</a:t>
            </a:r>
            <a:r>
              <a:rPr lang="en-US" sz="4400" dirty="0" err="1" smtClean="0">
                <a:latin typeface="AnandaMJ" pitchFamily="2" charset="0"/>
              </a:rPr>
              <a:t>vKvi</a:t>
            </a:r>
            <a:r>
              <a:rPr lang="en-US" sz="4400" dirty="0" smtClean="0">
                <a:latin typeface="AnandaMJ" pitchFamily="2" charset="0"/>
              </a:rPr>
              <a:t> </a:t>
            </a:r>
            <a:r>
              <a:rPr lang="en-US" sz="4400" dirty="0" err="1" smtClean="0">
                <a:latin typeface="AnandaMJ" pitchFamily="2" charset="0"/>
              </a:rPr>
              <a:t>Rb</a:t>
            </a:r>
            <a:r>
              <a:rPr lang="en-US" sz="4400" dirty="0" smtClean="0">
                <a:latin typeface="AnandaMJ" pitchFamily="2" charset="0"/>
              </a:rPr>
              <a:t>¨ </a:t>
            </a:r>
            <a:r>
              <a:rPr lang="en-US" sz="4400" dirty="0" err="1" smtClean="0">
                <a:latin typeface="AnandaMJ" pitchFamily="2" charset="0"/>
              </a:rPr>
              <a:t>Dw</a:t>
            </a:r>
            <a:r>
              <a:rPr lang="en-US" sz="4400" dirty="0" smtClean="0">
                <a:latin typeface="AnandaMJ" pitchFamily="2" charset="0"/>
              </a:rPr>
              <a:t>™¢` m~‡</a:t>
            </a:r>
            <a:r>
              <a:rPr lang="en-US" sz="4400" dirty="0" err="1" smtClean="0">
                <a:latin typeface="AnandaMJ" pitchFamily="2" charset="0"/>
              </a:rPr>
              <a:t>h©i</a:t>
            </a:r>
            <a:r>
              <a:rPr lang="en-US" sz="4400" dirty="0" smtClean="0">
                <a:latin typeface="AnandaMJ" pitchFamily="2" charset="0"/>
              </a:rPr>
              <a:t> </a:t>
            </a:r>
            <a:r>
              <a:rPr lang="en-US" sz="4400" dirty="0" err="1" smtClean="0">
                <a:latin typeface="AnandaMJ" pitchFamily="2" charset="0"/>
              </a:rPr>
              <a:t>Av‡jv</a:t>
            </a:r>
            <a:r>
              <a:rPr lang="en-US" sz="4400" dirty="0" smtClean="0">
                <a:latin typeface="AnandaMJ" pitchFamily="2" charset="0"/>
              </a:rPr>
              <a:t> I </a:t>
            </a:r>
            <a:r>
              <a:rPr lang="en-US" sz="4400" dirty="0" err="1" smtClean="0">
                <a:latin typeface="AnandaMJ" pitchFamily="2" charset="0"/>
              </a:rPr>
              <a:t>cvwbi</a:t>
            </a:r>
            <a:r>
              <a:rPr lang="en-US" sz="4400" dirty="0" smtClean="0">
                <a:latin typeface="AnandaMJ" pitchFamily="2" charset="0"/>
              </a:rPr>
              <a:t> </a:t>
            </a:r>
            <a:r>
              <a:rPr lang="en-US" sz="4400" dirty="0" err="1" smtClean="0">
                <a:latin typeface="AnandaMJ" pitchFamily="2" charset="0"/>
              </a:rPr>
              <a:t>Dci</a:t>
            </a:r>
            <a:r>
              <a:rPr lang="en-US" sz="4400" dirty="0" smtClean="0">
                <a:latin typeface="AnandaMJ" pitchFamily="2" charset="0"/>
              </a:rPr>
              <a:t> </a:t>
            </a:r>
            <a:r>
              <a:rPr lang="en-US" sz="4400" dirty="0" err="1" smtClean="0">
                <a:latin typeface="AnandaMJ" pitchFamily="2" charset="0"/>
              </a:rPr>
              <a:t>wbf©ikxj</a:t>
            </a:r>
            <a:r>
              <a:rPr lang="en-US" sz="4400" dirty="0" smtClean="0">
                <a:latin typeface="AnandaMJ" pitchFamily="2" charset="0"/>
              </a:rPr>
              <a:t> </a:t>
            </a:r>
            <a:r>
              <a:rPr lang="en-US" sz="4400" dirty="0" err="1" smtClean="0">
                <a:latin typeface="AnandaMJ" pitchFamily="2" charset="0"/>
              </a:rPr>
              <a:t>Zv</a:t>
            </a:r>
            <a:r>
              <a:rPr lang="en-US" sz="4400" dirty="0" smtClean="0">
                <a:latin typeface="AnandaMJ" pitchFamily="2" charset="0"/>
              </a:rPr>
              <a:t> </a:t>
            </a:r>
            <a:r>
              <a:rPr lang="en-US" sz="4400" dirty="0" err="1" smtClean="0">
                <a:latin typeface="AnandaMJ" pitchFamily="2" charset="0"/>
              </a:rPr>
              <a:t>ej‡Z</a:t>
            </a:r>
            <a:r>
              <a:rPr lang="en-US" sz="4400" dirty="0" smtClean="0">
                <a:latin typeface="AnandaMJ" pitchFamily="2" charset="0"/>
              </a:rPr>
              <a:t> </a:t>
            </a:r>
            <a:r>
              <a:rPr lang="en-US" sz="4400" dirty="0" err="1" smtClean="0">
                <a:latin typeface="AnandaMJ" pitchFamily="2" charset="0"/>
              </a:rPr>
              <a:t>cvi‡e</a:t>
            </a:r>
            <a:r>
              <a:rPr lang="en-US" sz="4400" dirty="0" smtClean="0">
                <a:latin typeface="AnandaMJ" pitchFamily="2" charset="0"/>
              </a:rPr>
              <a:t>|</a:t>
            </a:r>
          </a:p>
          <a:p>
            <a:pPr marL="0" indent="0">
              <a:buNone/>
            </a:pPr>
            <a:r>
              <a:rPr lang="en-US" sz="4400" dirty="0" smtClean="0">
                <a:latin typeface="AnandaMJ" pitchFamily="2" charset="0"/>
              </a:rPr>
              <a:t>1.1.5 </a:t>
            </a:r>
            <a:r>
              <a:rPr lang="en-US" sz="4400" dirty="0" err="1" smtClean="0">
                <a:latin typeface="AnandaMJ" pitchFamily="2" charset="0"/>
              </a:rPr>
              <a:t>Dw</a:t>
            </a:r>
            <a:r>
              <a:rPr lang="en-US" sz="4400" dirty="0" smtClean="0">
                <a:latin typeface="AnandaMJ" pitchFamily="2" charset="0"/>
              </a:rPr>
              <a:t>™¢` </a:t>
            </a:r>
            <a:r>
              <a:rPr lang="en-US" sz="4400" dirty="0" err="1" smtClean="0">
                <a:latin typeface="AnandaMJ" pitchFamily="2" charset="0"/>
              </a:rPr>
              <a:t>Kxfv‡e</a:t>
            </a:r>
            <a:r>
              <a:rPr lang="en-US" sz="4400" dirty="0" smtClean="0">
                <a:latin typeface="AnandaMJ" pitchFamily="2" charset="0"/>
              </a:rPr>
              <a:t> </a:t>
            </a:r>
            <a:r>
              <a:rPr lang="en-US" sz="4400" dirty="0" err="1" smtClean="0">
                <a:latin typeface="AnandaMJ" pitchFamily="2" charset="0"/>
              </a:rPr>
              <a:t>Lv</a:t>
            </a:r>
            <a:r>
              <a:rPr lang="en-US" sz="4400" dirty="0" smtClean="0">
                <a:latin typeface="AnandaMJ" pitchFamily="2" charset="0"/>
              </a:rPr>
              <a:t>`¨ ˆ</a:t>
            </a:r>
            <a:r>
              <a:rPr lang="en-US" sz="4400" dirty="0" err="1" smtClean="0">
                <a:latin typeface="AnandaMJ" pitchFamily="2" charset="0"/>
              </a:rPr>
              <a:t>Zwi</a:t>
            </a:r>
            <a:r>
              <a:rPr lang="en-US" sz="4400" dirty="0" smtClean="0">
                <a:latin typeface="AnandaMJ" pitchFamily="2" charset="0"/>
              </a:rPr>
              <a:t> K‡I </a:t>
            </a:r>
            <a:r>
              <a:rPr lang="en-US" sz="4400" dirty="0" err="1" smtClean="0">
                <a:latin typeface="AnandaMJ" pitchFamily="2" charset="0"/>
              </a:rPr>
              <a:t>Zv</a:t>
            </a:r>
            <a:r>
              <a:rPr lang="en-US" sz="4400" dirty="0" smtClean="0">
                <a:latin typeface="AnandaMJ" pitchFamily="2" charset="0"/>
              </a:rPr>
              <a:t> </a:t>
            </a:r>
            <a:r>
              <a:rPr lang="en-US" sz="4400" dirty="0" err="1" smtClean="0">
                <a:latin typeface="AnandaMJ" pitchFamily="2" charset="0"/>
              </a:rPr>
              <a:t>e¨vL¨v</a:t>
            </a:r>
            <a:r>
              <a:rPr lang="en-US" sz="4400" dirty="0" smtClean="0">
                <a:latin typeface="AnandaMJ" pitchFamily="2" charset="0"/>
              </a:rPr>
              <a:t> </a:t>
            </a:r>
            <a:r>
              <a:rPr lang="en-US" sz="4400" dirty="0" err="1" smtClean="0">
                <a:latin typeface="AnandaMJ" pitchFamily="2" charset="0"/>
              </a:rPr>
              <a:t>Ki‡Z</a:t>
            </a:r>
            <a:r>
              <a:rPr lang="en-US" sz="4400" dirty="0" smtClean="0">
                <a:latin typeface="AnandaMJ" pitchFamily="2" charset="0"/>
              </a:rPr>
              <a:t> </a:t>
            </a:r>
            <a:r>
              <a:rPr lang="en-US" sz="4400" dirty="0" err="1" smtClean="0">
                <a:latin typeface="AnandaMJ" pitchFamily="2" charset="0"/>
              </a:rPr>
              <a:t>cvi‡e</a:t>
            </a:r>
            <a:r>
              <a:rPr lang="en-US" sz="4400" dirty="0" smtClean="0">
                <a:latin typeface="AnandaMJ" pitchFamily="2" charset="0"/>
              </a:rPr>
              <a:t>|</a:t>
            </a:r>
            <a:endParaRPr lang="en-US" sz="4400" dirty="0">
              <a:latin typeface="Ananda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152400"/>
            <a:ext cx="8610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36698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nandaMJ" pitchFamily="2" charset="0"/>
              </a:rPr>
              <a:t>       </a:t>
            </a:r>
            <a:r>
              <a:rPr lang="en-US" sz="8000" dirty="0" smtClean="0">
                <a:latin typeface="AnandaMJ" pitchFamily="2" charset="0"/>
              </a:rPr>
              <a:t> </a:t>
            </a:r>
            <a:r>
              <a:rPr lang="en-US" sz="8000" dirty="0" err="1" smtClean="0">
                <a:solidFill>
                  <a:srgbClr val="FFC000"/>
                </a:solidFill>
                <a:latin typeface="AnandaMJ" pitchFamily="2" charset="0"/>
              </a:rPr>
              <a:t>wkLbdj</a:t>
            </a:r>
            <a:endParaRPr lang="en-US" sz="8000" dirty="0">
              <a:solidFill>
                <a:srgbClr val="FFC000"/>
              </a:solidFill>
              <a:latin typeface="Anand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6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15000"/>
            <a:ext cx="7848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99060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  <a:latin typeface="AnandaMJ" pitchFamily="2" charset="0"/>
              </a:rPr>
              <a:t>           </a:t>
            </a:r>
            <a:r>
              <a:rPr lang="en-US" sz="5400" dirty="0" err="1" smtClean="0">
                <a:solidFill>
                  <a:srgbClr val="00B0F0"/>
                </a:solidFill>
                <a:latin typeface="AnandaMJ" pitchFamily="2" charset="0"/>
              </a:rPr>
              <a:t>Av‡eM</a:t>
            </a:r>
            <a:r>
              <a:rPr lang="en-US" sz="5400" dirty="0" smtClean="0">
                <a:solidFill>
                  <a:srgbClr val="00B0F0"/>
                </a:solidFill>
                <a:latin typeface="Ananda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AnandaMJ" pitchFamily="2" charset="0"/>
              </a:rPr>
              <a:t>m„wó</a:t>
            </a:r>
            <a:endParaRPr lang="en-US" sz="5400" dirty="0">
              <a:solidFill>
                <a:srgbClr val="00B0F0"/>
              </a:solidFill>
              <a:latin typeface="Anand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AnandaMJ" pitchFamily="2" charset="0"/>
              </a:rPr>
              <a:t>Qwe</a:t>
            </a:r>
            <a:r>
              <a:rPr lang="en-US" sz="6000" dirty="0" smtClean="0">
                <a:solidFill>
                  <a:srgbClr val="7030A0"/>
                </a:solidFill>
                <a:latin typeface="AnandaMJ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AnandaMJ" pitchFamily="2" charset="0"/>
              </a:rPr>
              <a:t>cÖ`k©b</a:t>
            </a:r>
            <a:endParaRPr lang="en-US" sz="6000" dirty="0">
              <a:solidFill>
                <a:srgbClr val="7030A0"/>
              </a:solidFill>
              <a:latin typeface="Anand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53001"/>
            <a:ext cx="9144000" cy="762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4800" dirty="0" err="1" smtClean="0">
                <a:latin typeface="AnandaMJ" pitchFamily="2" charset="0"/>
              </a:rPr>
              <a:t>Dw</a:t>
            </a:r>
            <a:r>
              <a:rPr lang="en-US" sz="4800" dirty="0" smtClean="0">
                <a:latin typeface="AnandaMJ" pitchFamily="2" charset="0"/>
              </a:rPr>
              <a:t>™¢‡`i </a:t>
            </a:r>
            <a:r>
              <a:rPr lang="en-US" sz="4800" dirty="0" err="1" smtClean="0">
                <a:latin typeface="AnandaMJ" pitchFamily="2" charset="0"/>
              </a:rPr>
              <a:t>e„w×i</a:t>
            </a:r>
            <a:r>
              <a:rPr lang="en-US" sz="4800" dirty="0" smtClean="0">
                <a:latin typeface="AnandaMJ" pitchFamily="2" charset="0"/>
              </a:rPr>
              <a:t> </a:t>
            </a:r>
            <a:r>
              <a:rPr lang="en-US" sz="4800" dirty="0" err="1" smtClean="0">
                <a:latin typeface="AnandaMJ" pitchFamily="2" charset="0"/>
              </a:rPr>
              <a:t>Rb</a:t>
            </a:r>
            <a:r>
              <a:rPr lang="en-US" sz="4800" dirty="0" smtClean="0">
                <a:latin typeface="AnandaMJ" pitchFamily="2" charset="0"/>
              </a:rPr>
              <a:t>¨ </a:t>
            </a:r>
            <a:r>
              <a:rPr lang="en-US" sz="4800" dirty="0" err="1" smtClean="0">
                <a:latin typeface="AnandaMJ" pitchFamily="2" charset="0"/>
              </a:rPr>
              <a:t>Kx</a:t>
            </a:r>
            <a:r>
              <a:rPr lang="en-US" sz="4800" dirty="0" smtClean="0">
                <a:latin typeface="AnandaMJ" pitchFamily="2" charset="0"/>
              </a:rPr>
              <a:t> </a:t>
            </a:r>
            <a:r>
              <a:rPr lang="en-US" sz="4800" dirty="0" err="1" smtClean="0">
                <a:latin typeface="AnandaMJ" pitchFamily="2" charset="0"/>
              </a:rPr>
              <a:t>Kx</a:t>
            </a:r>
            <a:r>
              <a:rPr lang="en-US" sz="4800" dirty="0" smtClean="0">
                <a:latin typeface="AnandaMJ" pitchFamily="2" charset="0"/>
              </a:rPr>
              <a:t> </a:t>
            </a:r>
            <a:r>
              <a:rPr lang="en-US" sz="4800" dirty="0" err="1" smtClean="0">
                <a:latin typeface="AnandaMJ" pitchFamily="2" charset="0"/>
              </a:rPr>
              <a:t>Dcv`vb</a:t>
            </a:r>
            <a:r>
              <a:rPr lang="en-US" sz="4800" dirty="0" smtClean="0">
                <a:latin typeface="AnandaMJ" pitchFamily="2" charset="0"/>
              </a:rPr>
              <a:t> </a:t>
            </a:r>
            <a:r>
              <a:rPr lang="en-US" sz="4800" dirty="0" err="1" smtClean="0">
                <a:latin typeface="AnandaMJ" pitchFamily="2" charset="0"/>
              </a:rPr>
              <a:t>cÖ‡qvRb</a:t>
            </a:r>
            <a:r>
              <a:rPr lang="en-US" sz="4800" dirty="0" smtClean="0">
                <a:latin typeface="AnandaMJ" pitchFamily="2" charset="0"/>
              </a:rPr>
              <a:t>?</a:t>
            </a:r>
            <a:endParaRPr lang="en-US" sz="4800" dirty="0">
              <a:latin typeface="Ananda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928"/>
            <a:ext cx="9144000" cy="365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562600"/>
            <a:ext cx="914400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nandaMJ" pitchFamily="2" charset="0"/>
              </a:rPr>
              <a:t>DËi:Dw</a:t>
            </a:r>
            <a:r>
              <a:rPr lang="en-US" sz="4400" dirty="0" smtClean="0">
                <a:latin typeface="AnandaMJ" pitchFamily="2" charset="0"/>
              </a:rPr>
              <a:t>™¢‡`i </a:t>
            </a:r>
            <a:r>
              <a:rPr lang="en-US" sz="4400" dirty="0" err="1" smtClean="0">
                <a:latin typeface="AnandaMJ" pitchFamily="2" charset="0"/>
              </a:rPr>
              <a:t>e„w×i</a:t>
            </a:r>
            <a:r>
              <a:rPr lang="en-US" sz="4400" dirty="0" smtClean="0">
                <a:latin typeface="AnandaMJ" pitchFamily="2" charset="0"/>
              </a:rPr>
              <a:t> </a:t>
            </a:r>
            <a:r>
              <a:rPr lang="en-US" sz="4400" dirty="0" err="1" smtClean="0">
                <a:latin typeface="AnandaMJ" pitchFamily="2" charset="0"/>
              </a:rPr>
              <a:t>Rb</a:t>
            </a:r>
            <a:r>
              <a:rPr lang="en-US" sz="4400" dirty="0" smtClean="0">
                <a:latin typeface="AnandaMJ" pitchFamily="2" charset="0"/>
              </a:rPr>
              <a:t>¨ </a:t>
            </a:r>
            <a:r>
              <a:rPr lang="en-US" sz="4400" dirty="0" err="1" smtClean="0">
                <a:latin typeface="AnandaMJ" pitchFamily="2" charset="0"/>
              </a:rPr>
              <a:t>cvwb</a:t>
            </a:r>
            <a:r>
              <a:rPr lang="en-US" sz="4400" dirty="0" smtClean="0">
                <a:latin typeface="AnandaMJ" pitchFamily="2" charset="0"/>
              </a:rPr>
              <a:t> </a:t>
            </a:r>
            <a:r>
              <a:rPr lang="en-US" sz="4400" dirty="0" err="1" smtClean="0">
                <a:latin typeface="AnandaMJ" pitchFamily="2" charset="0"/>
              </a:rPr>
              <a:t>Ges</a:t>
            </a:r>
            <a:r>
              <a:rPr lang="en-US" sz="4400" dirty="0" smtClean="0">
                <a:latin typeface="AnandaMJ" pitchFamily="2" charset="0"/>
              </a:rPr>
              <a:t> m~‡</a:t>
            </a:r>
            <a:r>
              <a:rPr lang="en-US" sz="4400" dirty="0" err="1" smtClean="0">
                <a:latin typeface="AnandaMJ" pitchFamily="2" charset="0"/>
              </a:rPr>
              <a:t>h©i</a:t>
            </a:r>
            <a:r>
              <a:rPr lang="en-US" sz="4400" dirty="0" smtClean="0">
                <a:latin typeface="AnandaMJ" pitchFamily="2" charset="0"/>
              </a:rPr>
              <a:t> </a:t>
            </a:r>
            <a:r>
              <a:rPr lang="en-US" sz="4400" dirty="0" err="1" smtClean="0">
                <a:latin typeface="AnandaMJ" pitchFamily="2" charset="0"/>
              </a:rPr>
              <a:t>Av‡jv</a:t>
            </a:r>
            <a:r>
              <a:rPr lang="en-US" sz="4400" dirty="0" smtClean="0">
                <a:latin typeface="AnandaMJ" pitchFamily="2" charset="0"/>
              </a:rPr>
              <a:t> </a:t>
            </a:r>
            <a:r>
              <a:rPr lang="en-US" sz="4400" dirty="0" err="1" smtClean="0">
                <a:latin typeface="AnandaMJ" pitchFamily="2" charset="0"/>
              </a:rPr>
              <a:t>cÖ‡qvRb</a:t>
            </a:r>
            <a:r>
              <a:rPr lang="en-US" sz="4400" dirty="0" smtClean="0">
                <a:latin typeface="AnandaMJ" pitchFamily="2" charset="0"/>
              </a:rPr>
              <a:t>|</a:t>
            </a:r>
            <a:endParaRPr lang="en-US" sz="4400" dirty="0">
              <a:latin typeface="Anand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55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105400"/>
            <a:ext cx="9143999" cy="16764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nandaMJ" pitchFamily="2" charset="0"/>
              </a:rPr>
              <a:t>cÖkœ</a:t>
            </a:r>
            <a:r>
              <a:rPr lang="en-US" dirty="0" err="1" smtClean="0">
                <a:latin typeface="AnandaMJ" pitchFamily="2" charset="0"/>
              </a:rPr>
              <a:t>:</a:t>
            </a:r>
            <a:r>
              <a:rPr lang="en-US" dirty="0" err="1" smtClean="0">
                <a:solidFill>
                  <a:srgbClr val="002060"/>
                </a:solidFill>
                <a:latin typeface="AnandaMJ" pitchFamily="2" charset="0"/>
              </a:rPr>
              <a:t>Lv</a:t>
            </a:r>
            <a:r>
              <a:rPr lang="en-US" dirty="0" smtClean="0">
                <a:solidFill>
                  <a:srgbClr val="002060"/>
                </a:solidFill>
                <a:latin typeface="AnandaMJ" pitchFamily="2" charset="0"/>
              </a:rPr>
              <a:t>`¨ ˆ</a:t>
            </a:r>
            <a:r>
              <a:rPr lang="en-US" dirty="0" err="1" smtClean="0">
                <a:solidFill>
                  <a:srgbClr val="002060"/>
                </a:solidFill>
                <a:latin typeface="AnandaMJ" pitchFamily="2" charset="0"/>
              </a:rPr>
              <a:t>Zwii</a:t>
            </a:r>
            <a:r>
              <a:rPr lang="en-US" dirty="0" smtClean="0">
                <a:solidFill>
                  <a:srgbClr val="002060"/>
                </a:solidFill>
                <a:latin typeface="Ananda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nandaMJ" pitchFamily="2" charset="0"/>
              </a:rPr>
              <a:t>Rb</a:t>
            </a:r>
            <a:r>
              <a:rPr lang="en-US" dirty="0" smtClean="0">
                <a:solidFill>
                  <a:srgbClr val="002060"/>
                </a:solidFill>
                <a:latin typeface="AnandaMJ" pitchFamily="2" charset="0"/>
              </a:rPr>
              <a:t>¨ </a:t>
            </a:r>
            <a:r>
              <a:rPr lang="en-US" dirty="0" err="1" smtClean="0">
                <a:solidFill>
                  <a:srgbClr val="002060"/>
                </a:solidFill>
                <a:latin typeface="AnandaMJ" pitchFamily="2" charset="0"/>
              </a:rPr>
              <a:t>Dw</a:t>
            </a:r>
            <a:r>
              <a:rPr lang="en-US" dirty="0" smtClean="0">
                <a:solidFill>
                  <a:srgbClr val="002060"/>
                </a:solidFill>
                <a:latin typeface="AnandaMJ" pitchFamily="2" charset="0"/>
              </a:rPr>
              <a:t>™¢‡`i </a:t>
            </a:r>
            <a:r>
              <a:rPr lang="en-US" dirty="0" err="1" smtClean="0">
                <a:solidFill>
                  <a:srgbClr val="002060"/>
                </a:solidFill>
                <a:latin typeface="AnandaMJ" pitchFamily="2" charset="0"/>
              </a:rPr>
              <a:t>Kx</a:t>
            </a:r>
            <a:r>
              <a:rPr lang="en-US" dirty="0" smtClean="0">
                <a:solidFill>
                  <a:srgbClr val="002060"/>
                </a:solidFill>
                <a:latin typeface="Ananda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nandaMJ" pitchFamily="2" charset="0"/>
              </a:rPr>
              <a:t>Kx</a:t>
            </a:r>
            <a:r>
              <a:rPr lang="en-US" dirty="0" smtClean="0">
                <a:solidFill>
                  <a:srgbClr val="002060"/>
                </a:solidFill>
                <a:latin typeface="Ananda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nandaMJ" pitchFamily="2" charset="0"/>
              </a:rPr>
              <a:t>cÖ‡qvRb</a:t>
            </a:r>
            <a:r>
              <a:rPr lang="en-US" dirty="0" smtClean="0">
                <a:solidFill>
                  <a:srgbClr val="002060"/>
                </a:solidFill>
                <a:latin typeface="AnandaMJ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00B050"/>
                </a:solidFill>
                <a:latin typeface="AnandaMJ" pitchFamily="2" charset="0"/>
              </a:rPr>
              <a:t>DËi:Lv</a:t>
            </a:r>
            <a:r>
              <a:rPr lang="en-US" dirty="0" smtClean="0">
                <a:solidFill>
                  <a:srgbClr val="00B050"/>
                </a:solidFill>
                <a:latin typeface="AnandaMJ" pitchFamily="2" charset="0"/>
              </a:rPr>
              <a:t>`¨ ˆ</a:t>
            </a:r>
            <a:r>
              <a:rPr lang="en-US" dirty="0" err="1" smtClean="0">
                <a:solidFill>
                  <a:srgbClr val="00B050"/>
                </a:solidFill>
                <a:latin typeface="AnandaMJ" pitchFamily="2" charset="0"/>
              </a:rPr>
              <a:t>Zwii</a:t>
            </a:r>
            <a:r>
              <a:rPr lang="en-US" dirty="0" smtClean="0">
                <a:solidFill>
                  <a:srgbClr val="00B050"/>
                </a:solidFill>
                <a:latin typeface="Ananda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AnandaMJ" pitchFamily="2" charset="0"/>
              </a:rPr>
              <a:t>Rb</a:t>
            </a:r>
            <a:r>
              <a:rPr lang="en-US" dirty="0" smtClean="0">
                <a:solidFill>
                  <a:srgbClr val="00B050"/>
                </a:solidFill>
                <a:latin typeface="AnandaMJ" pitchFamily="2" charset="0"/>
              </a:rPr>
              <a:t>¨ </a:t>
            </a:r>
            <a:r>
              <a:rPr lang="en-US" dirty="0" err="1" smtClean="0">
                <a:solidFill>
                  <a:srgbClr val="00B050"/>
                </a:solidFill>
                <a:latin typeface="AnandaMJ" pitchFamily="2" charset="0"/>
              </a:rPr>
              <a:t>Dw</a:t>
            </a:r>
            <a:r>
              <a:rPr lang="en-US" dirty="0" smtClean="0">
                <a:solidFill>
                  <a:srgbClr val="00B050"/>
                </a:solidFill>
                <a:latin typeface="AnandaMJ" pitchFamily="2" charset="0"/>
              </a:rPr>
              <a:t>™¢‡`i m~‡</a:t>
            </a:r>
            <a:r>
              <a:rPr lang="en-US" dirty="0" err="1" smtClean="0">
                <a:solidFill>
                  <a:srgbClr val="00B050"/>
                </a:solidFill>
                <a:latin typeface="AnandaMJ" pitchFamily="2" charset="0"/>
              </a:rPr>
              <a:t>h©i</a:t>
            </a:r>
            <a:r>
              <a:rPr lang="en-US" dirty="0" smtClean="0">
                <a:solidFill>
                  <a:srgbClr val="00B050"/>
                </a:solidFill>
                <a:latin typeface="Ananda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AnandaMJ" pitchFamily="2" charset="0"/>
              </a:rPr>
              <a:t>Av‡jv,cvwb</a:t>
            </a:r>
            <a:r>
              <a:rPr lang="en-US" dirty="0">
                <a:solidFill>
                  <a:srgbClr val="00B050"/>
                </a:solidFill>
                <a:latin typeface="Ananda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AnandaMJ" pitchFamily="2" charset="0"/>
              </a:rPr>
              <a:t>Ges</a:t>
            </a:r>
            <a:r>
              <a:rPr lang="en-US" dirty="0" smtClean="0">
                <a:solidFill>
                  <a:srgbClr val="00B050"/>
                </a:solidFill>
                <a:latin typeface="Ananda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AnandaMJ" pitchFamily="2" charset="0"/>
              </a:rPr>
              <a:t>evqyi</a:t>
            </a:r>
            <a:r>
              <a:rPr lang="en-US" dirty="0" smtClean="0">
                <a:solidFill>
                  <a:srgbClr val="00B050"/>
                </a:solidFill>
                <a:latin typeface="Ananda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AnandaMJ" pitchFamily="2" charset="0"/>
              </a:rPr>
              <a:t>Kve©b</a:t>
            </a:r>
            <a:r>
              <a:rPr lang="en-US" dirty="0" smtClean="0">
                <a:solidFill>
                  <a:srgbClr val="00B050"/>
                </a:solidFill>
                <a:latin typeface="Ananda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AnandaMJ" pitchFamily="2" charset="0"/>
              </a:rPr>
              <a:t>WvBA·vBW</a:t>
            </a:r>
            <a:r>
              <a:rPr lang="en-US" dirty="0" smtClean="0">
                <a:solidFill>
                  <a:srgbClr val="00B050"/>
                </a:solidFill>
                <a:latin typeface="Ananda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AnandaMJ" pitchFamily="2" charset="0"/>
              </a:rPr>
              <a:t>cÖ‡qvRb</a:t>
            </a:r>
            <a:r>
              <a:rPr lang="en-US" dirty="0" smtClean="0">
                <a:solidFill>
                  <a:srgbClr val="00B050"/>
                </a:solidFill>
                <a:latin typeface="AnandaMJ" pitchFamily="2" charset="0"/>
              </a:rPr>
              <a:t>|</a:t>
            </a:r>
            <a:endParaRPr lang="en-US" dirty="0">
              <a:solidFill>
                <a:srgbClr val="00B050"/>
              </a:solidFill>
              <a:latin typeface="Ananda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" y="28902"/>
            <a:ext cx="8897007" cy="500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87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2248" y="1494099"/>
            <a:ext cx="4951751" cy="49067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AnandaMJ" pitchFamily="2" charset="0"/>
              </a:rPr>
              <a:t>Rxe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AnandaMJ" pitchFamily="2" charset="0"/>
              </a:rPr>
              <a:t> I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AnandaMJ" pitchFamily="2" charset="0"/>
              </a:rPr>
              <a:t>cwi‡ek</a:t>
            </a:r>
            <a:endParaRPr lang="en-US" sz="4800" dirty="0" smtClean="0">
              <a:solidFill>
                <a:schemeClr val="accent4">
                  <a:lumMod val="75000"/>
                </a:schemeClr>
              </a:solidFill>
              <a:latin typeface="AnandaMJ" pitchFamily="2" charset="0"/>
            </a:endParaRPr>
          </a:p>
          <a:p>
            <a:r>
              <a:rPr lang="en-US" sz="4800" dirty="0" smtClean="0">
                <a:latin typeface="AnandaMJ" pitchFamily="2" charset="0"/>
              </a:rPr>
              <a:t>(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nandaMJ" pitchFamily="2" charset="0"/>
              </a:rPr>
              <a:t>2)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AnandaMJ" pitchFamily="2" charset="0"/>
              </a:rPr>
              <a:t>Lv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nandaMJ" pitchFamily="2" charset="0"/>
              </a:rPr>
              <a:t>`¨ ˆ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AnandaMJ" pitchFamily="2" charset="0"/>
              </a:rPr>
              <a:t>Zwii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nandaMJ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AnandaMJ" pitchFamily="2" charset="0"/>
              </a:rPr>
              <a:t>Rb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nandaMJ" pitchFamily="2" charset="0"/>
              </a:rPr>
              <a:t>¨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AnandaMJ" pitchFamily="2" charset="0"/>
              </a:rPr>
              <a:t>Dw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nandaMJ" pitchFamily="2" charset="0"/>
              </a:rPr>
              <a:t>™¢‡`i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AnandaMJ" pitchFamily="2" charset="0"/>
              </a:rPr>
              <a:t>hv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nandaMJ" pitchFamily="2" charset="0"/>
              </a:rPr>
              <a:t> cª‡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AnandaMJ" pitchFamily="2" charset="0"/>
              </a:rPr>
              <a:t>qvRb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nandaMJ" pitchFamily="2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228600" y="76200"/>
            <a:ext cx="8915400" cy="1447800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AnandaMJ" pitchFamily="2" charset="0"/>
              </a:rPr>
              <a:t>           </a:t>
            </a:r>
            <a:r>
              <a:rPr lang="en-US" sz="6000" dirty="0" err="1" smtClean="0">
                <a:solidFill>
                  <a:srgbClr val="00B050"/>
                </a:solidFill>
                <a:latin typeface="AnandaMJ" pitchFamily="2" charset="0"/>
              </a:rPr>
              <a:t>cvV</a:t>
            </a:r>
            <a:r>
              <a:rPr lang="en-US" sz="6000" dirty="0" smtClean="0">
                <a:solidFill>
                  <a:srgbClr val="00B050"/>
                </a:solidFill>
                <a:latin typeface="AnandaMJ" pitchFamily="2" charset="0"/>
              </a:rPr>
              <a:t> †</a:t>
            </a:r>
            <a:r>
              <a:rPr lang="en-US" sz="6000" dirty="0" err="1" smtClean="0">
                <a:solidFill>
                  <a:srgbClr val="00B050"/>
                </a:solidFill>
                <a:latin typeface="AnandaMJ" pitchFamily="2" charset="0"/>
              </a:rPr>
              <a:t>NvlYv</a:t>
            </a:r>
            <a:endParaRPr lang="en-US" sz="6000" dirty="0">
              <a:solidFill>
                <a:srgbClr val="00B050"/>
              </a:solidFill>
              <a:latin typeface="AnandaMJ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230"/>
            <a:ext cx="4191000" cy="484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6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100"/>
            <a:ext cx="9055738" cy="68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27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283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¯^vMZg</vt:lpstr>
      <vt:lpstr>PowerPoint Presentation</vt:lpstr>
      <vt:lpstr>PowerPoint Presentation</vt:lpstr>
      <vt:lpstr>PowerPoint Presentation</vt:lpstr>
      <vt:lpstr>PowerPoint Presentation</vt:lpstr>
      <vt:lpstr>Qwe cÖ`k©b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evwoi KvR</vt:lpstr>
      <vt:lpstr>ab¨ev`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DOEL</dc:creator>
  <cp:lastModifiedBy>DOEL</cp:lastModifiedBy>
  <cp:revision>29</cp:revision>
  <dcterms:created xsi:type="dcterms:W3CDTF">2021-07-01T16:04:43Z</dcterms:created>
  <dcterms:modified xsi:type="dcterms:W3CDTF">2021-07-02T16:23:31Z</dcterms:modified>
</cp:coreProperties>
</file>