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7" r:id="rId7"/>
    <p:sldId id="269" r:id="rId8"/>
    <p:sldId id="266" r:id="rId9"/>
    <p:sldId id="291" r:id="rId10"/>
    <p:sldId id="292" r:id="rId11"/>
    <p:sldId id="268" r:id="rId12"/>
    <p:sldId id="270" r:id="rId13"/>
    <p:sldId id="271" r:id="rId14"/>
    <p:sldId id="272" r:id="rId15"/>
    <p:sldId id="273" r:id="rId16"/>
    <p:sldId id="274" r:id="rId17"/>
    <p:sldId id="285" r:id="rId18"/>
    <p:sldId id="286" r:id="rId19"/>
    <p:sldId id="287" r:id="rId20"/>
    <p:sldId id="275" r:id="rId21"/>
    <p:sldId id="290" r:id="rId22"/>
    <p:sldId id="282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C3B01-6653-4D5B-8755-53E2AE3C04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D7F0D-19DA-4311-A0F9-F430BF8CCBAA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 পরিচিতি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8C6FC0-E2C6-48A0-B4C1-32DDFE3A1C70}" type="parTrans" cxnId="{A989C62D-EE99-4821-846E-0780E0AFAC4A}">
      <dgm:prSet/>
      <dgm:spPr/>
      <dgm:t>
        <a:bodyPr/>
        <a:lstStyle/>
        <a:p>
          <a:endParaRPr lang="en-US"/>
        </a:p>
      </dgm:t>
    </dgm:pt>
    <dgm:pt modelId="{724D9B24-9124-4C28-86EF-A276BD194AFC}" type="sibTrans" cxnId="{A989C62D-EE99-4821-846E-0780E0AFAC4A}">
      <dgm:prSet/>
      <dgm:spPr/>
      <dgm:t>
        <a:bodyPr/>
        <a:lstStyle/>
        <a:p>
          <a:endParaRPr lang="en-US"/>
        </a:p>
      </dgm:t>
    </dgm:pt>
    <dgm:pt modelId="{A75F8EEE-1B96-46A2-97BE-A7F51D1056D1}" type="pres">
      <dgm:prSet presAssocID="{D1AC3B01-6653-4D5B-8755-53E2AE3C04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CEA850-6DB3-4449-BE15-8C0494206381}" type="pres">
      <dgm:prSet presAssocID="{B14D7F0D-19DA-4311-A0F9-F430BF8CCBAA}" presName="horFlow" presStyleCnt="0"/>
      <dgm:spPr/>
    </dgm:pt>
    <dgm:pt modelId="{959FFB5E-1FCD-4447-AEC6-BA0253F3D393}" type="pres">
      <dgm:prSet presAssocID="{B14D7F0D-19DA-4311-A0F9-F430BF8CCBAA}" presName="bigChev" presStyleLbl="node1" presStyleIdx="0" presStyleCnt="1" custScaleX="302781" custLinFactNeighborX="9666" custLinFactNeighborY="-80950"/>
      <dgm:spPr/>
      <dgm:t>
        <a:bodyPr/>
        <a:lstStyle/>
        <a:p>
          <a:endParaRPr lang="en-US"/>
        </a:p>
      </dgm:t>
    </dgm:pt>
  </dgm:ptLst>
  <dgm:cxnLst>
    <dgm:cxn modelId="{91823507-5F7F-436D-867D-5FD983A8B77D}" type="presOf" srcId="{D1AC3B01-6653-4D5B-8755-53E2AE3C0438}" destId="{A75F8EEE-1B96-46A2-97BE-A7F51D1056D1}" srcOrd="0" destOrd="0" presId="urn:microsoft.com/office/officeart/2005/8/layout/lProcess3"/>
    <dgm:cxn modelId="{A989C62D-EE99-4821-846E-0780E0AFAC4A}" srcId="{D1AC3B01-6653-4D5B-8755-53E2AE3C0438}" destId="{B14D7F0D-19DA-4311-A0F9-F430BF8CCBAA}" srcOrd="0" destOrd="0" parTransId="{8F8C6FC0-E2C6-48A0-B4C1-32DDFE3A1C70}" sibTransId="{724D9B24-9124-4C28-86EF-A276BD194AFC}"/>
    <dgm:cxn modelId="{B513DAD2-8812-430B-AF72-98E2FE36DB76}" type="presOf" srcId="{B14D7F0D-19DA-4311-A0F9-F430BF8CCBAA}" destId="{959FFB5E-1FCD-4447-AEC6-BA0253F3D393}" srcOrd="0" destOrd="0" presId="urn:microsoft.com/office/officeart/2005/8/layout/lProcess3"/>
    <dgm:cxn modelId="{EE11C8AA-4CAF-4534-ADC4-0FF52DE30E95}" type="presParOf" srcId="{A75F8EEE-1B96-46A2-97BE-A7F51D1056D1}" destId="{A4CEA850-6DB3-4449-BE15-8C0494206381}" srcOrd="0" destOrd="0" presId="urn:microsoft.com/office/officeart/2005/8/layout/lProcess3"/>
    <dgm:cxn modelId="{33B9FB60-4135-45CE-B84E-7ECA17C15AAD}" type="presParOf" srcId="{A4CEA850-6DB3-4449-BE15-8C0494206381}" destId="{959FFB5E-1FCD-4447-AEC6-BA0253F3D3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53931-6875-4ABF-A549-98F42641894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90A3D-E182-43E8-AECD-4C6311EC9A62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54A7DA-0740-4EB9-9AE3-AC9A6CF4095F}" type="parTrans" cxnId="{647175F7-F592-456C-8183-22E35C63637F}">
      <dgm:prSet/>
      <dgm:spPr/>
      <dgm:t>
        <a:bodyPr/>
        <a:lstStyle/>
        <a:p>
          <a:endParaRPr lang="en-US"/>
        </a:p>
      </dgm:t>
    </dgm:pt>
    <dgm:pt modelId="{D30F8663-BFE5-4238-AFD6-5BC3A1ACC10C}" type="sibTrans" cxnId="{647175F7-F592-456C-8183-22E35C63637F}">
      <dgm:prSet/>
      <dgm:spPr/>
      <dgm:t>
        <a:bodyPr/>
        <a:lstStyle/>
        <a:p>
          <a:endParaRPr lang="en-US"/>
        </a:p>
      </dgm:t>
    </dgm:pt>
    <dgm:pt modelId="{ECF6BE46-34B6-48A7-A5F7-94952CC47BAB}" type="pres">
      <dgm:prSet presAssocID="{EFA53931-6875-4ABF-A549-98F4264189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55D07D-3CC6-49CA-B999-19AD2C2E8F1F}" type="pres">
      <dgm:prSet presAssocID="{6A190A3D-E182-43E8-AECD-4C6311EC9A62}" presName="horFlow" presStyleCnt="0"/>
      <dgm:spPr/>
    </dgm:pt>
    <dgm:pt modelId="{2DB0DB1F-BB92-4903-BC63-1E5018303883}" type="pres">
      <dgm:prSet presAssocID="{6A190A3D-E182-43E8-AECD-4C6311EC9A62}" presName="bigChev" presStyleLbl="node1" presStyleIdx="0" presStyleCnt="1" custScaleX="301942" custLinFactNeighborX="2013" custLinFactNeighborY="-19329"/>
      <dgm:spPr/>
      <dgm:t>
        <a:bodyPr/>
        <a:lstStyle/>
        <a:p>
          <a:endParaRPr lang="en-US"/>
        </a:p>
      </dgm:t>
    </dgm:pt>
  </dgm:ptLst>
  <dgm:cxnLst>
    <dgm:cxn modelId="{3C07BA48-F3A5-4832-A8B1-25BE86B52447}" type="presOf" srcId="{6A190A3D-E182-43E8-AECD-4C6311EC9A62}" destId="{2DB0DB1F-BB92-4903-BC63-1E5018303883}" srcOrd="0" destOrd="0" presId="urn:microsoft.com/office/officeart/2005/8/layout/lProcess3"/>
    <dgm:cxn modelId="{D9C2BDB5-E8D1-4AFB-87CC-A2BC0F570EB0}" type="presOf" srcId="{EFA53931-6875-4ABF-A549-98F426418948}" destId="{ECF6BE46-34B6-48A7-A5F7-94952CC47BAB}" srcOrd="0" destOrd="0" presId="urn:microsoft.com/office/officeart/2005/8/layout/lProcess3"/>
    <dgm:cxn modelId="{647175F7-F592-456C-8183-22E35C63637F}" srcId="{EFA53931-6875-4ABF-A549-98F426418948}" destId="{6A190A3D-E182-43E8-AECD-4C6311EC9A62}" srcOrd="0" destOrd="0" parTransId="{7054A7DA-0740-4EB9-9AE3-AC9A6CF4095F}" sibTransId="{D30F8663-BFE5-4238-AFD6-5BC3A1ACC10C}"/>
    <dgm:cxn modelId="{FDBAB6F0-3E5A-457D-AA3F-70217CABC86A}" type="presParOf" srcId="{ECF6BE46-34B6-48A7-A5F7-94952CC47BAB}" destId="{AD55D07D-3CC6-49CA-B999-19AD2C2E8F1F}" srcOrd="0" destOrd="0" presId="urn:microsoft.com/office/officeart/2005/8/layout/lProcess3"/>
    <dgm:cxn modelId="{4FD66BFF-D283-4E5B-9C8C-D4058E29FF2E}" type="presParOf" srcId="{AD55D07D-3CC6-49CA-B999-19AD2C2E8F1F}" destId="{2DB0DB1F-BB92-4903-BC63-1E50183038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38AF7-06B9-4EE1-BB0B-CBA8D307D10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8FE9C-C19F-422A-8B3A-FBDFBA66FB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bn-IN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ভিডিও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শুনি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438FB-DB68-41FC-B229-5836D221BB77}" type="parTrans" cxnId="{9435881F-65AE-4F7D-BA83-064654C51F43}">
      <dgm:prSet/>
      <dgm:spPr/>
      <dgm:t>
        <a:bodyPr/>
        <a:lstStyle/>
        <a:p>
          <a:endParaRPr lang="en-US"/>
        </a:p>
      </dgm:t>
    </dgm:pt>
    <dgm:pt modelId="{29D6313C-1DD8-4FD6-AFEF-6A181A6FE3F5}" type="sibTrans" cxnId="{9435881F-65AE-4F7D-BA83-064654C51F43}">
      <dgm:prSet/>
      <dgm:spPr/>
      <dgm:t>
        <a:bodyPr/>
        <a:lstStyle/>
        <a:p>
          <a:endParaRPr lang="en-US"/>
        </a:p>
      </dgm:t>
    </dgm:pt>
    <dgm:pt modelId="{5462C6D8-F227-40E7-85A8-995FA24E6762}" type="pres">
      <dgm:prSet presAssocID="{7EC38AF7-06B9-4EE1-BB0B-CBA8D307D10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9B09F0-DEF6-4F0C-BAF9-ED56378EE18D}" type="pres">
      <dgm:prSet presAssocID="{5298FE9C-C19F-422A-8B3A-FBDFBA66FB93}" presName="horFlow" presStyleCnt="0"/>
      <dgm:spPr/>
    </dgm:pt>
    <dgm:pt modelId="{CDCF1B7F-B22D-45C9-BF6C-59EF3CBFEC09}" type="pres">
      <dgm:prSet presAssocID="{5298FE9C-C19F-422A-8B3A-FBDFBA66FB93}" presName="bigChev" presStyleLbl="node1" presStyleIdx="0" presStyleCnt="1" custScaleX="270185" custLinFactNeighborX="-23025" custLinFactNeighborY="-2029"/>
      <dgm:spPr/>
      <dgm:t>
        <a:bodyPr/>
        <a:lstStyle/>
        <a:p>
          <a:endParaRPr lang="en-US"/>
        </a:p>
      </dgm:t>
    </dgm:pt>
  </dgm:ptLst>
  <dgm:cxnLst>
    <dgm:cxn modelId="{9435881F-65AE-4F7D-BA83-064654C51F43}" srcId="{7EC38AF7-06B9-4EE1-BB0B-CBA8D307D106}" destId="{5298FE9C-C19F-422A-8B3A-FBDFBA66FB93}" srcOrd="0" destOrd="0" parTransId="{6F5438FB-DB68-41FC-B229-5836D221BB77}" sibTransId="{29D6313C-1DD8-4FD6-AFEF-6A181A6FE3F5}"/>
    <dgm:cxn modelId="{F2D744D0-9375-4A21-BC87-655D6ED3C9C0}" type="presOf" srcId="{7EC38AF7-06B9-4EE1-BB0B-CBA8D307D106}" destId="{5462C6D8-F227-40E7-85A8-995FA24E6762}" srcOrd="0" destOrd="0" presId="urn:microsoft.com/office/officeart/2005/8/layout/lProcess3"/>
    <dgm:cxn modelId="{BCCB57FE-74FB-459E-8A4F-4CB568FC8D83}" type="presOf" srcId="{5298FE9C-C19F-422A-8B3A-FBDFBA66FB93}" destId="{CDCF1B7F-B22D-45C9-BF6C-59EF3CBFEC09}" srcOrd="0" destOrd="0" presId="urn:microsoft.com/office/officeart/2005/8/layout/lProcess3"/>
    <dgm:cxn modelId="{F2EF2BD1-79CF-45A5-AC17-6EA1F6E89FE0}" type="presParOf" srcId="{5462C6D8-F227-40E7-85A8-995FA24E6762}" destId="{B89B09F0-DEF6-4F0C-BAF9-ED56378EE18D}" srcOrd="0" destOrd="0" presId="urn:microsoft.com/office/officeart/2005/8/layout/lProcess3"/>
    <dgm:cxn modelId="{9F56F647-A5D2-476B-B159-F3B21CD1CBD1}" type="presParOf" srcId="{B89B09F0-DEF6-4F0C-BAF9-ED56378EE18D}" destId="{CDCF1B7F-B22D-45C9-BF6C-59EF3CBFEC09}" srcOrd="0" destOrd="0" presId="urn:microsoft.com/office/officeart/2005/8/layout/lProcess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0AA5A-5F93-44EA-9804-4479AA3E43E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A9FAC-0628-4E8E-82F3-EBC26994E7F3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আজকের পাঠ...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07045-4E17-4BD1-9CB2-6EAE46CF6A31}" type="sibTrans" cxnId="{030D0832-04FD-48D3-BC3F-EA8BDE5E087F}">
      <dgm:prSet/>
      <dgm:spPr/>
      <dgm:t>
        <a:bodyPr/>
        <a:lstStyle/>
        <a:p>
          <a:endParaRPr lang="en-US"/>
        </a:p>
      </dgm:t>
    </dgm:pt>
    <dgm:pt modelId="{4E79CCCD-960D-4E36-83F4-9694718EE9C9}" type="parTrans" cxnId="{030D0832-04FD-48D3-BC3F-EA8BDE5E087F}">
      <dgm:prSet/>
      <dgm:spPr/>
      <dgm:t>
        <a:bodyPr/>
        <a:lstStyle/>
        <a:p>
          <a:endParaRPr lang="en-US"/>
        </a:p>
      </dgm:t>
    </dgm:pt>
    <dgm:pt modelId="{F859BCFD-EF03-4A4E-B7F0-B366FF928F82}" type="pres">
      <dgm:prSet presAssocID="{52A0AA5A-5F93-44EA-9804-4479AA3E43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52CE24-9782-4759-87FC-A02F804BCDAF}" type="pres">
      <dgm:prSet presAssocID="{8B3A9FAC-0628-4E8E-82F3-EBC26994E7F3}" presName="horFlow" presStyleCnt="0"/>
      <dgm:spPr/>
    </dgm:pt>
    <dgm:pt modelId="{77EDFB9F-DE7E-41B1-B6B1-73734DD0601B}" type="pres">
      <dgm:prSet presAssocID="{8B3A9FAC-0628-4E8E-82F3-EBC26994E7F3}" presName="bigChev" presStyleLbl="node1" presStyleIdx="0" presStyleCnt="1" custScaleX="697785" custScaleY="240320" custLinFactNeighborX="-11831" custLinFactNeighborY="59155"/>
      <dgm:spPr/>
      <dgm:t>
        <a:bodyPr/>
        <a:lstStyle/>
        <a:p>
          <a:endParaRPr lang="en-US"/>
        </a:p>
      </dgm:t>
    </dgm:pt>
  </dgm:ptLst>
  <dgm:cxnLst>
    <dgm:cxn modelId="{204EE039-E81D-4F2B-9814-CFC9C62805F4}" type="presOf" srcId="{52A0AA5A-5F93-44EA-9804-4479AA3E43E3}" destId="{F859BCFD-EF03-4A4E-B7F0-B366FF928F82}" srcOrd="0" destOrd="0" presId="urn:microsoft.com/office/officeart/2005/8/layout/lProcess3"/>
    <dgm:cxn modelId="{75909068-01AE-4B31-BE5B-6A6B84ED4D10}" type="presOf" srcId="{8B3A9FAC-0628-4E8E-82F3-EBC26994E7F3}" destId="{77EDFB9F-DE7E-41B1-B6B1-73734DD0601B}" srcOrd="0" destOrd="0" presId="urn:microsoft.com/office/officeart/2005/8/layout/lProcess3"/>
    <dgm:cxn modelId="{030D0832-04FD-48D3-BC3F-EA8BDE5E087F}" srcId="{52A0AA5A-5F93-44EA-9804-4479AA3E43E3}" destId="{8B3A9FAC-0628-4E8E-82F3-EBC26994E7F3}" srcOrd="0" destOrd="0" parTransId="{4E79CCCD-960D-4E36-83F4-9694718EE9C9}" sibTransId="{44B07045-4E17-4BD1-9CB2-6EAE46CF6A31}"/>
    <dgm:cxn modelId="{B4A05E13-F190-43F8-8B67-60D5E33643F2}" type="presParOf" srcId="{F859BCFD-EF03-4A4E-B7F0-B366FF928F82}" destId="{2652CE24-9782-4759-87FC-A02F804BCDAF}" srcOrd="0" destOrd="0" presId="urn:microsoft.com/office/officeart/2005/8/layout/lProcess3"/>
    <dgm:cxn modelId="{FD59C375-5843-4E0F-90BD-55DE34AE782C}" type="presParOf" srcId="{2652CE24-9782-4759-87FC-A02F804BCDAF}" destId="{77EDFB9F-DE7E-41B1-B6B1-73734DD0601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808F3-9CB1-45DA-91A0-E4C3B3F3C270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7731BA-82AB-4A54-9503-60696A6D617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FFADB11-5D2C-4BB2-9B19-AB62A804AB63}" type="par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F1430C-0E28-4436-9FE9-A7B259CB223E}" type="sib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6FA48-85E8-43E5-A325-811A4D5FE2B8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9A6EB11-B8F4-4AB4-BCA4-F2666B3E325F}" type="par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18FA-35FA-499B-BD55-9C2F53D9E2F3}" type="sib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7CBCA-548A-42CE-A58E-81A7FB76606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8DBD6-D4BD-4EFA-A178-D97EDB8343D3}" type="par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E4456-6047-46BA-A7FE-D895740B4807}" type="sib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56376-AC0B-4701-B53F-A691ABF46D5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982FF9-A53A-4CE9-8CFF-222065F367B3}" type="par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7C635-8F2C-4F94-A2F5-3364420EFBA8}" type="sib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82AFF-90C9-41A7-B60D-7495A6A9EAD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9ECF23-44E0-43DD-8409-2120BAD27EA0}" type="par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C90F5-95D3-4CE2-ADD4-BB4CFF4256C2}" type="sib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56AAE-75DA-4598-9AD5-9C5763036C93}" type="pres">
      <dgm:prSet presAssocID="{318808F3-9CB1-45DA-91A0-E4C3B3F3C2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CC3F2C-26B6-4499-BE7E-892545613D57}" type="pres">
      <dgm:prSet presAssocID="{787731BA-82AB-4A54-9503-60696A6D6178}" presName="singleCycle" presStyleCnt="0"/>
      <dgm:spPr/>
    </dgm:pt>
    <dgm:pt modelId="{D26A70EC-DEDA-4577-9696-708CC283D7B4}" type="pres">
      <dgm:prSet presAssocID="{787731BA-82AB-4A54-9503-60696A6D617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50D5031-F637-4B57-BCC0-C052C26EF25B}" type="pres">
      <dgm:prSet presAssocID="{59A6EB11-B8F4-4AB4-BCA4-F2666B3E325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EA38C5C-A539-45B6-9F9B-BB7C0B130FCD}" type="pres">
      <dgm:prSet presAssocID="{DE36FA48-85E8-43E5-A325-811A4D5FE2B8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7637-DCCC-4268-8AD9-4070221DEEC5}" type="pres">
      <dgm:prSet presAssocID="{CA9ECF23-44E0-43DD-8409-2120BAD27E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03EB048-D3DD-4123-BBC3-B35468BF72C1}" type="pres">
      <dgm:prSet presAssocID="{25282AFF-90C9-41A7-B60D-7495A6A9EAD8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75D8-CF16-4606-8790-F8FDF3918242}" type="pres">
      <dgm:prSet presAssocID="{F618DBD6-D4BD-4EFA-A178-D97EDB8343D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8A54775E-0D85-40ED-AB11-4D69ACEBA1FE}" type="pres">
      <dgm:prSet presAssocID="{B7C7CBCA-548A-42CE-A58E-81A7FB766067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7D754-4D40-4E5A-B5E2-4DA586DCE8CB}" type="pres">
      <dgm:prSet presAssocID="{DE982FF9-A53A-4CE9-8CFF-222065F367B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8F094AA-C453-4312-AAEB-7D1973E1BEA4}" type="pres">
      <dgm:prSet presAssocID="{D8A56376-AC0B-4701-B53F-A691ABF46D5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A0499-523A-4431-AF0D-E072A4FDBAF9}" type="presOf" srcId="{787731BA-82AB-4A54-9503-60696A6D6178}" destId="{D26A70EC-DEDA-4577-9696-708CC283D7B4}" srcOrd="0" destOrd="0" presId="urn:microsoft.com/office/officeart/2008/layout/RadialCluster"/>
    <dgm:cxn modelId="{B0039C78-D028-49A2-A302-98DD3773CF7A}" type="presOf" srcId="{318808F3-9CB1-45DA-91A0-E4C3B3F3C270}" destId="{F6A56AAE-75DA-4598-9AD5-9C5763036C93}" srcOrd="0" destOrd="0" presId="urn:microsoft.com/office/officeart/2008/layout/RadialCluster"/>
    <dgm:cxn modelId="{B02D26BE-7B57-4AAA-BCD9-C9FCA239E64B}" srcId="{787731BA-82AB-4A54-9503-60696A6D6178}" destId="{DE36FA48-85E8-43E5-A325-811A4D5FE2B8}" srcOrd="0" destOrd="0" parTransId="{59A6EB11-B8F4-4AB4-BCA4-F2666B3E325F}" sibTransId="{46D118FA-35FA-499B-BD55-9C2F53D9E2F3}"/>
    <dgm:cxn modelId="{5B1111E1-2C8D-4673-A1D8-6A1D06144FC5}" srcId="{787731BA-82AB-4A54-9503-60696A6D6178}" destId="{D8A56376-AC0B-4701-B53F-A691ABF46D55}" srcOrd="3" destOrd="0" parTransId="{DE982FF9-A53A-4CE9-8CFF-222065F367B3}" sibTransId="{3997C635-8F2C-4F94-A2F5-3364420EFBA8}"/>
    <dgm:cxn modelId="{47DCEBAE-DA6D-42FF-AEBF-69D176445EB6}" type="presOf" srcId="{DE36FA48-85E8-43E5-A325-811A4D5FE2B8}" destId="{6EA38C5C-A539-45B6-9F9B-BB7C0B130FCD}" srcOrd="0" destOrd="0" presId="urn:microsoft.com/office/officeart/2008/layout/RadialCluster"/>
    <dgm:cxn modelId="{00610AA4-FC6D-4E08-9DD2-52A09CEC218E}" type="presOf" srcId="{25282AFF-90C9-41A7-B60D-7495A6A9EAD8}" destId="{C03EB048-D3DD-4123-BBC3-B35468BF72C1}" srcOrd="0" destOrd="0" presId="urn:microsoft.com/office/officeart/2008/layout/RadialCluster"/>
    <dgm:cxn modelId="{234CE1E5-0FFC-4389-9147-2050D4877BFD}" type="presOf" srcId="{B7C7CBCA-548A-42CE-A58E-81A7FB766067}" destId="{8A54775E-0D85-40ED-AB11-4D69ACEBA1FE}" srcOrd="0" destOrd="0" presId="urn:microsoft.com/office/officeart/2008/layout/RadialCluster"/>
    <dgm:cxn modelId="{22FB0DD8-2EC3-42C7-8BB9-42A9C2BF336F}" type="presOf" srcId="{DE982FF9-A53A-4CE9-8CFF-222065F367B3}" destId="{7807D754-4D40-4E5A-B5E2-4DA586DCE8CB}" srcOrd="0" destOrd="0" presId="urn:microsoft.com/office/officeart/2008/layout/RadialCluster"/>
    <dgm:cxn modelId="{53760404-F9A8-48AF-B9C5-147D85E0818B}" type="presOf" srcId="{59A6EB11-B8F4-4AB4-BCA4-F2666B3E325F}" destId="{050D5031-F637-4B57-BCC0-C052C26EF25B}" srcOrd="0" destOrd="0" presId="urn:microsoft.com/office/officeart/2008/layout/RadialCluster"/>
    <dgm:cxn modelId="{E6256D7C-AA24-4EBB-B007-CAB06037F57F}" type="presOf" srcId="{F618DBD6-D4BD-4EFA-A178-D97EDB8343D3}" destId="{81C475D8-CF16-4606-8790-F8FDF3918242}" srcOrd="0" destOrd="0" presId="urn:microsoft.com/office/officeart/2008/layout/RadialCluster"/>
    <dgm:cxn modelId="{40EF8439-8345-46F5-98F3-BC90BC329A81}" type="presOf" srcId="{D8A56376-AC0B-4701-B53F-A691ABF46D55}" destId="{58F094AA-C453-4312-AAEB-7D1973E1BEA4}" srcOrd="0" destOrd="0" presId="urn:microsoft.com/office/officeart/2008/layout/RadialCluster"/>
    <dgm:cxn modelId="{766A666F-A0BA-458B-8ACB-F891B20CE5E6}" srcId="{787731BA-82AB-4A54-9503-60696A6D6178}" destId="{25282AFF-90C9-41A7-B60D-7495A6A9EAD8}" srcOrd="1" destOrd="0" parTransId="{CA9ECF23-44E0-43DD-8409-2120BAD27EA0}" sibTransId="{2B6C90F5-95D3-4CE2-ADD4-BB4CFF4256C2}"/>
    <dgm:cxn modelId="{54715073-5850-4FA4-8939-A4F1ACD74E8F}" srcId="{318808F3-9CB1-45DA-91A0-E4C3B3F3C270}" destId="{787731BA-82AB-4A54-9503-60696A6D6178}" srcOrd="0" destOrd="0" parTransId="{4FFADB11-5D2C-4BB2-9B19-AB62A804AB63}" sibTransId="{0BF1430C-0E28-4436-9FE9-A7B259CB223E}"/>
    <dgm:cxn modelId="{77C54704-C7AA-40BB-9812-7F6BC123C9D4}" type="presOf" srcId="{CA9ECF23-44E0-43DD-8409-2120BAD27EA0}" destId="{A92C7637-DCCC-4268-8AD9-4070221DEEC5}" srcOrd="0" destOrd="0" presId="urn:microsoft.com/office/officeart/2008/layout/RadialCluster"/>
    <dgm:cxn modelId="{FCB751F1-8CE5-4FDC-811F-7C350CC97A46}" srcId="{787731BA-82AB-4A54-9503-60696A6D6178}" destId="{B7C7CBCA-548A-42CE-A58E-81A7FB766067}" srcOrd="2" destOrd="0" parTransId="{F618DBD6-D4BD-4EFA-A178-D97EDB8343D3}" sibTransId="{EB3E4456-6047-46BA-A7FE-D895740B4807}"/>
    <dgm:cxn modelId="{D84E5E21-0240-4147-BF21-D441BC8C8E77}" type="presParOf" srcId="{F6A56AAE-75DA-4598-9AD5-9C5763036C93}" destId="{F9CC3F2C-26B6-4499-BE7E-892545613D57}" srcOrd="0" destOrd="0" presId="urn:microsoft.com/office/officeart/2008/layout/RadialCluster"/>
    <dgm:cxn modelId="{0DD43B23-7569-4BC5-ACE2-4A34A18796C2}" type="presParOf" srcId="{F9CC3F2C-26B6-4499-BE7E-892545613D57}" destId="{D26A70EC-DEDA-4577-9696-708CC283D7B4}" srcOrd="0" destOrd="0" presId="urn:microsoft.com/office/officeart/2008/layout/RadialCluster"/>
    <dgm:cxn modelId="{5DC6B248-FF2F-4164-A131-CFBF01020361}" type="presParOf" srcId="{F9CC3F2C-26B6-4499-BE7E-892545613D57}" destId="{050D5031-F637-4B57-BCC0-C052C26EF25B}" srcOrd="1" destOrd="0" presId="urn:microsoft.com/office/officeart/2008/layout/RadialCluster"/>
    <dgm:cxn modelId="{9DE44539-4A78-4BAE-80BA-12D1AD77B87F}" type="presParOf" srcId="{F9CC3F2C-26B6-4499-BE7E-892545613D57}" destId="{6EA38C5C-A539-45B6-9F9B-BB7C0B130FCD}" srcOrd="2" destOrd="0" presId="urn:microsoft.com/office/officeart/2008/layout/RadialCluster"/>
    <dgm:cxn modelId="{77D16626-F7DC-4343-8C85-E3D12722B910}" type="presParOf" srcId="{F9CC3F2C-26B6-4499-BE7E-892545613D57}" destId="{A92C7637-DCCC-4268-8AD9-4070221DEEC5}" srcOrd="3" destOrd="0" presId="urn:microsoft.com/office/officeart/2008/layout/RadialCluster"/>
    <dgm:cxn modelId="{701E84B7-7A96-4F76-9B51-A915C7B74AFF}" type="presParOf" srcId="{F9CC3F2C-26B6-4499-BE7E-892545613D57}" destId="{C03EB048-D3DD-4123-BBC3-B35468BF72C1}" srcOrd="4" destOrd="0" presId="urn:microsoft.com/office/officeart/2008/layout/RadialCluster"/>
    <dgm:cxn modelId="{FE764EAE-5613-4B8F-8324-A3803306C417}" type="presParOf" srcId="{F9CC3F2C-26B6-4499-BE7E-892545613D57}" destId="{81C475D8-CF16-4606-8790-F8FDF3918242}" srcOrd="5" destOrd="0" presId="urn:microsoft.com/office/officeart/2008/layout/RadialCluster"/>
    <dgm:cxn modelId="{5B49A04F-496C-4937-A878-A46CA933E46A}" type="presParOf" srcId="{F9CC3F2C-26B6-4499-BE7E-892545613D57}" destId="{8A54775E-0D85-40ED-AB11-4D69ACEBA1FE}" srcOrd="6" destOrd="0" presId="urn:microsoft.com/office/officeart/2008/layout/RadialCluster"/>
    <dgm:cxn modelId="{32B6ECE3-2C5E-4FB1-B75F-AFE89C14884C}" type="presParOf" srcId="{F9CC3F2C-26B6-4499-BE7E-892545613D57}" destId="{7807D754-4D40-4E5A-B5E2-4DA586DCE8CB}" srcOrd="7" destOrd="0" presId="urn:microsoft.com/office/officeart/2008/layout/RadialCluster"/>
    <dgm:cxn modelId="{E4B3663C-079A-45A6-9393-B8A3A5BD08BD}" type="presParOf" srcId="{F9CC3F2C-26B6-4499-BE7E-892545613D57}" destId="{58F094AA-C453-4312-AAEB-7D1973E1BEA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AA23BE-DFEA-47CC-A413-570A3C071473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E6801F-109F-423F-A0FD-67D5BC110EE9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যিলযালের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dirty="0" smtClean="0"/>
            <a:t>…</a:t>
          </a:r>
          <a:endParaRPr lang="en-US" dirty="0"/>
        </a:p>
      </dgm:t>
    </dgm:pt>
    <dgm:pt modelId="{2458D769-CEB0-4834-9DC2-0613165E5338}" type="parTrans" cxnId="{E3CED4BF-36B6-4FDF-87FB-67EDC38AD220}">
      <dgm:prSet/>
      <dgm:spPr/>
      <dgm:t>
        <a:bodyPr/>
        <a:lstStyle/>
        <a:p>
          <a:endParaRPr lang="en-US"/>
        </a:p>
      </dgm:t>
    </dgm:pt>
    <dgm:pt modelId="{1B414539-322E-4A3A-8E2E-678BA17C2AC4}" type="sibTrans" cxnId="{E3CED4BF-36B6-4FDF-87FB-67EDC38AD220}">
      <dgm:prSet/>
      <dgm:spPr/>
      <dgm:t>
        <a:bodyPr/>
        <a:lstStyle/>
        <a:p>
          <a:endParaRPr lang="en-US"/>
        </a:p>
      </dgm:t>
    </dgm:pt>
    <dgm:pt modelId="{AD6B1D4F-74F8-4F70-A872-B28FCCF4FFDD}" type="pres">
      <dgm:prSet presAssocID="{99AA23BE-DFEA-47CC-A413-570A3C0714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DD78B9-291B-4600-B2D8-8FAEFA2A4374}" type="pres">
      <dgm:prSet presAssocID="{ADE6801F-109F-423F-A0FD-67D5BC110EE9}" presName="horFlow" presStyleCnt="0"/>
      <dgm:spPr/>
    </dgm:pt>
    <dgm:pt modelId="{84217EA9-1913-408F-9AA6-64DB9FEEFF8D}" type="pres">
      <dgm:prSet presAssocID="{ADE6801F-109F-423F-A0FD-67D5BC110EE9}" presName="bigChev" presStyleLbl="node1" presStyleIdx="0" presStyleCnt="1" custScaleX="333550"/>
      <dgm:spPr/>
      <dgm:t>
        <a:bodyPr/>
        <a:lstStyle/>
        <a:p>
          <a:endParaRPr lang="en-US"/>
        </a:p>
      </dgm:t>
    </dgm:pt>
  </dgm:ptLst>
  <dgm:cxnLst>
    <dgm:cxn modelId="{9C9FB14E-88A3-4719-9E7D-7B2B7F187691}" type="presOf" srcId="{ADE6801F-109F-423F-A0FD-67D5BC110EE9}" destId="{84217EA9-1913-408F-9AA6-64DB9FEEFF8D}" srcOrd="0" destOrd="0" presId="urn:microsoft.com/office/officeart/2005/8/layout/lProcess3"/>
    <dgm:cxn modelId="{39C79DD1-DC3C-4D67-86C0-76EB5E126B5B}" type="presOf" srcId="{99AA23BE-DFEA-47CC-A413-570A3C071473}" destId="{AD6B1D4F-74F8-4F70-A872-B28FCCF4FFDD}" srcOrd="0" destOrd="0" presId="urn:microsoft.com/office/officeart/2005/8/layout/lProcess3"/>
    <dgm:cxn modelId="{E3CED4BF-36B6-4FDF-87FB-67EDC38AD220}" srcId="{99AA23BE-DFEA-47CC-A413-570A3C071473}" destId="{ADE6801F-109F-423F-A0FD-67D5BC110EE9}" srcOrd="0" destOrd="0" parTransId="{2458D769-CEB0-4834-9DC2-0613165E5338}" sibTransId="{1B414539-322E-4A3A-8E2E-678BA17C2AC4}"/>
    <dgm:cxn modelId="{B742D2FA-5201-4021-9250-FC743B89D0DC}" type="presParOf" srcId="{AD6B1D4F-74F8-4F70-A872-B28FCCF4FFDD}" destId="{DCDD78B9-291B-4600-B2D8-8FAEFA2A4374}" srcOrd="0" destOrd="0" presId="urn:microsoft.com/office/officeart/2005/8/layout/lProcess3"/>
    <dgm:cxn modelId="{3E39C408-BF5C-43EC-A661-6B050E8929F0}" type="presParOf" srcId="{DCDD78B9-291B-4600-B2D8-8FAEFA2A4374}" destId="{84217EA9-1913-408F-9AA6-64DB9FEEFF8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FFB5E-1FCD-4447-AEC6-BA0253F3D393}">
      <dsp:nvSpPr>
        <dsp:cNvPr id="0" name=""/>
        <dsp:cNvSpPr/>
      </dsp:nvSpPr>
      <dsp:spPr>
        <a:xfrm>
          <a:off x="185306" y="0"/>
          <a:ext cx="4750043" cy="627522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 পরিচিতি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067" y="0"/>
        <a:ext cx="4122521" cy="62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0DB1F-BB92-4903-BC63-1E5018303883}">
      <dsp:nvSpPr>
        <dsp:cNvPr id="0" name=""/>
        <dsp:cNvSpPr/>
      </dsp:nvSpPr>
      <dsp:spPr>
        <a:xfrm>
          <a:off x="418978" y="0"/>
          <a:ext cx="4906036" cy="649930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3943" y="0"/>
        <a:ext cx="4256106" cy="64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F1B7F-B22D-45C9-BF6C-59EF3CBFEC09}">
      <dsp:nvSpPr>
        <dsp:cNvPr id="0" name=""/>
        <dsp:cNvSpPr/>
      </dsp:nvSpPr>
      <dsp:spPr>
        <a:xfrm>
          <a:off x="0" y="53079"/>
          <a:ext cx="7574144" cy="1121327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0" bIns="4191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bn-IN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ভিডিও</a:t>
          </a:r>
          <a:r>
            <a:rPr lang="en-US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শুনি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664" y="53079"/>
        <a:ext cx="6452817" cy="1121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FB9F-DE7E-41B1-B6B1-73734DD0601B}">
      <dsp:nvSpPr>
        <dsp:cNvPr id="0" name=""/>
        <dsp:cNvSpPr/>
      </dsp:nvSpPr>
      <dsp:spPr>
        <a:xfrm>
          <a:off x="0" y="887100"/>
          <a:ext cx="6439464" cy="887111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আজকের পাঠ...</a:t>
          </a:r>
          <a:endParaRPr lang="en-US" sz="5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556" y="887100"/>
        <a:ext cx="5552353" cy="887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70EC-DEDA-4577-9696-708CC283D7B4}">
      <dsp:nvSpPr>
        <dsp:cNvPr id="0" name=""/>
        <dsp:cNvSpPr/>
      </dsp:nvSpPr>
      <dsp:spPr>
        <a:xfrm>
          <a:off x="4921827" y="2206336"/>
          <a:ext cx="1891145" cy="18911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14145" y="2298654"/>
        <a:ext cx="1706509" cy="1706509"/>
      </dsp:txXfrm>
    </dsp:sp>
    <dsp:sp modelId="{050D5031-F637-4B57-BCC0-C052C26EF25B}">
      <dsp:nvSpPr>
        <dsp:cNvPr id="0" name=""/>
        <dsp:cNvSpPr/>
      </dsp:nvSpPr>
      <dsp:spPr>
        <a:xfrm rot="16200000">
          <a:off x="5398036" y="1736972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38C5C-A539-45B6-9F9B-BB7C0B130FCD}">
      <dsp:nvSpPr>
        <dsp:cNvPr id="0" name=""/>
        <dsp:cNvSpPr/>
      </dsp:nvSpPr>
      <dsp:spPr>
        <a:xfrm>
          <a:off x="5233866" y="541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95719" y="62394"/>
        <a:ext cx="1143361" cy="1143361"/>
      </dsp:txXfrm>
    </dsp:sp>
    <dsp:sp modelId="{A92C7637-DCCC-4268-8AD9-4070221DEEC5}">
      <dsp:nvSpPr>
        <dsp:cNvPr id="0" name=""/>
        <dsp:cNvSpPr/>
      </dsp:nvSpPr>
      <dsp:spPr>
        <a:xfrm>
          <a:off x="6812972" y="3151908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EB048-D3DD-4123-BBC3-B35468BF72C1}">
      <dsp:nvSpPr>
        <dsp:cNvPr id="0" name=""/>
        <dsp:cNvSpPr/>
      </dsp:nvSpPr>
      <dsp:spPr>
        <a:xfrm>
          <a:off x="7751699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3552" y="2580228"/>
        <a:ext cx="1143361" cy="1143361"/>
      </dsp:txXfrm>
    </dsp:sp>
    <dsp:sp modelId="{81C475D8-CF16-4606-8790-F8FDF3918242}">
      <dsp:nvSpPr>
        <dsp:cNvPr id="0" name=""/>
        <dsp:cNvSpPr/>
      </dsp:nvSpPr>
      <dsp:spPr>
        <a:xfrm rot="5400000">
          <a:off x="5398036" y="4566845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5E-0D85-40ED-AB11-4D69ACEBA1FE}">
      <dsp:nvSpPr>
        <dsp:cNvPr id="0" name=""/>
        <dsp:cNvSpPr/>
      </dsp:nvSpPr>
      <dsp:spPr>
        <a:xfrm>
          <a:off x="5233866" y="5036208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719" y="5098061"/>
        <a:ext cx="1143361" cy="1143361"/>
      </dsp:txXfrm>
    </dsp:sp>
    <dsp:sp modelId="{7807D754-4D40-4E5A-B5E2-4DA586DCE8CB}">
      <dsp:nvSpPr>
        <dsp:cNvPr id="0" name=""/>
        <dsp:cNvSpPr/>
      </dsp:nvSpPr>
      <dsp:spPr>
        <a:xfrm rot="10800000">
          <a:off x="3983100" y="3151909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94AA-C453-4312-AAEB-7D1973E1BEA4}">
      <dsp:nvSpPr>
        <dsp:cNvPr id="0" name=""/>
        <dsp:cNvSpPr/>
      </dsp:nvSpPr>
      <dsp:spPr>
        <a:xfrm>
          <a:off x="2716032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7885" y="2580228"/>
        <a:ext cx="1143361" cy="1143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17EA9-1913-408F-9AA6-64DB9FEEFF8D}">
      <dsp:nvSpPr>
        <dsp:cNvPr id="0" name=""/>
        <dsp:cNvSpPr/>
      </dsp:nvSpPr>
      <dsp:spPr>
        <a:xfrm>
          <a:off x="4" y="148"/>
          <a:ext cx="5900400" cy="70758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যিলযালের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sz="4400" kern="1200" dirty="0" smtClean="0"/>
            <a:t>…</a:t>
          </a:r>
          <a:endParaRPr lang="en-US" sz="4400" kern="1200" dirty="0"/>
        </a:p>
      </dsp:txBody>
      <dsp:txXfrm>
        <a:off x="353798" y="148"/>
        <a:ext cx="5192812" cy="70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DCE-26B0-4342-BC94-CA7536CF0FB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5.tmp"/><Relationship Id="rId7" Type="http://schemas.openxmlformats.org/officeDocument/2006/relationships/diagramLayout" Target="../diagrams/layout6.xm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27.tmp"/><Relationship Id="rId10" Type="http://schemas.microsoft.com/office/2007/relationships/diagramDrawing" Target="../diagrams/drawing6.xml"/><Relationship Id="rId4" Type="http://schemas.openxmlformats.org/officeDocument/2006/relationships/image" Target="../media/image26.tmp"/><Relationship Id="rId9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" y="251616"/>
            <a:ext cx="11626273" cy="6374324"/>
          </a:xfrm>
          <a:prstGeom prst="rect">
            <a:avLst/>
          </a:prstGeom>
        </p:spPr>
      </p:pic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052647" y="4579892"/>
            <a:ext cx="10347960" cy="1555115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0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09" y="182598"/>
            <a:ext cx="9797121" cy="192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4" y="1777827"/>
            <a:ext cx="4583629" cy="370857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15" y="5950424"/>
            <a:ext cx="9280261" cy="5690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3" y="5950424"/>
            <a:ext cx="918412" cy="4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1137" y="65922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7/2/2021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174" y="657901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4369C-333A-48F6-AD25-EC3444B612A6}"/>
              </a:ext>
            </a:extLst>
          </p:cNvPr>
          <p:cNvSpPr txBox="1">
            <a:spLocks/>
          </p:cNvSpPr>
          <p:nvPr/>
        </p:nvSpPr>
        <p:spPr>
          <a:xfrm>
            <a:off x="774627" y="2783311"/>
            <a:ext cx="103644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D1EC3F1-1F53-4433-AAE6-4814465A3FA0}"/>
              </a:ext>
            </a:extLst>
          </p:cNvPr>
          <p:cNvSpPr txBox="1">
            <a:spLocks/>
          </p:cNvSpPr>
          <p:nvPr/>
        </p:nvSpPr>
        <p:spPr>
          <a:xfrm>
            <a:off x="11527805" y="6579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39" y="12681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C86F77-B871-48DA-82A6-697AE442BA97}"/>
              </a:ext>
            </a:extLst>
          </p:cNvPr>
          <p:cNvSpPr/>
          <p:nvPr/>
        </p:nvSpPr>
        <p:spPr>
          <a:xfrm>
            <a:off x="3399182" y="2981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tar: 7 Points 9">
            <a:extLst>
              <a:ext uri="{FF2B5EF4-FFF2-40B4-BE49-F238E27FC236}">
                <a16:creationId xmlns:a16="http://schemas.microsoft.com/office/drawing/2014/main" xmlns="" id="{5FADDCF0-E15E-4330-925C-C2693CA17581}"/>
              </a:ext>
            </a:extLst>
          </p:cNvPr>
          <p:cNvSpPr/>
          <p:nvPr/>
        </p:nvSpPr>
        <p:spPr>
          <a:xfrm>
            <a:off x="9455426" y="6608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2E5603-D433-4C5B-992E-5D92B808B571}"/>
              </a:ext>
            </a:extLst>
          </p:cNvPr>
          <p:cNvSpPr/>
          <p:nvPr/>
        </p:nvSpPr>
        <p:spPr>
          <a:xfrm>
            <a:off x="921026" y="52067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যিলযালের শানে নুযুল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1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618" y="5292325"/>
            <a:ext cx="8326581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কম্পনে</a:t>
            </a:r>
            <a:r>
              <a:rPr lang="en-US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প্রব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লভাবে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335922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5C805B-8495-4E08-836E-F775F04D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0" y="1181695"/>
            <a:ext cx="5140345" cy="28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741" y="4372981"/>
            <a:ext cx="62117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اذا زلزلت الارض </a:t>
            </a:r>
            <a:r>
              <a:rPr lang="ar-SA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زلزالها </a:t>
            </a:r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0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9E9BEA-4714-48AF-AFE9-C53BC6313ED3}"/>
              </a:ext>
            </a:extLst>
          </p:cNvPr>
          <p:cNvSpPr txBox="1"/>
          <p:nvPr/>
        </p:nvSpPr>
        <p:spPr>
          <a:xfrm>
            <a:off x="3784209" y="4614878"/>
            <a:ext cx="55032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واخرجت الارض اثقالها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6A17F8D-4F4D-4DE1-8A8F-9F14DAC0BCDB}"/>
              </a:ext>
            </a:extLst>
          </p:cNvPr>
          <p:cNvGrpSpPr/>
          <p:nvPr/>
        </p:nvGrpSpPr>
        <p:grpSpPr>
          <a:xfrm>
            <a:off x="86511" y="1336140"/>
            <a:ext cx="11589673" cy="3067871"/>
            <a:chOff x="86511" y="1336140"/>
            <a:chExt cx="11589673" cy="30678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61B172A-5D5F-4677-AB31-BDFCFC26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243" y="1336140"/>
              <a:ext cx="2676525" cy="3046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4C856EF-E379-4CA1-B976-B01EE832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676" y="1336141"/>
              <a:ext cx="3211567" cy="30678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CA56D60-CD0C-496F-AFF4-A9BA17001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55"/>
            <a:stretch/>
          </p:blipFill>
          <p:spPr>
            <a:xfrm>
              <a:off x="86511" y="1336141"/>
              <a:ext cx="2878166" cy="30678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2C2235C-73A1-4280-A0CE-89D43AE82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" r="7505"/>
            <a:stretch/>
          </p:blipFill>
          <p:spPr>
            <a:xfrm>
              <a:off x="8852768" y="1348786"/>
              <a:ext cx="2823416" cy="303403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842655" y="5604106"/>
            <a:ext cx="929640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ভারসমূহ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246" y="322274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9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280158-E55B-4A7A-9C3C-8E0C4636F51B}"/>
              </a:ext>
            </a:extLst>
          </p:cNvPr>
          <p:cNvSpPr txBox="1"/>
          <p:nvPr/>
        </p:nvSpPr>
        <p:spPr>
          <a:xfrm>
            <a:off x="4684540" y="4657082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وقال الانسان مالها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FE060-485F-45B1-A427-44F69137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62" y="1181695"/>
            <a:ext cx="6231178" cy="315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3710" y="5571095"/>
            <a:ext cx="759372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246" y="390792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059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C1534E-0691-4413-A2D7-5794E9F0A76E}"/>
              </a:ext>
            </a:extLst>
          </p:cNvPr>
          <p:cNvSpPr txBox="1"/>
          <p:nvPr/>
        </p:nvSpPr>
        <p:spPr>
          <a:xfrm>
            <a:off x="4318781" y="4544540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تحدّث اخبارها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4CBB8C-D919-4106-A95A-91289BEB5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102856"/>
            <a:ext cx="6555545" cy="3181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4219" y="5574216"/>
            <a:ext cx="788315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8358" y="326407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759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EE4F66-E7E7-4C27-B22A-4665895307DD}"/>
              </a:ext>
            </a:extLst>
          </p:cNvPr>
          <p:cNvSpPr txBox="1"/>
          <p:nvPr/>
        </p:nvSpPr>
        <p:spPr>
          <a:xfrm>
            <a:off x="4082909" y="4558608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بانّ ربّك اوحى 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9599C4-00B0-4A3E-A471-B1968E04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181695"/>
            <a:ext cx="3657600" cy="2934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1818" y="5646148"/>
            <a:ext cx="924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প্রতিপালক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32007" y="415735"/>
            <a:ext cx="5755284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7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A5D71E4B-32DF-40D2-9AAF-6FF1F7D598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B1CC2D-7011-491D-944E-107621BE4CBB}"/>
              </a:ext>
            </a:extLst>
          </p:cNvPr>
          <p:cNvSpPr txBox="1"/>
          <p:nvPr/>
        </p:nvSpPr>
        <p:spPr>
          <a:xfrm>
            <a:off x="2194560" y="4448618"/>
            <a:ext cx="709293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يصدر النّاس اشتاتا لّيروا اعمالهم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46DB68-3408-4BD8-B313-54FB46C5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5" y="1340700"/>
            <a:ext cx="4459458" cy="2847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405452"/>
            <a:ext cx="116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আমলসমূহ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32215" y="433941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4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5F98A932-22F9-4736-8449-45CC95AFF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744894-A569-45EC-BBAE-270F59D82BC5}"/>
              </a:ext>
            </a:extLst>
          </p:cNvPr>
          <p:cNvSpPr txBox="1"/>
          <p:nvPr/>
        </p:nvSpPr>
        <p:spPr>
          <a:xfrm>
            <a:off x="2745633" y="4558665"/>
            <a:ext cx="579871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فمنْ يعمل مثقال ذرّة خيرا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5A54D5-E339-4644-BE91-C81E4F06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140879"/>
            <a:ext cx="5233107" cy="3052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1" y="5472678"/>
            <a:ext cx="689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সৎকাজ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59302" y="308626"/>
            <a:ext cx="57552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05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00C5D82B-1B9A-49AB-8CBA-4A56229C2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21913F-4988-4336-9393-3DA88109C485}"/>
              </a:ext>
            </a:extLst>
          </p:cNvPr>
          <p:cNvSpPr txBox="1"/>
          <p:nvPr/>
        </p:nvSpPr>
        <p:spPr>
          <a:xfrm>
            <a:off x="3390315" y="4614878"/>
            <a:ext cx="589718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ومنْ يعمل مثقال ذرّة شرّا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EAE6B-B307-432A-9355-F87FF329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62" y="1181695"/>
            <a:ext cx="5755284" cy="2639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626" y="5562899"/>
            <a:ext cx="918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82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95" y="1123019"/>
            <a:ext cx="5445202" cy="5353191"/>
          </a:xfrm>
          <a:prstGeom prst="rect">
            <a:avLst/>
          </a:prstGeom>
        </p:spPr>
      </p:pic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06242368"/>
              </p:ext>
            </p:extLst>
          </p:nvPr>
        </p:nvGraphicFramePr>
        <p:xfrm>
          <a:off x="711962" y="495222"/>
          <a:ext cx="4935350" cy="62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0304" y="3336938"/>
            <a:ext cx="5555676" cy="2923877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ই:শি: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E-mail:ebrahim1981at@gmail.com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199591218"/>
              </p:ext>
            </p:extLst>
          </p:nvPr>
        </p:nvGraphicFramePr>
        <p:xfrm>
          <a:off x="6123715" y="472854"/>
          <a:ext cx="5678578" cy="65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096006" y="114250"/>
            <a:ext cx="27709" cy="66127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24112" y="3059890"/>
            <a:ext cx="5430985" cy="28623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defRPr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defRPr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lvl="0" indent="-342900" algn="ctr">
              <a:defRPr/>
            </a:pP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পাঠঃ৭ </a:t>
            </a:r>
            <a:endParaRPr lang="bn-BD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defRPr/>
            </a:pP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92" y="1106227"/>
            <a:ext cx="1859027" cy="21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9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মিঃ)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2063389"/>
            <a:ext cx="9668445" cy="10223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3320520"/>
            <a:ext cx="6187567" cy="8307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5400245"/>
            <a:ext cx="9162388" cy="8315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2" y="4341737"/>
            <a:ext cx="10104060" cy="7400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1933523"/>
              </p:ext>
            </p:extLst>
          </p:nvPr>
        </p:nvGraphicFramePr>
        <p:xfrm>
          <a:off x="1141836" y="532263"/>
          <a:ext cx="590040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497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81200" y="228600"/>
            <a:ext cx="80772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99803" y="1752600"/>
            <a:ext cx="11434997" cy="4572000"/>
          </a:xfrm>
          <a:prstGeom prst="vertic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মিসকল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শিঙ্গায়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ফুঁৎকার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02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" y="0"/>
            <a:ext cx="11967446" cy="6654868"/>
          </a:xfrm>
          <a:prstGeom prst="rect">
            <a:avLst/>
          </a:prstGeom>
        </p:spPr>
      </p:pic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3297D0-EBF8-4DF4-9CBD-A37C6FA9C107}"/>
              </a:ext>
            </a:extLst>
          </p:cNvPr>
          <p:cNvSpPr txBox="1">
            <a:spLocks/>
          </p:cNvSpPr>
          <p:nvPr/>
        </p:nvSpPr>
        <p:spPr>
          <a:xfrm>
            <a:off x="1052945" y="496353"/>
            <a:ext cx="10377681" cy="110426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3211" y="66548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7/2/2021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6452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185" y="66548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52945" y="3850644"/>
            <a:ext cx="10556585" cy="1104266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যিলযালের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তোমার নিজের ভাষায় লিখে আনবে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" y="166255"/>
            <a:ext cx="11889180" cy="6459685"/>
          </a:xfrm>
          <a:prstGeom prst="rect">
            <a:avLst/>
          </a:prstGeom>
        </p:spPr>
      </p:pic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643" y="901756"/>
            <a:ext cx="8153400" cy="299090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8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8514047"/>
              </p:ext>
            </p:extLst>
          </p:nvPr>
        </p:nvGraphicFramePr>
        <p:xfrm>
          <a:off x="322730" y="286612"/>
          <a:ext cx="7584141" cy="127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Quran- 99. Surah Az-Zalzalah (The Earthquake)- Arabic and English translation 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2137" y="1714500"/>
            <a:ext cx="11354938" cy="38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1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2019848"/>
              </p:ext>
            </p:extLst>
          </p:nvPr>
        </p:nvGraphicFramePr>
        <p:xfrm>
          <a:off x="393895" y="-122831"/>
          <a:ext cx="6439468" cy="222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1" y="3261791"/>
            <a:ext cx="6632812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যিলযাল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31314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2583931"/>
            <a:ext cx="9750063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ল-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নুযূল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শিক্ষাসমূহ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43411" y="259908"/>
            <a:ext cx="2851737" cy="7810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A45DD8B-CE78-4FF6-825C-409BFA2E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889"/>
              </p:ext>
            </p:extLst>
          </p:nvPr>
        </p:nvGraphicFramePr>
        <p:xfrm>
          <a:off x="193964" y="235528"/>
          <a:ext cx="11734800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892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পরিচয় লিখ।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8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03B64D-0512-4AF3-956A-8CA2370A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21" y="1721976"/>
            <a:ext cx="5347095" cy="3928197"/>
          </a:xfrm>
          <a:prstGeom prst="rect">
            <a:avLst/>
          </a:prstGeom>
        </p:spPr>
      </p:pic>
      <p:sp>
        <p:nvSpPr>
          <p:cNvPr id="8" name="Horizontal Scroll 4">
            <a:extLst>
              <a:ext uri="{FF2B5EF4-FFF2-40B4-BE49-F238E27FC236}">
                <a16:creationId xmlns:a16="http://schemas.microsoft.com/office/drawing/2014/main" xmlns="" id="{2E7B5566-BFAC-4825-A561-C1ECF8A62071}"/>
              </a:ext>
            </a:extLst>
          </p:cNvPr>
          <p:cNvSpPr/>
          <p:nvPr/>
        </p:nvSpPr>
        <p:spPr>
          <a:xfrm>
            <a:off x="1087272" y="229783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শানে নুযুল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084" y="5823638"/>
            <a:ext cx="8679976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অল্প পরিমান 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95" y="1676569"/>
            <a:ext cx="5748545" cy="431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09" y="182598"/>
            <a:ext cx="9797121" cy="1926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1841" y="6081874"/>
            <a:ext cx="4262651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ছোট গুনাহ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1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368</Words>
  <Application>Microsoft Office PowerPoint</Application>
  <PresentationFormat>Widescreen</PresentationFormat>
  <Paragraphs>97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</cp:lastModifiedBy>
  <cp:revision>120</cp:revision>
  <dcterms:created xsi:type="dcterms:W3CDTF">2018-06-04T14:58:47Z</dcterms:created>
  <dcterms:modified xsi:type="dcterms:W3CDTF">2021-07-01T18:14:19Z</dcterms:modified>
</cp:coreProperties>
</file>