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62" r:id="rId3"/>
    <p:sldId id="263" r:id="rId4"/>
    <p:sldId id="285" r:id="rId5"/>
    <p:sldId id="264" r:id="rId6"/>
    <p:sldId id="265" r:id="rId7"/>
    <p:sldId id="257" r:id="rId8"/>
    <p:sldId id="266" r:id="rId9"/>
    <p:sldId id="258" r:id="rId10"/>
    <p:sldId id="260" r:id="rId11"/>
    <p:sldId id="288" r:id="rId12"/>
    <p:sldId id="286" r:id="rId13"/>
    <p:sldId id="28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8" autoAdjust="0"/>
    <p:restoredTop sz="94660"/>
  </p:normalViewPr>
  <p:slideViewPr>
    <p:cSldViewPr snapToGrid="0">
      <p:cViewPr varScale="1">
        <p:scale>
          <a:sx n="67" d="100"/>
          <a:sy n="67" d="100"/>
        </p:scale>
        <p:origin x="150"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1DAE7-666B-4726-B3C2-99E686C803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F45108-E80B-4FD1-9CFB-E98F00E5FF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C9846F-56EC-4CE0-8EA6-CD3F1A0B7EA7}"/>
              </a:ext>
            </a:extLst>
          </p:cNvPr>
          <p:cNvSpPr>
            <a:spLocks noGrp="1"/>
          </p:cNvSpPr>
          <p:nvPr>
            <p:ph type="dt" sz="half" idx="10"/>
          </p:nvPr>
        </p:nvSpPr>
        <p:spPr/>
        <p:txBody>
          <a:bodyPr/>
          <a:lstStyle/>
          <a:p>
            <a:fld id="{298CD992-F152-497D-AADA-7079F650EFED}" type="datetimeFigureOut">
              <a:rPr lang="en-US" smtClean="0"/>
              <a:t>7/2/2021</a:t>
            </a:fld>
            <a:endParaRPr lang="en-US"/>
          </a:p>
        </p:txBody>
      </p:sp>
      <p:sp>
        <p:nvSpPr>
          <p:cNvPr id="5" name="Footer Placeholder 4">
            <a:extLst>
              <a:ext uri="{FF2B5EF4-FFF2-40B4-BE49-F238E27FC236}">
                <a16:creationId xmlns:a16="http://schemas.microsoft.com/office/drawing/2014/main" id="{11243022-481A-40B1-92E5-14ABCEA53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588F3-A494-4BAF-94CD-267B75408C79}"/>
              </a:ext>
            </a:extLst>
          </p:cNvPr>
          <p:cNvSpPr>
            <a:spLocks noGrp="1"/>
          </p:cNvSpPr>
          <p:nvPr>
            <p:ph type="sldNum" sz="quarter" idx="12"/>
          </p:nvPr>
        </p:nvSpPr>
        <p:spPr/>
        <p:txBody>
          <a:bodyPr/>
          <a:lstStyle/>
          <a:p>
            <a:fld id="{CDB156E8-F344-4A02-97E3-75FB69DEEC3A}" type="slidenum">
              <a:rPr lang="en-US" smtClean="0"/>
              <a:t>‹#›</a:t>
            </a:fld>
            <a:endParaRPr lang="en-US"/>
          </a:p>
        </p:txBody>
      </p:sp>
    </p:spTree>
    <p:extLst>
      <p:ext uri="{BB962C8B-B14F-4D97-AF65-F5344CB8AC3E}">
        <p14:creationId xmlns:p14="http://schemas.microsoft.com/office/powerpoint/2010/main" val="1662416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18845-23EA-4B63-A102-D50C710DB7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27932C-01C8-43C3-BACB-465F4516A2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F976F-AB18-43C3-836C-DEE792AD5191}"/>
              </a:ext>
            </a:extLst>
          </p:cNvPr>
          <p:cNvSpPr>
            <a:spLocks noGrp="1"/>
          </p:cNvSpPr>
          <p:nvPr>
            <p:ph type="dt" sz="half" idx="10"/>
          </p:nvPr>
        </p:nvSpPr>
        <p:spPr/>
        <p:txBody>
          <a:bodyPr/>
          <a:lstStyle/>
          <a:p>
            <a:fld id="{298CD992-F152-497D-AADA-7079F650EFED}" type="datetimeFigureOut">
              <a:rPr lang="en-US" smtClean="0"/>
              <a:t>7/2/2021</a:t>
            </a:fld>
            <a:endParaRPr lang="en-US"/>
          </a:p>
        </p:txBody>
      </p:sp>
      <p:sp>
        <p:nvSpPr>
          <p:cNvPr id="5" name="Footer Placeholder 4">
            <a:extLst>
              <a:ext uri="{FF2B5EF4-FFF2-40B4-BE49-F238E27FC236}">
                <a16:creationId xmlns:a16="http://schemas.microsoft.com/office/drawing/2014/main" id="{C9B9CDA1-E533-4A7D-986C-FE10CB93B5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144B94-E8DC-4C84-81A2-054BC1E62BDE}"/>
              </a:ext>
            </a:extLst>
          </p:cNvPr>
          <p:cNvSpPr>
            <a:spLocks noGrp="1"/>
          </p:cNvSpPr>
          <p:nvPr>
            <p:ph type="sldNum" sz="quarter" idx="12"/>
          </p:nvPr>
        </p:nvSpPr>
        <p:spPr/>
        <p:txBody>
          <a:bodyPr/>
          <a:lstStyle/>
          <a:p>
            <a:fld id="{CDB156E8-F344-4A02-97E3-75FB69DEEC3A}" type="slidenum">
              <a:rPr lang="en-US" smtClean="0"/>
              <a:t>‹#›</a:t>
            </a:fld>
            <a:endParaRPr lang="en-US"/>
          </a:p>
        </p:txBody>
      </p:sp>
    </p:spTree>
    <p:extLst>
      <p:ext uri="{BB962C8B-B14F-4D97-AF65-F5344CB8AC3E}">
        <p14:creationId xmlns:p14="http://schemas.microsoft.com/office/powerpoint/2010/main" val="2301793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A238C7-6431-4423-9CF4-E678ED565D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B5A3B1-42CC-4252-8290-17480E2C4A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0D2A19-C3DF-425E-9797-74EEA5355CE6}"/>
              </a:ext>
            </a:extLst>
          </p:cNvPr>
          <p:cNvSpPr>
            <a:spLocks noGrp="1"/>
          </p:cNvSpPr>
          <p:nvPr>
            <p:ph type="dt" sz="half" idx="10"/>
          </p:nvPr>
        </p:nvSpPr>
        <p:spPr/>
        <p:txBody>
          <a:bodyPr/>
          <a:lstStyle/>
          <a:p>
            <a:fld id="{298CD992-F152-497D-AADA-7079F650EFED}" type="datetimeFigureOut">
              <a:rPr lang="en-US" smtClean="0"/>
              <a:t>7/2/2021</a:t>
            </a:fld>
            <a:endParaRPr lang="en-US"/>
          </a:p>
        </p:txBody>
      </p:sp>
      <p:sp>
        <p:nvSpPr>
          <p:cNvPr id="5" name="Footer Placeholder 4">
            <a:extLst>
              <a:ext uri="{FF2B5EF4-FFF2-40B4-BE49-F238E27FC236}">
                <a16:creationId xmlns:a16="http://schemas.microsoft.com/office/drawing/2014/main" id="{E0D40475-08B6-4797-8757-D88DD109C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1E187D-E7AB-4E6F-8E33-C1BC1588C640}"/>
              </a:ext>
            </a:extLst>
          </p:cNvPr>
          <p:cNvSpPr>
            <a:spLocks noGrp="1"/>
          </p:cNvSpPr>
          <p:nvPr>
            <p:ph type="sldNum" sz="quarter" idx="12"/>
          </p:nvPr>
        </p:nvSpPr>
        <p:spPr/>
        <p:txBody>
          <a:bodyPr/>
          <a:lstStyle/>
          <a:p>
            <a:fld id="{CDB156E8-F344-4A02-97E3-75FB69DEEC3A}" type="slidenum">
              <a:rPr lang="en-US" smtClean="0"/>
              <a:t>‹#›</a:t>
            </a:fld>
            <a:endParaRPr lang="en-US"/>
          </a:p>
        </p:txBody>
      </p:sp>
    </p:spTree>
    <p:extLst>
      <p:ext uri="{BB962C8B-B14F-4D97-AF65-F5344CB8AC3E}">
        <p14:creationId xmlns:p14="http://schemas.microsoft.com/office/powerpoint/2010/main" val="298187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6E52-203A-4B68-8710-E4A4A61C01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E7D912-3F14-4219-A2D4-A88B73BDF4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CE5988-94A0-47CF-AE71-93B923A2BF32}"/>
              </a:ext>
            </a:extLst>
          </p:cNvPr>
          <p:cNvSpPr>
            <a:spLocks noGrp="1"/>
          </p:cNvSpPr>
          <p:nvPr>
            <p:ph type="dt" sz="half" idx="10"/>
          </p:nvPr>
        </p:nvSpPr>
        <p:spPr/>
        <p:txBody>
          <a:bodyPr/>
          <a:lstStyle/>
          <a:p>
            <a:fld id="{298CD992-F152-497D-AADA-7079F650EFED}" type="datetimeFigureOut">
              <a:rPr lang="en-US" smtClean="0"/>
              <a:t>7/2/2021</a:t>
            </a:fld>
            <a:endParaRPr lang="en-US"/>
          </a:p>
        </p:txBody>
      </p:sp>
      <p:sp>
        <p:nvSpPr>
          <p:cNvPr id="5" name="Footer Placeholder 4">
            <a:extLst>
              <a:ext uri="{FF2B5EF4-FFF2-40B4-BE49-F238E27FC236}">
                <a16:creationId xmlns:a16="http://schemas.microsoft.com/office/drawing/2014/main" id="{2D50B492-31BB-445D-AFF5-D4E5B26722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9FF19-F333-49EC-8054-D8E71EDD4B3D}"/>
              </a:ext>
            </a:extLst>
          </p:cNvPr>
          <p:cNvSpPr>
            <a:spLocks noGrp="1"/>
          </p:cNvSpPr>
          <p:nvPr>
            <p:ph type="sldNum" sz="quarter" idx="12"/>
          </p:nvPr>
        </p:nvSpPr>
        <p:spPr/>
        <p:txBody>
          <a:bodyPr/>
          <a:lstStyle/>
          <a:p>
            <a:fld id="{CDB156E8-F344-4A02-97E3-75FB69DEEC3A}" type="slidenum">
              <a:rPr lang="en-US" smtClean="0"/>
              <a:t>‹#›</a:t>
            </a:fld>
            <a:endParaRPr lang="en-US"/>
          </a:p>
        </p:txBody>
      </p:sp>
    </p:spTree>
    <p:extLst>
      <p:ext uri="{BB962C8B-B14F-4D97-AF65-F5344CB8AC3E}">
        <p14:creationId xmlns:p14="http://schemas.microsoft.com/office/powerpoint/2010/main" val="3917685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2CF33-CC12-4E9D-A819-0354D26087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E84BDE-42E2-4B1E-B859-FBA77CEF4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733927-7C30-4EBC-B36B-2446A9AC705F}"/>
              </a:ext>
            </a:extLst>
          </p:cNvPr>
          <p:cNvSpPr>
            <a:spLocks noGrp="1"/>
          </p:cNvSpPr>
          <p:nvPr>
            <p:ph type="dt" sz="half" idx="10"/>
          </p:nvPr>
        </p:nvSpPr>
        <p:spPr/>
        <p:txBody>
          <a:bodyPr/>
          <a:lstStyle/>
          <a:p>
            <a:fld id="{298CD992-F152-497D-AADA-7079F650EFED}" type="datetimeFigureOut">
              <a:rPr lang="en-US" smtClean="0"/>
              <a:t>7/2/2021</a:t>
            </a:fld>
            <a:endParaRPr lang="en-US"/>
          </a:p>
        </p:txBody>
      </p:sp>
      <p:sp>
        <p:nvSpPr>
          <p:cNvPr id="5" name="Footer Placeholder 4">
            <a:extLst>
              <a:ext uri="{FF2B5EF4-FFF2-40B4-BE49-F238E27FC236}">
                <a16:creationId xmlns:a16="http://schemas.microsoft.com/office/drawing/2014/main" id="{AD075787-0D61-4AD9-A71F-704CE367F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EA1199-74DA-43F9-9F8F-4BC988AF57B0}"/>
              </a:ext>
            </a:extLst>
          </p:cNvPr>
          <p:cNvSpPr>
            <a:spLocks noGrp="1"/>
          </p:cNvSpPr>
          <p:nvPr>
            <p:ph type="sldNum" sz="quarter" idx="12"/>
          </p:nvPr>
        </p:nvSpPr>
        <p:spPr/>
        <p:txBody>
          <a:bodyPr/>
          <a:lstStyle/>
          <a:p>
            <a:fld id="{CDB156E8-F344-4A02-97E3-75FB69DEEC3A}" type="slidenum">
              <a:rPr lang="en-US" smtClean="0"/>
              <a:t>‹#›</a:t>
            </a:fld>
            <a:endParaRPr lang="en-US"/>
          </a:p>
        </p:txBody>
      </p:sp>
    </p:spTree>
    <p:extLst>
      <p:ext uri="{BB962C8B-B14F-4D97-AF65-F5344CB8AC3E}">
        <p14:creationId xmlns:p14="http://schemas.microsoft.com/office/powerpoint/2010/main" val="103109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F29B8-623E-4579-9849-615FDB4B09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3F2911-EDB9-4E7E-BE99-A95504DF93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635582-22A3-47BB-A0E2-FB971DCFE8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862205-5D45-46F2-B159-D48DBBAA4636}"/>
              </a:ext>
            </a:extLst>
          </p:cNvPr>
          <p:cNvSpPr>
            <a:spLocks noGrp="1"/>
          </p:cNvSpPr>
          <p:nvPr>
            <p:ph type="dt" sz="half" idx="10"/>
          </p:nvPr>
        </p:nvSpPr>
        <p:spPr/>
        <p:txBody>
          <a:bodyPr/>
          <a:lstStyle/>
          <a:p>
            <a:fld id="{298CD992-F152-497D-AADA-7079F650EFED}" type="datetimeFigureOut">
              <a:rPr lang="en-US" smtClean="0"/>
              <a:t>7/2/2021</a:t>
            </a:fld>
            <a:endParaRPr lang="en-US"/>
          </a:p>
        </p:txBody>
      </p:sp>
      <p:sp>
        <p:nvSpPr>
          <p:cNvPr id="6" name="Footer Placeholder 5">
            <a:extLst>
              <a:ext uri="{FF2B5EF4-FFF2-40B4-BE49-F238E27FC236}">
                <a16:creationId xmlns:a16="http://schemas.microsoft.com/office/drawing/2014/main" id="{9AF83964-E634-47E2-AEFF-6A50D4FCF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7D83D9-2A9C-4C4F-A96E-52445AF213A9}"/>
              </a:ext>
            </a:extLst>
          </p:cNvPr>
          <p:cNvSpPr>
            <a:spLocks noGrp="1"/>
          </p:cNvSpPr>
          <p:nvPr>
            <p:ph type="sldNum" sz="quarter" idx="12"/>
          </p:nvPr>
        </p:nvSpPr>
        <p:spPr/>
        <p:txBody>
          <a:bodyPr/>
          <a:lstStyle/>
          <a:p>
            <a:fld id="{CDB156E8-F344-4A02-97E3-75FB69DEEC3A}" type="slidenum">
              <a:rPr lang="en-US" smtClean="0"/>
              <a:t>‹#›</a:t>
            </a:fld>
            <a:endParaRPr lang="en-US"/>
          </a:p>
        </p:txBody>
      </p:sp>
    </p:spTree>
    <p:extLst>
      <p:ext uri="{BB962C8B-B14F-4D97-AF65-F5344CB8AC3E}">
        <p14:creationId xmlns:p14="http://schemas.microsoft.com/office/powerpoint/2010/main" val="1745657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48442-CF01-4C1C-BB5F-1428B98EF9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3FD835-0DBA-4B68-AFCA-A756FAB8DF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48934F-5096-4F37-8FC1-239D870760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9DA3F0-1F56-49A1-8772-71C142722E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D28A9F-AF03-4535-9D60-1C19E85A18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E66A0F-4220-4D16-A7D9-329E7564E1CA}"/>
              </a:ext>
            </a:extLst>
          </p:cNvPr>
          <p:cNvSpPr>
            <a:spLocks noGrp="1"/>
          </p:cNvSpPr>
          <p:nvPr>
            <p:ph type="dt" sz="half" idx="10"/>
          </p:nvPr>
        </p:nvSpPr>
        <p:spPr/>
        <p:txBody>
          <a:bodyPr/>
          <a:lstStyle/>
          <a:p>
            <a:fld id="{298CD992-F152-497D-AADA-7079F650EFED}" type="datetimeFigureOut">
              <a:rPr lang="en-US" smtClean="0"/>
              <a:t>7/2/2021</a:t>
            </a:fld>
            <a:endParaRPr lang="en-US"/>
          </a:p>
        </p:txBody>
      </p:sp>
      <p:sp>
        <p:nvSpPr>
          <p:cNvPr id="8" name="Footer Placeholder 7">
            <a:extLst>
              <a:ext uri="{FF2B5EF4-FFF2-40B4-BE49-F238E27FC236}">
                <a16:creationId xmlns:a16="http://schemas.microsoft.com/office/drawing/2014/main" id="{9B94BAFB-43A9-48BB-9D72-E931BB138E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7D710B-F6BF-42D5-8C6A-C876049E05AD}"/>
              </a:ext>
            </a:extLst>
          </p:cNvPr>
          <p:cNvSpPr>
            <a:spLocks noGrp="1"/>
          </p:cNvSpPr>
          <p:nvPr>
            <p:ph type="sldNum" sz="quarter" idx="12"/>
          </p:nvPr>
        </p:nvSpPr>
        <p:spPr/>
        <p:txBody>
          <a:bodyPr/>
          <a:lstStyle/>
          <a:p>
            <a:fld id="{CDB156E8-F344-4A02-97E3-75FB69DEEC3A}" type="slidenum">
              <a:rPr lang="en-US" smtClean="0"/>
              <a:t>‹#›</a:t>
            </a:fld>
            <a:endParaRPr lang="en-US"/>
          </a:p>
        </p:txBody>
      </p:sp>
    </p:spTree>
    <p:extLst>
      <p:ext uri="{BB962C8B-B14F-4D97-AF65-F5344CB8AC3E}">
        <p14:creationId xmlns:p14="http://schemas.microsoft.com/office/powerpoint/2010/main" val="2094894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A6017-74F0-4EC7-977A-86AEC3C540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272833-14EC-493F-B70F-DCDB63BFF34D}"/>
              </a:ext>
            </a:extLst>
          </p:cNvPr>
          <p:cNvSpPr>
            <a:spLocks noGrp="1"/>
          </p:cNvSpPr>
          <p:nvPr>
            <p:ph type="dt" sz="half" idx="10"/>
          </p:nvPr>
        </p:nvSpPr>
        <p:spPr/>
        <p:txBody>
          <a:bodyPr/>
          <a:lstStyle/>
          <a:p>
            <a:fld id="{298CD992-F152-497D-AADA-7079F650EFED}" type="datetimeFigureOut">
              <a:rPr lang="en-US" smtClean="0"/>
              <a:t>7/2/2021</a:t>
            </a:fld>
            <a:endParaRPr lang="en-US"/>
          </a:p>
        </p:txBody>
      </p:sp>
      <p:sp>
        <p:nvSpPr>
          <p:cNvPr id="4" name="Footer Placeholder 3">
            <a:extLst>
              <a:ext uri="{FF2B5EF4-FFF2-40B4-BE49-F238E27FC236}">
                <a16:creationId xmlns:a16="http://schemas.microsoft.com/office/drawing/2014/main" id="{3BB71288-92E4-4AEC-93ED-C30281C3A7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960689-94A1-4746-9E06-FC7386011D51}"/>
              </a:ext>
            </a:extLst>
          </p:cNvPr>
          <p:cNvSpPr>
            <a:spLocks noGrp="1"/>
          </p:cNvSpPr>
          <p:nvPr>
            <p:ph type="sldNum" sz="quarter" idx="12"/>
          </p:nvPr>
        </p:nvSpPr>
        <p:spPr/>
        <p:txBody>
          <a:bodyPr/>
          <a:lstStyle/>
          <a:p>
            <a:fld id="{CDB156E8-F344-4A02-97E3-75FB69DEEC3A}" type="slidenum">
              <a:rPr lang="en-US" smtClean="0"/>
              <a:t>‹#›</a:t>
            </a:fld>
            <a:endParaRPr lang="en-US"/>
          </a:p>
        </p:txBody>
      </p:sp>
    </p:spTree>
    <p:extLst>
      <p:ext uri="{BB962C8B-B14F-4D97-AF65-F5344CB8AC3E}">
        <p14:creationId xmlns:p14="http://schemas.microsoft.com/office/powerpoint/2010/main" val="376935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1A4E41-D0E7-424C-A385-9EBC0D7F4B89}"/>
              </a:ext>
            </a:extLst>
          </p:cNvPr>
          <p:cNvSpPr>
            <a:spLocks noGrp="1"/>
          </p:cNvSpPr>
          <p:nvPr>
            <p:ph type="dt" sz="half" idx="10"/>
          </p:nvPr>
        </p:nvSpPr>
        <p:spPr/>
        <p:txBody>
          <a:bodyPr/>
          <a:lstStyle/>
          <a:p>
            <a:fld id="{298CD992-F152-497D-AADA-7079F650EFED}" type="datetimeFigureOut">
              <a:rPr lang="en-US" smtClean="0"/>
              <a:t>7/2/2021</a:t>
            </a:fld>
            <a:endParaRPr lang="en-US"/>
          </a:p>
        </p:txBody>
      </p:sp>
      <p:sp>
        <p:nvSpPr>
          <p:cNvPr id="3" name="Footer Placeholder 2">
            <a:extLst>
              <a:ext uri="{FF2B5EF4-FFF2-40B4-BE49-F238E27FC236}">
                <a16:creationId xmlns:a16="http://schemas.microsoft.com/office/drawing/2014/main" id="{CB877283-C19B-4341-B1C4-B449B30E1B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A39BAB-CE16-4484-B17A-97C0F2634C75}"/>
              </a:ext>
            </a:extLst>
          </p:cNvPr>
          <p:cNvSpPr>
            <a:spLocks noGrp="1"/>
          </p:cNvSpPr>
          <p:nvPr>
            <p:ph type="sldNum" sz="quarter" idx="12"/>
          </p:nvPr>
        </p:nvSpPr>
        <p:spPr/>
        <p:txBody>
          <a:bodyPr/>
          <a:lstStyle/>
          <a:p>
            <a:fld id="{CDB156E8-F344-4A02-97E3-75FB69DEEC3A}" type="slidenum">
              <a:rPr lang="en-US" smtClean="0"/>
              <a:t>‹#›</a:t>
            </a:fld>
            <a:endParaRPr lang="en-US"/>
          </a:p>
        </p:txBody>
      </p:sp>
    </p:spTree>
    <p:extLst>
      <p:ext uri="{BB962C8B-B14F-4D97-AF65-F5344CB8AC3E}">
        <p14:creationId xmlns:p14="http://schemas.microsoft.com/office/powerpoint/2010/main" val="2748141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3AC5E-DEFF-4E74-A26F-1D175AFB86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46349E-642B-47F4-AF5C-D69B121E8E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AE8C1A-264C-487A-97CF-EAA7D82FE2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69821E-732D-40EB-822E-0CD8A89D7F63}"/>
              </a:ext>
            </a:extLst>
          </p:cNvPr>
          <p:cNvSpPr>
            <a:spLocks noGrp="1"/>
          </p:cNvSpPr>
          <p:nvPr>
            <p:ph type="dt" sz="half" idx="10"/>
          </p:nvPr>
        </p:nvSpPr>
        <p:spPr/>
        <p:txBody>
          <a:bodyPr/>
          <a:lstStyle/>
          <a:p>
            <a:fld id="{298CD992-F152-497D-AADA-7079F650EFED}" type="datetimeFigureOut">
              <a:rPr lang="en-US" smtClean="0"/>
              <a:t>7/2/2021</a:t>
            </a:fld>
            <a:endParaRPr lang="en-US"/>
          </a:p>
        </p:txBody>
      </p:sp>
      <p:sp>
        <p:nvSpPr>
          <p:cNvPr id="6" name="Footer Placeholder 5">
            <a:extLst>
              <a:ext uri="{FF2B5EF4-FFF2-40B4-BE49-F238E27FC236}">
                <a16:creationId xmlns:a16="http://schemas.microsoft.com/office/drawing/2014/main" id="{841532FA-52AE-4BDA-9A58-EE6D951577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EE20B-E1E0-4D1F-9313-E87058735F3B}"/>
              </a:ext>
            </a:extLst>
          </p:cNvPr>
          <p:cNvSpPr>
            <a:spLocks noGrp="1"/>
          </p:cNvSpPr>
          <p:nvPr>
            <p:ph type="sldNum" sz="quarter" idx="12"/>
          </p:nvPr>
        </p:nvSpPr>
        <p:spPr/>
        <p:txBody>
          <a:bodyPr/>
          <a:lstStyle/>
          <a:p>
            <a:fld id="{CDB156E8-F344-4A02-97E3-75FB69DEEC3A}" type="slidenum">
              <a:rPr lang="en-US" smtClean="0"/>
              <a:t>‹#›</a:t>
            </a:fld>
            <a:endParaRPr lang="en-US"/>
          </a:p>
        </p:txBody>
      </p:sp>
    </p:spTree>
    <p:extLst>
      <p:ext uri="{BB962C8B-B14F-4D97-AF65-F5344CB8AC3E}">
        <p14:creationId xmlns:p14="http://schemas.microsoft.com/office/powerpoint/2010/main" val="3299993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5B37-F9B0-448E-8A4F-006D87CB2B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646546-DF26-4D11-AAD8-40C586DF9D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EEA9EE-68FA-4996-80EA-E0C9362F2A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BE53FE-93B8-4F14-A10D-B84D29882454}"/>
              </a:ext>
            </a:extLst>
          </p:cNvPr>
          <p:cNvSpPr>
            <a:spLocks noGrp="1"/>
          </p:cNvSpPr>
          <p:nvPr>
            <p:ph type="dt" sz="half" idx="10"/>
          </p:nvPr>
        </p:nvSpPr>
        <p:spPr/>
        <p:txBody>
          <a:bodyPr/>
          <a:lstStyle/>
          <a:p>
            <a:fld id="{298CD992-F152-497D-AADA-7079F650EFED}" type="datetimeFigureOut">
              <a:rPr lang="en-US" smtClean="0"/>
              <a:t>7/2/2021</a:t>
            </a:fld>
            <a:endParaRPr lang="en-US"/>
          </a:p>
        </p:txBody>
      </p:sp>
      <p:sp>
        <p:nvSpPr>
          <p:cNvPr id="6" name="Footer Placeholder 5">
            <a:extLst>
              <a:ext uri="{FF2B5EF4-FFF2-40B4-BE49-F238E27FC236}">
                <a16:creationId xmlns:a16="http://schemas.microsoft.com/office/drawing/2014/main" id="{0DE27574-A9E2-47A4-B7AE-F453AA8AEB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D6DAA8-EB8D-48D6-A744-5FF0A7AE3D36}"/>
              </a:ext>
            </a:extLst>
          </p:cNvPr>
          <p:cNvSpPr>
            <a:spLocks noGrp="1"/>
          </p:cNvSpPr>
          <p:nvPr>
            <p:ph type="sldNum" sz="quarter" idx="12"/>
          </p:nvPr>
        </p:nvSpPr>
        <p:spPr/>
        <p:txBody>
          <a:bodyPr/>
          <a:lstStyle/>
          <a:p>
            <a:fld id="{CDB156E8-F344-4A02-97E3-75FB69DEEC3A}" type="slidenum">
              <a:rPr lang="en-US" smtClean="0"/>
              <a:t>‹#›</a:t>
            </a:fld>
            <a:endParaRPr lang="en-US"/>
          </a:p>
        </p:txBody>
      </p:sp>
    </p:spTree>
    <p:extLst>
      <p:ext uri="{BB962C8B-B14F-4D97-AF65-F5344CB8AC3E}">
        <p14:creationId xmlns:p14="http://schemas.microsoft.com/office/powerpoint/2010/main" val="3454944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13E2B6-EE78-49FE-B3DD-1175EDA90A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CCDC22-2779-4D02-A88F-5358E71F5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B56DA8-62E1-4627-B849-5C38AF34DD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CD992-F152-497D-AADA-7079F650EFED}" type="datetimeFigureOut">
              <a:rPr lang="en-US" smtClean="0"/>
              <a:t>7/2/2021</a:t>
            </a:fld>
            <a:endParaRPr lang="en-US"/>
          </a:p>
        </p:txBody>
      </p:sp>
      <p:sp>
        <p:nvSpPr>
          <p:cNvPr id="5" name="Footer Placeholder 4">
            <a:extLst>
              <a:ext uri="{FF2B5EF4-FFF2-40B4-BE49-F238E27FC236}">
                <a16:creationId xmlns:a16="http://schemas.microsoft.com/office/drawing/2014/main" id="{CE87F20E-820B-4515-BAC5-90C8E75B92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AE812D-234E-487F-93CC-0B3B3AC69F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156E8-F344-4A02-97E3-75FB69DEEC3A}" type="slidenum">
              <a:rPr lang="en-US" smtClean="0"/>
              <a:t>‹#›</a:t>
            </a:fld>
            <a:endParaRPr lang="en-US"/>
          </a:p>
        </p:txBody>
      </p:sp>
    </p:spTree>
    <p:extLst>
      <p:ext uri="{BB962C8B-B14F-4D97-AF65-F5344CB8AC3E}">
        <p14:creationId xmlns:p14="http://schemas.microsoft.com/office/powerpoint/2010/main" val="902816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Email-murshidurrahman1981@gmail.com" TargetMode="External"/><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hyperlink" Target="https://pixabay.com/en/grass-flowers-flowers-of-the-field-3283194/" TargetMode="Externa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grass-flowers-flowers-of-the-field-3283194/"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752600" y="228600"/>
            <a:ext cx="8610600" cy="914400"/>
          </a:xfrm>
          <a:prstGeom prst="roundRect">
            <a:avLst/>
          </a:prstGeom>
          <a:solidFill>
            <a:srgbClr val="92D050"/>
          </a:solid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tx1"/>
                </a:solidFill>
                <a:latin typeface="SutonnyOMJ" pitchFamily="2" charset="0"/>
                <a:cs typeface="SutonnyOMJ" pitchFamily="2" charset="0"/>
              </a:rPr>
              <a:t>আজকের ক্লাসে সবাইকে </a:t>
            </a:r>
            <a:endParaRPr lang="en-US" sz="4000" dirty="0">
              <a:solidFill>
                <a:schemeClr val="tx1"/>
              </a:solidFill>
              <a:latin typeface="SutonnyOMJ" pitchFamily="2" charset="0"/>
              <a:cs typeface="SutonnyOMJ" pitchFamily="2" charset="0"/>
            </a:endParaRPr>
          </a:p>
        </p:txBody>
      </p:sp>
      <p:sp>
        <p:nvSpPr>
          <p:cNvPr id="14" name="Rectangle 13"/>
          <p:cNvSpPr/>
          <p:nvPr/>
        </p:nvSpPr>
        <p:spPr>
          <a:xfrm>
            <a:off x="1752600" y="1371600"/>
            <a:ext cx="8686800" cy="4953000"/>
          </a:xfrm>
          <a:prstGeom prst="rect">
            <a:avLst/>
          </a:prstGeom>
          <a:solidFill>
            <a:srgbClr val="FFFF00"/>
          </a:solidFill>
          <a:ln>
            <a:solidFill>
              <a:srgbClr val="FF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7" name="Picture 1" descr="C:\Users\sagor khan\Downloads\a123.jpg"/>
          <p:cNvPicPr>
            <a:picLocks noChangeAspect="1" noChangeArrowheads="1"/>
          </p:cNvPicPr>
          <p:nvPr/>
        </p:nvPicPr>
        <p:blipFill>
          <a:blip r:embed="rId2"/>
          <a:srcRect/>
          <a:stretch>
            <a:fillRect/>
          </a:stretch>
        </p:blipFill>
        <p:spPr bwMode="auto">
          <a:xfrm>
            <a:off x="1524000" y="6324600"/>
            <a:ext cx="9144000" cy="533400"/>
          </a:xfrm>
          <a:prstGeom prst="rect">
            <a:avLst/>
          </a:prstGeom>
          <a:noFill/>
        </p:spPr>
      </p:pic>
      <p:pic>
        <p:nvPicPr>
          <p:cNvPr id="9219" name="Picture 3" descr="C:\Users\sagor khan\Downloads\007.jpg"/>
          <p:cNvPicPr>
            <a:picLocks noChangeAspect="1" noChangeArrowheads="1"/>
          </p:cNvPicPr>
          <p:nvPr/>
        </p:nvPicPr>
        <p:blipFill>
          <a:blip r:embed="rId3"/>
          <a:srcRect/>
          <a:stretch>
            <a:fillRect/>
          </a:stretch>
        </p:blipFill>
        <p:spPr bwMode="auto">
          <a:xfrm>
            <a:off x="2286000" y="1600200"/>
            <a:ext cx="7924800" cy="3352800"/>
          </a:xfrm>
          <a:prstGeom prst="rect">
            <a:avLst/>
          </a:prstGeom>
          <a:ln>
            <a:noFill/>
          </a:ln>
          <a:effectLst>
            <a:softEdge rad="112500"/>
          </a:effectLst>
        </p:spPr>
      </p:pic>
      <p:sp>
        <p:nvSpPr>
          <p:cNvPr id="17" name="Oval 16"/>
          <p:cNvSpPr/>
          <p:nvPr/>
        </p:nvSpPr>
        <p:spPr>
          <a:xfrm>
            <a:off x="1828800" y="2057400"/>
            <a:ext cx="2057400" cy="2057400"/>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a:solidFill>
                  <a:schemeClr val="tx1"/>
                </a:solidFill>
                <a:latin typeface="SutonnyOMJ" pitchFamily="2" charset="0"/>
                <a:cs typeface="SutonnyOMJ" pitchFamily="2" charset="0"/>
              </a:rPr>
              <a:t>স্বা</a:t>
            </a:r>
            <a:endParaRPr lang="en-US" sz="6000" dirty="0">
              <a:solidFill>
                <a:schemeClr val="tx1"/>
              </a:solidFill>
              <a:latin typeface="SutonnyOMJ" pitchFamily="2" charset="0"/>
              <a:cs typeface="SutonnyOMJ" pitchFamily="2" charset="0"/>
            </a:endParaRPr>
          </a:p>
        </p:txBody>
      </p:sp>
      <p:sp>
        <p:nvSpPr>
          <p:cNvPr id="18" name="Oval 17"/>
          <p:cNvSpPr/>
          <p:nvPr/>
        </p:nvSpPr>
        <p:spPr>
          <a:xfrm>
            <a:off x="3886200" y="2057400"/>
            <a:ext cx="2057400" cy="2057400"/>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a:solidFill>
                  <a:schemeClr val="tx1"/>
                </a:solidFill>
                <a:latin typeface="SutonnyOMJ" pitchFamily="2" charset="0"/>
                <a:cs typeface="SutonnyOMJ" pitchFamily="2" charset="0"/>
              </a:rPr>
              <a:t>গ</a:t>
            </a:r>
            <a:endParaRPr lang="en-US" sz="6000" dirty="0">
              <a:solidFill>
                <a:schemeClr val="tx1"/>
              </a:solidFill>
              <a:latin typeface="SutonnyOMJ" pitchFamily="2" charset="0"/>
              <a:cs typeface="SutonnyOMJ" pitchFamily="2" charset="0"/>
            </a:endParaRPr>
          </a:p>
        </p:txBody>
      </p:sp>
      <p:sp>
        <p:nvSpPr>
          <p:cNvPr id="19" name="Oval 18"/>
          <p:cNvSpPr/>
          <p:nvPr/>
        </p:nvSpPr>
        <p:spPr>
          <a:xfrm>
            <a:off x="5867400" y="2133600"/>
            <a:ext cx="2057400" cy="2057400"/>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a:solidFill>
                  <a:schemeClr val="tx1"/>
                </a:solidFill>
              </a:rPr>
              <a:t> </a:t>
            </a:r>
            <a:r>
              <a:rPr lang="bn-IN" sz="6000" dirty="0">
                <a:solidFill>
                  <a:schemeClr val="tx1"/>
                </a:solidFill>
                <a:latin typeface="SutonnyOMJ" pitchFamily="2" charset="0"/>
                <a:cs typeface="SutonnyOMJ" pitchFamily="2" charset="0"/>
              </a:rPr>
              <a:t>ত </a:t>
            </a:r>
            <a:endParaRPr lang="en-US" sz="6000" dirty="0">
              <a:solidFill>
                <a:schemeClr val="tx1"/>
              </a:solidFill>
              <a:latin typeface="SutonnyOMJ" pitchFamily="2" charset="0"/>
              <a:cs typeface="SutonnyOMJ" pitchFamily="2" charset="0"/>
            </a:endParaRPr>
          </a:p>
        </p:txBody>
      </p:sp>
      <p:sp>
        <p:nvSpPr>
          <p:cNvPr id="20" name="Oval 19"/>
          <p:cNvSpPr/>
          <p:nvPr/>
        </p:nvSpPr>
        <p:spPr>
          <a:xfrm>
            <a:off x="7848600" y="1981200"/>
            <a:ext cx="2057400" cy="2057400"/>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a:solidFill>
                  <a:schemeClr val="tx1"/>
                </a:solidFill>
                <a:latin typeface="SutonnyOMJ" pitchFamily="2" charset="0"/>
                <a:cs typeface="SutonnyOMJ" pitchFamily="2" charset="0"/>
              </a:rPr>
              <a:t>ম </a:t>
            </a:r>
            <a:endParaRPr lang="en-US" sz="6000" dirty="0">
              <a:solidFill>
                <a:schemeClr val="tx1"/>
              </a:solidFill>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9219"/>
                                        </p:tgtEl>
                                        <p:attrNameLst>
                                          <p:attrName>style.visibility</p:attrName>
                                        </p:attrNameLst>
                                      </p:cBhvr>
                                      <p:to>
                                        <p:strVal val="visible"/>
                                      </p:to>
                                    </p:set>
                                    <p:animEffect transition="in" filter="wedge">
                                      <p:cBhvr>
                                        <p:cTn id="19" dur="2000"/>
                                        <p:tgtEl>
                                          <p:spTgt spid="921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heel(4)">
                                      <p:cBhvr>
                                        <p:cTn id="24" dur="2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heel(4)">
                                      <p:cBhvr>
                                        <p:cTn id="29" dur="2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heel(4)">
                                      <p:cBhvr>
                                        <p:cTn id="34" dur="2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4)">
                                      <p:cBhvr>
                                        <p:cTn id="3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P spid="19" grpId="0" animBg="1"/>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60DD-AC1D-48F0-837A-2153F85EAC78}"/>
              </a:ext>
            </a:extLst>
          </p:cNvPr>
          <p:cNvSpPr>
            <a:spLocks noGrp="1"/>
          </p:cNvSpPr>
          <p:nvPr>
            <p:ph type="title"/>
          </p:nvPr>
        </p:nvSpPr>
        <p:spPr/>
        <p:txBody>
          <a:bodyPr>
            <a:normAutofit fontScale="90000"/>
          </a:bodyPr>
          <a:lstStyle/>
          <a:p>
            <a:r>
              <a:rPr lang="as-IN" b="0" i="0" dirty="0">
                <a:solidFill>
                  <a:srgbClr val="FFFFFF"/>
                </a:solidFill>
                <a:effectLst/>
                <a:latin typeface="open sans" panose="020B0606030504020204" pitchFamily="34" charset="0"/>
              </a:rPr>
              <a:t>শব্দদূশব্দদূষণ</a:t>
            </a:r>
            <a:br>
              <a:rPr lang="as-IN" dirty="0"/>
            </a:br>
            <a:r>
              <a:rPr lang="as-IN" b="0" i="0" dirty="0">
                <a:solidFill>
                  <a:srgbClr val="FFFFFF"/>
                </a:solidFill>
                <a:effectLst/>
                <a:latin typeface="open sans" panose="020B0606030504020204" pitchFamily="34" charset="0"/>
              </a:rPr>
              <a:t>– </a:t>
            </a:r>
            <a:r>
              <a:rPr lang="as-IN" b="0" i="0" dirty="0">
                <a:solidFill>
                  <a:srgbClr val="FFFFFF"/>
                </a:solidFill>
                <a:effectLst/>
                <a:latin typeface="NikoshBAN" panose="02000000000000000000" pitchFamily="2" charset="0"/>
                <a:cs typeface="NikoshBAN" panose="02000000000000000000" pitchFamily="2" charset="0"/>
              </a:rPr>
              <a:t>সুকুমার</a:t>
            </a:r>
            <a:r>
              <a:rPr lang="as-IN" b="0" i="0" dirty="0">
                <a:solidFill>
                  <a:srgbClr val="333333"/>
                </a:solidFill>
                <a:effectLst/>
                <a:latin typeface="NikoshBAN" panose="02000000000000000000" pitchFamily="2" charset="0"/>
                <a:cs typeface="NikoshBAN" panose="02000000000000000000" pitchFamily="2" charset="0"/>
              </a:rPr>
              <a:t>শব্দদূষণ – সুকুমার বড়ুয়া</a:t>
            </a:r>
            <a:br>
              <a:rPr lang="as-IN" b="0" i="0" dirty="0">
                <a:solidFill>
                  <a:srgbClr val="333333"/>
                </a:solidFill>
                <a:effectLst/>
                <a:latin typeface="NikoshBAN" panose="02000000000000000000" pitchFamily="2" charset="0"/>
                <a:cs typeface="NikoshBAN" panose="02000000000000000000" pitchFamily="2" charset="0"/>
              </a:rPr>
            </a:br>
            <a:r>
              <a:rPr lang="as-IN" b="0" i="0" dirty="0">
                <a:solidFill>
                  <a:srgbClr val="FFFFFF"/>
                </a:solidFill>
                <a:effectLst/>
                <a:latin typeface="NikoshBAN" panose="02000000000000000000" pitchFamily="2" charset="0"/>
                <a:cs typeface="NikoshBAN" panose="02000000000000000000" pitchFamily="2" charset="0"/>
              </a:rPr>
              <a:t> বড়ুয়াষণ</a:t>
            </a:r>
            <a:br>
              <a:rPr lang="as-IN" dirty="0"/>
            </a:br>
            <a:r>
              <a:rPr lang="as-IN" b="0" i="0" dirty="0">
                <a:solidFill>
                  <a:srgbClr val="FFFFFF"/>
                </a:solidFill>
                <a:effectLst/>
                <a:latin typeface="open sans" panose="020B0606030504020204" pitchFamily="34" charset="0"/>
              </a:rPr>
              <a:t>– সুকুমার বড়ুয়া</a:t>
            </a:r>
            <a:endParaRPr lang="en-US" dirty="0"/>
          </a:p>
        </p:txBody>
      </p:sp>
      <p:sp>
        <p:nvSpPr>
          <p:cNvPr id="3" name="Content Placeholder 2">
            <a:extLst>
              <a:ext uri="{FF2B5EF4-FFF2-40B4-BE49-F238E27FC236}">
                <a16:creationId xmlns:a16="http://schemas.microsoft.com/office/drawing/2014/main" id="{A03943BB-A2F6-48A5-9429-980B0A6FBFAB}"/>
              </a:ext>
            </a:extLst>
          </p:cNvPr>
          <p:cNvSpPr>
            <a:spLocks noGrp="1"/>
          </p:cNvSpPr>
          <p:nvPr>
            <p:ph idx="1"/>
          </p:nvPr>
        </p:nvSpPr>
        <p:spPr>
          <a:xfrm>
            <a:off x="371475" y="1343026"/>
            <a:ext cx="10982325" cy="5514974"/>
          </a:xfrm>
        </p:spPr>
        <p:txBody>
          <a:bodyPr>
            <a:normAutofit fontScale="40000" lnSpcReduction="20000"/>
          </a:bodyPr>
          <a:lstStyle/>
          <a:p>
            <a:pPr fontAlgn="base"/>
            <a:r>
              <a:rPr lang="as-IN" sz="7400" b="0" i="0" dirty="0">
                <a:solidFill>
                  <a:srgbClr val="444444"/>
                </a:solidFill>
                <a:effectLst/>
                <a:latin typeface="NikoshBAN" panose="02000000000000000000" pitchFamily="2" charset="0"/>
                <a:cs typeface="NikoshBAN" panose="02000000000000000000" pitchFamily="2" charset="0"/>
              </a:rPr>
              <a:t>গরু ডাকে হাঁসে ডাকে -ডাকে কবুতর</a:t>
            </a:r>
            <a:br>
              <a:rPr lang="as-IN" sz="7400" b="0" i="0" dirty="0">
                <a:solidFill>
                  <a:srgbClr val="444444"/>
                </a:solidFill>
                <a:effectLst/>
                <a:latin typeface="NikoshBAN" panose="02000000000000000000" pitchFamily="2" charset="0"/>
                <a:cs typeface="NikoshBAN" panose="02000000000000000000" pitchFamily="2" charset="0"/>
              </a:rPr>
            </a:br>
            <a:r>
              <a:rPr lang="as-IN" sz="7400" b="0" i="0" dirty="0">
                <a:solidFill>
                  <a:srgbClr val="444444"/>
                </a:solidFill>
                <a:effectLst/>
                <a:latin typeface="NikoshBAN" panose="02000000000000000000" pitchFamily="2" charset="0"/>
                <a:cs typeface="NikoshBAN" panose="02000000000000000000" pitchFamily="2" charset="0"/>
              </a:rPr>
              <a:t>গাছে ডাকে শত পাখি সারা দিনভর ।</a:t>
            </a:r>
            <a:br>
              <a:rPr lang="as-IN" sz="7400" b="0" i="0" dirty="0">
                <a:solidFill>
                  <a:srgbClr val="444444"/>
                </a:solidFill>
                <a:effectLst/>
                <a:latin typeface="NikoshBAN" panose="02000000000000000000" pitchFamily="2" charset="0"/>
                <a:cs typeface="NikoshBAN" panose="02000000000000000000" pitchFamily="2" charset="0"/>
              </a:rPr>
            </a:br>
            <a:r>
              <a:rPr lang="as-IN" sz="7400" b="0" i="0" dirty="0">
                <a:solidFill>
                  <a:srgbClr val="444444"/>
                </a:solidFill>
                <a:effectLst/>
                <a:latin typeface="NikoshBAN" panose="02000000000000000000" pitchFamily="2" charset="0"/>
                <a:cs typeface="NikoshBAN" panose="02000000000000000000" pitchFamily="2" charset="0"/>
              </a:rPr>
              <a:t>মোরগের ডাক শুনি প্রতিদিন ভোরে</a:t>
            </a:r>
            <a:br>
              <a:rPr lang="as-IN" sz="7400" b="0" i="0" dirty="0">
                <a:solidFill>
                  <a:srgbClr val="444444"/>
                </a:solidFill>
                <a:effectLst/>
                <a:latin typeface="NikoshBAN" panose="02000000000000000000" pitchFamily="2" charset="0"/>
                <a:cs typeface="NikoshBAN" panose="02000000000000000000" pitchFamily="2" charset="0"/>
              </a:rPr>
            </a:br>
            <a:r>
              <a:rPr lang="as-IN" sz="7400" b="0" i="0" dirty="0">
                <a:solidFill>
                  <a:srgbClr val="444444"/>
                </a:solidFill>
                <a:effectLst/>
                <a:latin typeface="NikoshBAN" panose="02000000000000000000" pitchFamily="2" charset="0"/>
                <a:cs typeface="NikoshBAN" panose="02000000000000000000" pitchFamily="2" charset="0"/>
              </a:rPr>
              <a:t>নিশিরাতে কুকুরের দল ডাকে জোরে।</a:t>
            </a:r>
            <a:br>
              <a:rPr lang="as-IN" sz="7400" b="0" i="0" dirty="0">
                <a:solidFill>
                  <a:srgbClr val="444444"/>
                </a:solidFill>
                <a:effectLst/>
                <a:latin typeface="NikoshBAN" panose="02000000000000000000" pitchFamily="2" charset="0"/>
                <a:cs typeface="NikoshBAN" panose="02000000000000000000" pitchFamily="2" charset="0"/>
              </a:rPr>
            </a:br>
            <a:r>
              <a:rPr lang="as-IN" sz="7400" b="0" i="0" dirty="0">
                <a:solidFill>
                  <a:srgbClr val="444444"/>
                </a:solidFill>
                <a:effectLst/>
                <a:latin typeface="NikoshBAN" panose="02000000000000000000" pitchFamily="2" charset="0"/>
                <a:cs typeface="NikoshBAN" panose="02000000000000000000" pitchFamily="2" charset="0"/>
              </a:rPr>
              <a:t>দোয়েল চড়ুই ডাকে কিচির মিচির</a:t>
            </a:r>
            <a:br>
              <a:rPr lang="as-IN" sz="7400" b="0" i="0" dirty="0">
                <a:solidFill>
                  <a:srgbClr val="444444"/>
                </a:solidFill>
                <a:effectLst/>
                <a:latin typeface="NikoshBAN" panose="02000000000000000000" pitchFamily="2" charset="0"/>
                <a:cs typeface="NikoshBAN" panose="02000000000000000000" pitchFamily="2" charset="0"/>
              </a:rPr>
            </a:br>
            <a:r>
              <a:rPr lang="as-IN" sz="7400" b="0" i="0" dirty="0">
                <a:solidFill>
                  <a:srgbClr val="444444"/>
                </a:solidFill>
                <a:effectLst/>
                <a:latin typeface="NikoshBAN" panose="02000000000000000000" pitchFamily="2" charset="0"/>
                <a:cs typeface="NikoshBAN" panose="02000000000000000000" pitchFamily="2" charset="0"/>
              </a:rPr>
              <a:t>গান শুনি ঘুঘু আর টুনটুনিটির।</a:t>
            </a:r>
          </a:p>
          <a:p>
            <a:pPr fontAlgn="base"/>
            <a:r>
              <a:rPr lang="as-IN" sz="7400" b="0" i="0" dirty="0">
                <a:solidFill>
                  <a:srgbClr val="444444"/>
                </a:solidFill>
                <a:effectLst/>
                <a:latin typeface="NikoshBAN" panose="02000000000000000000" pitchFamily="2" charset="0"/>
                <a:cs typeface="NikoshBAN" panose="02000000000000000000" pitchFamily="2" charset="0"/>
              </a:rPr>
              <a:t>শহরের পাতি কাক ডাকে ঝাঁকে ঝাঁকে</a:t>
            </a:r>
            <a:br>
              <a:rPr lang="as-IN" sz="7400" b="0" i="0" dirty="0">
                <a:solidFill>
                  <a:srgbClr val="444444"/>
                </a:solidFill>
                <a:effectLst/>
                <a:latin typeface="NikoshBAN" panose="02000000000000000000" pitchFamily="2" charset="0"/>
                <a:cs typeface="NikoshBAN" panose="02000000000000000000" pitchFamily="2" charset="0"/>
              </a:rPr>
            </a:br>
            <a:r>
              <a:rPr lang="as-IN" sz="7400" b="0" i="0" dirty="0">
                <a:solidFill>
                  <a:srgbClr val="444444"/>
                </a:solidFill>
                <a:effectLst/>
                <a:latin typeface="NikoshBAN" panose="02000000000000000000" pitchFamily="2" charset="0"/>
                <a:cs typeface="NikoshBAN" panose="02000000000000000000" pitchFamily="2" charset="0"/>
              </a:rPr>
              <a:t>ঘুম দেয়া মুশকিল হর্নের হাঁকে ।</a:t>
            </a:r>
            <a:br>
              <a:rPr lang="as-IN" sz="7400" b="0" i="0" dirty="0">
                <a:solidFill>
                  <a:srgbClr val="444444"/>
                </a:solidFill>
                <a:effectLst/>
                <a:latin typeface="NikoshBAN" panose="02000000000000000000" pitchFamily="2" charset="0"/>
                <a:cs typeface="NikoshBAN" panose="02000000000000000000" pitchFamily="2" charset="0"/>
              </a:rPr>
            </a:br>
            <a:r>
              <a:rPr lang="as-IN" sz="7400" b="0" i="0" dirty="0">
                <a:solidFill>
                  <a:srgbClr val="444444"/>
                </a:solidFill>
                <a:effectLst/>
                <a:latin typeface="NikoshBAN" panose="02000000000000000000" pitchFamily="2" charset="0"/>
                <a:cs typeface="NikoshBAN" panose="02000000000000000000" pitchFamily="2" charset="0"/>
              </a:rPr>
              <a:t>সিডি চলে, টিভি চলে , বাজে টেলিফোন</a:t>
            </a:r>
            <a:br>
              <a:rPr lang="as-IN" sz="7400" b="0" i="0" dirty="0">
                <a:solidFill>
                  <a:srgbClr val="444444"/>
                </a:solidFill>
                <a:effectLst/>
                <a:latin typeface="NikoshBAN" panose="02000000000000000000" pitchFamily="2" charset="0"/>
                <a:cs typeface="NikoshBAN" panose="02000000000000000000" pitchFamily="2" charset="0"/>
              </a:rPr>
            </a:br>
            <a:r>
              <a:rPr lang="as-IN" sz="7400" b="0" i="0" dirty="0">
                <a:solidFill>
                  <a:srgbClr val="444444"/>
                </a:solidFill>
                <a:effectLst/>
                <a:latin typeface="NikoshBAN" panose="02000000000000000000" pitchFamily="2" charset="0"/>
                <a:cs typeface="NikoshBAN" panose="02000000000000000000" pitchFamily="2" charset="0"/>
              </a:rPr>
              <a:t>দরজায় বেল বাজে কান পেতে শোন।</a:t>
            </a:r>
            <a:br>
              <a:rPr lang="as-IN" sz="7400" b="0" i="0" dirty="0">
                <a:solidFill>
                  <a:srgbClr val="444444"/>
                </a:solidFill>
                <a:effectLst/>
                <a:latin typeface="NikoshBAN" panose="02000000000000000000" pitchFamily="2" charset="0"/>
                <a:cs typeface="NikoshBAN" panose="02000000000000000000" pitchFamily="2" charset="0"/>
              </a:rPr>
            </a:br>
            <a:r>
              <a:rPr lang="as-IN" sz="7400" b="0" i="0" dirty="0">
                <a:solidFill>
                  <a:srgbClr val="444444"/>
                </a:solidFill>
                <a:effectLst/>
                <a:latin typeface="NikoshBAN" panose="02000000000000000000" pitchFamily="2" charset="0"/>
                <a:cs typeface="NikoshBAN" panose="02000000000000000000" pitchFamily="2" charset="0"/>
              </a:rPr>
              <a:t>গলিপথে ফেরিঅলা হাঁকে আর হাঁটে</a:t>
            </a:r>
            <a:br>
              <a:rPr lang="as-IN" sz="7400" b="0" i="0" dirty="0">
                <a:solidFill>
                  <a:srgbClr val="444444"/>
                </a:solidFill>
                <a:effectLst/>
                <a:latin typeface="NikoshBAN" panose="02000000000000000000" pitchFamily="2" charset="0"/>
                <a:cs typeface="NikoshBAN" panose="02000000000000000000" pitchFamily="2" charset="0"/>
              </a:rPr>
            </a:br>
            <a:r>
              <a:rPr lang="as-IN" sz="7400" b="0" i="0" dirty="0">
                <a:solidFill>
                  <a:srgbClr val="444444"/>
                </a:solidFill>
                <a:effectLst/>
                <a:latin typeface="NikoshBAN" panose="02000000000000000000" pitchFamily="2" charset="0"/>
                <a:cs typeface="NikoshBAN" panose="02000000000000000000" pitchFamily="2" charset="0"/>
              </a:rPr>
              <a:t>ছোটদের হইচই ইশকুল মাঠে ।</a:t>
            </a:r>
          </a:p>
          <a:p>
            <a:pPr fontAlgn="base"/>
            <a:r>
              <a:rPr lang="as-IN" sz="7400" b="0" i="0" dirty="0">
                <a:solidFill>
                  <a:srgbClr val="444444"/>
                </a:solidFill>
                <a:effectLst/>
                <a:latin typeface="NikoshBAN" panose="02000000000000000000" pitchFamily="2" charset="0"/>
                <a:cs typeface="NikoshBAN" panose="02000000000000000000" pitchFamily="2" charset="0"/>
              </a:rPr>
              <a:t>পল্লীর সেই সুর ভরে যায় মন</a:t>
            </a:r>
            <a:br>
              <a:rPr lang="as-IN" sz="7400" b="0" i="0" dirty="0">
                <a:solidFill>
                  <a:srgbClr val="444444"/>
                </a:solidFill>
                <a:effectLst/>
                <a:latin typeface="NikoshBAN" panose="02000000000000000000" pitchFamily="2" charset="0"/>
                <a:cs typeface="NikoshBAN" panose="02000000000000000000" pitchFamily="2" charset="0"/>
              </a:rPr>
            </a:br>
            <a:r>
              <a:rPr lang="as-IN" sz="7400" b="0" i="0" dirty="0">
                <a:solidFill>
                  <a:srgbClr val="444444"/>
                </a:solidFill>
                <a:effectLst/>
                <a:latin typeface="NikoshBAN" panose="02000000000000000000" pitchFamily="2" charset="0"/>
                <a:cs typeface="NikoshBAN" panose="02000000000000000000" pitchFamily="2" charset="0"/>
              </a:rPr>
              <a:t>শহুরে জীবন জ্বালা -শব্দদূষণ।</a:t>
            </a:r>
          </a:p>
          <a:p>
            <a:endParaRPr lang="en-US" dirty="0"/>
          </a:p>
        </p:txBody>
      </p:sp>
      <p:pic>
        <p:nvPicPr>
          <p:cNvPr id="4" name="Picture 2" descr="শব্দদূষণ - সুকুমার বড়ুয়া">
            <a:extLst>
              <a:ext uri="{FF2B5EF4-FFF2-40B4-BE49-F238E27FC236}">
                <a16:creationId xmlns:a16="http://schemas.microsoft.com/office/drawing/2014/main" id="{3F19E578-F1F4-4818-B5D9-E3E1D7962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954" y="557213"/>
            <a:ext cx="5506571" cy="593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711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3182-E73B-47B4-AF9C-DDD8F7277075}"/>
              </a:ext>
            </a:extLst>
          </p:cNvPr>
          <p:cNvSpPr>
            <a:spLocks noGrp="1"/>
          </p:cNvSpPr>
          <p:nvPr>
            <p:ph type="title"/>
          </p:nvPr>
        </p:nvSpPr>
        <p:spPr/>
        <p:txBody>
          <a:bodyPr>
            <a:normAutofit fontScale="90000"/>
          </a:bodyPr>
          <a:lstStyle/>
          <a:p>
            <a:pPr algn="ctr"/>
            <a:r>
              <a:rPr lang="bn-IN" sz="8800" dirty="0">
                <a:solidFill>
                  <a:srgbClr val="FF0000"/>
                </a:solidFill>
                <a:latin typeface="NikoshBAN" panose="02000000000000000000" pitchFamily="2" charset="0"/>
                <a:cs typeface="NikoshBAN" panose="02000000000000000000" pitchFamily="2" charset="0"/>
              </a:rPr>
              <a:t>শব্দার্থ </a:t>
            </a:r>
            <a:endParaRPr lang="en-US" sz="8800" dirty="0">
              <a:solidFill>
                <a:srgbClr val="FF0000"/>
              </a:solidFill>
              <a:latin typeface="NikoshBAN" panose="02000000000000000000" pitchFamily="2" charset="0"/>
              <a:cs typeface="NikoshBAN" panose="02000000000000000000" pitchFamily="2" charset="0"/>
            </a:endParaRPr>
          </a:p>
        </p:txBody>
      </p:sp>
      <p:graphicFrame>
        <p:nvGraphicFramePr>
          <p:cNvPr id="10" name="Table 10">
            <a:extLst>
              <a:ext uri="{FF2B5EF4-FFF2-40B4-BE49-F238E27FC236}">
                <a16:creationId xmlns:a16="http://schemas.microsoft.com/office/drawing/2014/main" id="{E23A4FBD-B6B0-4F1A-9B19-C6B0D33C096B}"/>
              </a:ext>
            </a:extLst>
          </p:cNvPr>
          <p:cNvGraphicFramePr>
            <a:graphicFrameLocks noGrp="1"/>
          </p:cNvGraphicFramePr>
          <p:nvPr>
            <p:ph idx="1"/>
            <p:extLst>
              <p:ext uri="{D42A27DB-BD31-4B8C-83A1-F6EECF244321}">
                <p14:modId xmlns:p14="http://schemas.microsoft.com/office/powerpoint/2010/main" val="3718222812"/>
              </p:ext>
            </p:extLst>
          </p:nvPr>
        </p:nvGraphicFramePr>
        <p:xfrm>
          <a:off x="271463" y="1428750"/>
          <a:ext cx="10515599" cy="6195537"/>
        </p:xfrm>
        <a:graphic>
          <a:graphicData uri="http://schemas.openxmlformats.org/drawingml/2006/table">
            <a:tbl>
              <a:tblPr firstRow="1" bandRow="1">
                <a:tableStyleId>{5C22544A-7EE6-4342-B048-85BDC9FD1C3A}</a:tableStyleId>
              </a:tblPr>
              <a:tblGrid>
                <a:gridCol w="5295346">
                  <a:extLst>
                    <a:ext uri="{9D8B030D-6E8A-4147-A177-3AD203B41FA5}">
                      <a16:colId xmlns:a16="http://schemas.microsoft.com/office/drawing/2014/main" val="1109329776"/>
                    </a:ext>
                  </a:extLst>
                </a:gridCol>
                <a:gridCol w="5220253">
                  <a:extLst>
                    <a:ext uri="{9D8B030D-6E8A-4147-A177-3AD203B41FA5}">
                      <a16:colId xmlns:a16="http://schemas.microsoft.com/office/drawing/2014/main" val="737062891"/>
                    </a:ext>
                  </a:extLst>
                </a:gridCol>
              </a:tblGrid>
              <a:tr h="1340493">
                <a:tc>
                  <a:txBody>
                    <a:bodyPr/>
                    <a:lstStyle/>
                    <a:p>
                      <a:r>
                        <a:rPr lang="bn-IN" sz="4000" dirty="0">
                          <a:solidFill>
                            <a:schemeClr val="tx1"/>
                          </a:solidFill>
                          <a:latin typeface="NikoshBAN" panose="02000000000000000000" pitchFamily="2" charset="0"/>
                          <a:cs typeface="NikoshBAN" panose="02000000000000000000" pitchFamily="2" charset="0"/>
                        </a:rPr>
                        <a:t>নিশিরাত </a:t>
                      </a:r>
                      <a:endParaRPr lang="en-US" sz="4000" dirty="0">
                        <a:solidFill>
                          <a:schemeClr val="tx1"/>
                        </a:solidFill>
                        <a:latin typeface="NikoshBAN" panose="02000000000000000000" pitchFamily="2" charset="0"/>
                        <a:cs typeface="NikoshBAN" panose="02000000000000000000" pitchFamily="2" charset="0"/>
                      </a:endParaRPr>
                    </a:p>
                  </a:txBody>
                  <a:tcPr/>
                </a:tc>
                <a:tc>
                  <a:txBody>
                    <a:bodyPr/>
                    <a:lstStyle/>
                    <a:p>
                      <a:r>
                        <a:rPr lang="bn-IN" sz="4000" dirty="0">
                          <a:solidFill>
                            <a:schemeClr val="tx1"/>
                          </a:solidFill>
                          <a:latin typeface="NikoshBAN" panose="02000000000000000000" pitchFamily="2" charset="0"/>
                          <a:cs typeface="NikoshBAN" panose="02000000000000000000" pitchFamily="2" charset="0"/>
                        </a:rPr>
                        <a:t>মাঝরাত </a:t>
                      </a:r>
                      <a:endParaRPr lang="en-US" sz="40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54819797"/>
                  </a:ext>
                </a:extLst>
              </a:tr>
              <a:tr h="1340493">
                <a:tc>
                  <a:txBody>
                    <a:bodyPr/>
                    <a:lstStyle/>
                    <a:p>
                      <a:r>
                        <a:rPr lang="bn-IN" sz="4000" dirty="0">
                          <a:solidFill>
                            <a:schemeClr val="tx1"/>
                          </a:solidFill>
                          <a:latin typeface="NikoshBAN" panose="02000000000000000000" pitchFamily="2" charset="0"/>
                          <a:cs typeface="NikoshBAN" panose="02000000000000000000" pitchFamily="2" charset="0"/>
                        </a:rPr>
                        <a:t>কিচির মিচির </a:t>
                      </a:r>
                      <a:endParaRPr lang="en-US" sz="4000" dirty="0">
                        <a:solidFill>
                          <a:schemeClr val="tx1"/>
                        </a:solidFill>
                        <a:latin typeface="NikoshBAN" panose="02000000000000000000" pitchFamily="2" charset="0"/>
                        <a:cs typeface="NikoshBAN" panose="02000000000000000000" pitchFamily="2" charset="0"/>
                      </a:endParaRPr>
                    </a:p>
                  </a:txBody>
                  <a:tcPr/>
                </a:tc>
                <a:tc>
                  <a:txBody>
                    <a:bodyPr/>
                    <a:lstStyle/>
                    <a:p>
                      <a:r>
                        <a:rPr lang="bn-IN" sz="4000" dirty="0">
                          <a:solidFill>
                            <a:schemeClr val="tx1"/>
                          </a:solidFill>
                          <a:latin typeface="NikoshBAN" panose="02000000000000000000" pitchFamily="2" charset="0"/>
                          <a:cs typeface="NikoshBAN" panose="02000000000000000000" pitchFamily="2" charset="0"/>
                        </a:rPr>
                        <a:t>পাখির ডাকের আওয়াজ </a:t>
                      </a:r>
                      <a:endParaRPr lang="en-US" sz="40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05116569"/>
                  </a:ext>
                </a:extLst>
              </a:tr>
              <a:tr h="2088837">
                <a:tc>
                  <a:txBody>
                    <a:bodyPr/>
                    <a:lstStyle/>
                    <a:p>
                      <a:r>
                        <a:rPr lang="bn-IN" sz="4000" dirty="0">
                          <a:solidFill>
                            <a:schemeClr val="tx1"/>
                          </a:solidFill>
                          <a:latin typeface="NikoshBAN" panose="02000000000000000000" pitchFamily="2" charset="0"/>
                          <a:cs typeface="NikoshBAN" panose="02000000000000000000" pitchFamily="2" charset="0"/>
                        </a:rPr>
                        <a:t>ফেরিয়ালা </a:t>
                      </a:r>
                      <a:endParaRPr lang="en-US" sz="4000" dirty="0">
                        <a:solidFill>
                          <a:schemeClr val="tx1"/>
                        </a:solidFill>
                        <a:latin typeface="NikoshBAN" panose="02000000000000000000" pitchFamily="2" charset="0"/>
                        <a:cs typeface="NikoshBAN" panose="02000000000000000000" pitchFamily="2" charset="0"/>
                      </a:endParaRPr>
                    </a:p>
                  </a:txBody>
                  <a:tcPr/>
                </a:tc>
                <a:tc>
                  <a:txBody>
                    <a:bodyPr/>
                    <a:lstStyle/>
                    <a:p>
                      <a:r>
                        <a:rPr lang="bn-IN" sz="4000" dirty="0">
                          <a:solidFill>
                            <a:schemeClr val="tx1"/>
                          </a:solidFill>
                          <a:latin typeface="NikoshBAN" panose="02000000000000000000" pitchFamily="2" charset="0"/>
                          <a:cs typeface="NikoshBAN" panose="02000000000000000000" pitchFamily="2" charset="0"/>
                        </a:rPr>
                        <a:t>রাস্তায় বা বাড়িতে বাড়িতে ঘুরে যা্রা জিনিষ পত্র বিক্রি করেন  </a:t>
                      </a:r>
                      <a:endParaRPr lang="en-US" sz="40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398345317"/>
                  </a:ext>
                </a:extLst>
              </a:tr>
              <a:tr h="1425714">
                <a:tc>
                  <a:txBody>
                    <a:bodyPr/>
                    <a:lstStyle/>
                    <a:p>
                      <a:r>
                        <a:rPr lang="bn-IN" sz="4000" dirty="0">
                          <a:solidFill>
                            <a:schemeClr val="tx1"/>
                          </a:solidFill>
                          <a:latin typeface="NikoshBAN" panose="02000000000000000000" pitchFamily="2" charset="0"/>
                          <a:cs typeface="NikoshBAN" panose="02000000000000000000" pitchFamily="2" charset="0"/>
                        </a:rPr>
                        <a:t>শব্দ দূষণ </a:t>
                      </a:r>
                      <a:endParaRPr lang="en-US" sz="4000" dirty="0">
                        <a:solidFill>
                          <a:schemeClr val="tx1"/>
                        </a:solidFill>
                        <a:latin typeface="NikoshBAN" panose="02000000000000000000" pitchFamily="2" charset="0"/>
                        <a:cs typeface="NikoshBAN" panose="02000000000000000000" pitchFamily="2" charset="0"/>
                      </a:endParaRPr>
                    </a:p>
                  </a:txBody>
                  <a:tcPr/>
                </a:tc>
                <a:tc>
                  <a:txBody>
                    <a:bodyPr/>
                    <a:lstStyle/>
                    <a:p>
                      <a:r>
                        <a:rPr lang="bn-IN" sz="4000" dirty="0">
                          <a:solidFill>
                            <a:schemeClr val="tx1"/>
                          </a:solidFill>
                          <a:latin typeface="NikoshBAN" panose="02000000000000000000" pitchFamily="2" charset="0"/>
                          <a:cs typeface="NikoshBAN" panose="02000000000000000000" pitchFamily="2" charset="0"/>
                        </a:rPr>
                        <a:t>অত্যান্ত কোলাহলে শব্দ দূষণ ঘটে </a:t>
                      </a:r>
                      <a:endParaRPr lang="en-US" sz="40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435728793"/>
                  </a:ext>
                </a:extLst>
              </a:tr>
            </a:tbl>
          </a:graphicData>
        </a:graphic>
      </p:graphicFrame>
    </p:spTree>
    <p:extLst>
      <p:ext uri="{BB962C8B-B14F-4D97-AF65-F5344CB8AC3E}">
        <p14:creationId xmlns:p14="http://schemas.microsoft.com/office/powerpoint/2010/main" val="2143161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style.rotation</p:attrName>
                                        </p:attrNameLst>
                                      </p:cBhvr>
                                      <p:tavLst>
                                        <p:tav tm="0">
                                          <p:val>
                                            <p:fltVal val="720"/>
                                          </p:val>
                                        </p:tav>
                                        <p:tav tm="100000">
                                          <p:val>
                                            <p:fltVal val="0"/>
                                          </p:val>
                                        </p:tav>
                                      </p:tavLst>
                                    </p:anim>
                                    <p:anim calcmode="lin" valueType="num">
                                      <p:cBhvr>
                                        <p:cTn id="9" dur="2000" fill="hold"/>
                                        <p:tgtEl>
                                          <p:spTgt spid="10"/>
                                        </p:tgtEl>
                                        <p:attrNameLst>
                                          <p:attrName>ppt_h</p:attrName>
                                        </p:attrNameLst>
                                      </p:cBhvr>
                                      <p:tavLst>
                                        <p:tav tm="0">
                                          <p:val>
                                            <p:fltVal val="0"/>
                                          </p:val>
                                        </p:tav>
                                        <p:tav tm="100000">
                                          <p:val>
                                            <p:strVal val="#ppt_h"/>
                                          </p:val>
                                        </p:tav>
                                      </p:tavLst>
                                    </p:anim>
                                    <p:anim calcmode="lin" valueType="num">
                                      <p:cBhvr>
                                        <p:cTn id="10" dur="2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66E83-5C66-447E-85D7-A37D9E7CCBEC}"/>
              </a:ext>
            </a:extLst>
          </p:cNvPr>
          <p:cNvSpPr>
            <a:spLocks noGrp="1"/>
          </p:cNvSpPr>
          <p:nvPr>
            <p:ph type="title"/>
          </p:nvPr>
        </p:nvSpPr>
        <p:spPr/>
        <p:txBody>
          <a:bodyPr>
            <a:normAutofit/>
          </a:bodyPr>
          <a:lstStyle/>
          <a:p>
            <a:pPr algn="ctr"/>
            <a:r>
              <a:rPr lang="bn-IN" sz="7200" dirty="0">
                <a:solidFill>
                  <a:srgbClr val="FF0000"/>
                </a:solidFill>
                <a:latin typeface="NikoshBAN" panose="02000000000000000000" pitchFamily="2" charset="0"/>
                <a:cs typeface="NikoshBAN" panose="02000000000000000000" pitchFamily="2" charset="0"/>
              </a:rPr>
              <a:t>বাড়ির কাজ </a:t>
            </a:r>
            <a:endParaRPr lang="en-US" sz="7200" dirty="0">
              <a:solidFill>
                <a:srgbClr val="FF0000"/>
              </a:solidFill>
              <a:latin typeface="NikoshBAN" panose="02000000000000000000" pitchFamily="2" charset="0"/>
              <a:cs typeface="NikoshBAN" panose="02000000000000000000" pitchFamily="2" charset="0"/>
            </a:endParaRPr>
          </a:p>
        </p:txBody>
      </p:sp>
      <p:pic>
        <p:nvPicPr>
          <p:cNvPr id="6" name="Content Placeholder 5">
            <a:extLst>
              <a:ext uri="{FF2B5EF4-FFF2-40B4-BE49-F238E27FC236}">
                <a16:creationId xmlns:a16="http://schemas.microsoft.com/office/drawing/2014/main" id="{7F645FFA-9C20-4084-BCFC-765A8522C6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62031" y="1804987"/>
            <a:ext cx="5729994" cy="4802187"/>
          </a:xfrm>
        </p:spPr>
      </p:pic>
      <p:sp>
        <p:nvSpPr>
          <p:cNvPr id="4" name="Rectangle 3">
            <a:extLst>
              <a:ext uri="{FF2B5EF4-FFF2-40B4-BE49-F238E27FC236}">
                <a16:creationId xmlns:a16="http://schemas.microsoft.com/office/drawing/2014/main" id="{E099E279-EF8D-416C-A7DA-0C44617896BE}"/>
              </a:ext>
            </a:extLst>
          </p:cNvPr>
          <p:cNvSpPr/>
          <p:nvPr/>
        </p:nvSpPr>
        <p:spPr>
          <a:xfrm>
            <a:off x="1" y="1928812"/>
            <a:ext cx="6462006" cy="4678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latin typeface="NikoshBAN" panose="02000000000000000000" pitchFamily="2" charset="0"/>
                <a:cs typeface="NikoshBAN" panose="02000000000000000000" pitchFamily="2" charset="0"/>
              </a:rPr>
              <a:t>১।কবিতায় কোন কোন পাখির ডাকের কথা বলা হয়েছে ? </a:t>
            </a:r>
          </a:p>
          <a:p>
            <a:pPr algn="ctr"/>
            <a:r>
              <a:rPr lang="bn-IN" sz="4400" dirty="0">
                <a:latin typeface="NikoshBAN" panose="02000000000000000000" pitchFamily="2" charset="0"/>
                <a:cs typeface="NikoshBAN" panose="02000000000000000000" pitchFamily="2" charset="0"/>
              </a:rPr>
              <a:t>২।শহরে কী কারনে শব্দ দূষণ হয় ?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89238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anim calcmode="lin" valueType="num">
                                      <p:cBhvr>
                                        <p:cTn id="1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1" presetClass="path" presetSubtype="0" accel="50000" decel="50000" fill="hold" nodeType="clickEffect">
                                  <p:stCondLst>
                                    <p:cond delay="0"/>
                                  </p:stCondLst>
                                  <p:childTnLst>
                                    <p:animMotion origin="layout" path="M 0 0 C -0.008 0.008 -0.017 0.016 -0.021 0.026 C -0.025 0.037 -0.027 0.05 -0.029 0.063 C -0.031 0.076 -0.029 0.087 -0.027 0.099 C -0.025 0.11 -0.022 0.122 -0.015 0.132 C -0.009 0.142 0.001 0.15 0.012 0.156 C 0.022 0.162 0.034 0.166 0.046 0.168 C 0.058 0.17 0.07 0.17 0.081 0.168 C 0.093 0.166 0.104 0.161 0.113 0.153 C 0.122 0.146 0.13 0.137 0.134 0.126 C 0.139 0.116 0.141 0.102 0.141 0.091 C 0.142 0.08 0.141 0.067 0.136 0.056 C 0.131 0.046 0.122 0.038 0.11 0.034 C 0.098 0.031 0.086 0.035 0.078 0.042 C 0.071 0.049 0.066 0.06 0.065 0.073 C 0.065 0.086 0.066 0.098 0.071 0.108 C 0.076 0.118 0.075 0.12 0.095 0.133 C 0.113 0.147 0.131 0.143 0.142 0.144 C 0.153 0.144 0.162 0.14 0.173 0.136 C 0.185 0.131 0.195 0.122 0.202 0.114 C 0.209 0.106 0.212 0.096 0.216 0.08 C 0.219 0.064 0.219 0.056 0.219 0.044 C 0.219 0.032 0.219 0.02 0.219 0.008 E" pathEditMode="relative" ptsTypes="">
                                      <p:cBhvr>
                                        <p:cTn id="25"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73FC4-A5D7-4A2E-A64C-292997D02AC4}"/>
              </a:ext>
            </a:extLst>
          </p:cNvPr>
          <p:cNvSpPr>
            <a:spLocks noGrp="1"/>
          </p:cNvSpPr>
          <p:nvPr>
            <p:ph type="title"/>
          </p:nvPr>
        </p:nvSpPr>
        <p:spPr/>
        <p:txBody>
          <a:bodyPr>
            <a:normAutofit/>
          </a:bodyPr>
          <a:lstStyle/>
          <a:p>
            <a:pPr algn="ctr"/>
            <a:r>
              <a:rPr lang="bn-IN" sz="8000" dirty="0">
                <a:solidFill>
                  <a:srgbClr val="FF0000"/>
                </a:solidFill>
                <a:latin typeface="NikoshBAN" panose="02000000000000000000" pitchFamily="2" charset="0"/>
                <a:cs typeface="NikoshBAN" panose="02000000000000000000" pitchFamily="2" charset="0"/>
              </a:rPr>
              <a:t>সবাইকে ধন্যবাদ </a:t>
            </a:r>
            <a:endParaRPr lang="en-US" sz="8000" dirty="0">
              <a:solidFill>
                <a:srgbClr val="FF0000"/>
              </a:solidFill>
              <a:latin typeface="NikoshBAN" panose="02000000000000000000" pitchFamily="2" charset="0"/>
              <a:cs typeface="NikoshBAN" panose="02000000000000000000" pitchFamily="2" charset="0"/>
            </a:endParaRPr>
          </a:p>
        </p:txBody>
      </p:sp>
      <p:pic>
        <p:nvPicPr>
          <p:cNvPr id="5" name="Content Placeholder 4">
            <a:extLst>
              <a:ext uri="{FF2B5EF4-FFF2-40B4-BE49-F238E27FC236}">
                <a16:creationId xmlns:a16="http://schemas.microsoft.com/office/drawing/2014/main" id="{A58F9543-1CC9-4B83-BA16-576380BE8C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25624"/>
            <a:ext cx="12301537" cy="5032375"/>
          </a:xfrm>
        </p:spPr>
      </p:pic>
    </p:spTree>
    <p:extLst>
      <p:ext uri="{BB962C8B-B14F-4D97-AF65-F5344CB8AC3E}">
        <p14:creationId xmlns:p14="http://schemas.microsoft.com/office/powerpoint/2010/main" val="2261810220"/>
      </p:ext>
    </p:extLst>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61C9F-4D9F-4519-9A02-0FCD8164BC56}"/>
              </a:ext>
            </a:extLst>
          </p:cNvPr>
          <p:cNvSpPr>
            <a:spLocks noGrp="1"/>
          </p:cNvSpPr>
          <p:nvPr>
            <p:ph type="title"/>
          </p:nvPr>
        </p:nvSpPr>
        <p:spPr>
          <a:xfrm>
            <a:off x="838200" y="954157"/>
            <a:ext cx="10515600" cy="1232451"/>
          </a:xfrm>
        </p:spPr>
        <p:txBody>
          <a:bodyPr>
            <a:normAutofit/>
          </a:bodyPr>
          <a:lstStyle/>
          <a:p>
            <a:pPr algn="ctr"/>
            <a:r>
              <a:rPr lang="bn-IN" sz="6600" dirty="0">
                <a:latin typeface="NikoshBAN" panose="02000000000000000000" pitchFamily="2" charset="0"/>
                <a:cs typeface="NikoshBAN" panose="02000000000000000000" pitchFamily="2" charset="0"/>
              </a:rPr>
              <a:t>শিক্ষক পরিচিতি </a:t>
            </a:r>
            <a:endParaRPr lang="en-US" sz="6600" dirty="0">
              <a:latin typeface="NikoshBAN" panose="02000000000000000000" pitchFamily="2" charset="0"/>
              <a:cs typeface="NikoshBAN" panose="02000000000000000000" pitchFamily="2" charset="0"/>
            </a:endParaRPr>
          </a:p>
        </p:txBody>
      </p:sp>
      <p:pic>
        <p:nvPicPr>
          <p:cNvPr id="4" name="Content Placeholder 3">
            <a:extLst>
              <a:ext uri="{FF2B5EF4-FFF2-40B4-BE49-F238E27FC236}">
                <a16:creationId xmlns:a16="http://schemas.microsoft.com/office/drawing/2014/main" id="{5EF2E665-3C02-4C18-92B1-0C7F549433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25225" y="3429000"/>
            <a:ext cx="866775" cy="2203174"/>
          </a:xfrm>
          <a:prstGeom prst="star32">
            <a:avLst/>
          </a:prstGeom>
        </p:spPr>
      </p:pic>
      <p:pic>
        <p:nvPicPr>
          <p:cNvPr id="5" name="Picture 4">
            <a:extLst>
              <a:ext uri="{FF2B5EF4-FFF2-40B4-BE49-F238E27FC236}">
                <a16:creationId xmlns:a16="http://schemas.microsoft.com/office/drawing/2014/main" id="{D626288B-9B9C-4728-A7A2-DB623484F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70071"/>
            <a:ext cx="1663792" cy="2971703"/>
          </a:xfrm>
          <a:prstGeom prst="star32">
            <a:avLst/>
          </a:prstGeom>
        </p:spPr>
      </p:pic>
      <p:sp>
        <p:nvSpPr>
          <p:cNvPr id="6" name="TextBox 5">
            <a:extLst>
              <a:ext uri="{FF2B5EF4-FFF2-40B4-BE49-F238E27FC236}">
                <a16:creationId xmlns:a16="http://schemas.microsoft.com/office/drawing/2014/main" id="{40B92A89-E096-40BD-B634-859E90C538EC}"/>
              </a:ext>
            </a:extLst>
          </p:cNvPr>
          <p:cNvSpPr txBox="1"/>
          <p:nvPr/>
        </p:nvSpPr>
        <p:spPr>
          <a:xfrm>
            <a:off x="316523" y="1828800"/>
            <a:ext cx="8509425" cy="4401205"/>
          </a:xfrm>
          <a:prstGeom prst="rect">
            <a:avLst/>
          </a:prstGeom>
          <a:noFill/>
        </p:spPr>
        <p:txBody>
          <a:bodyPr wrap="square" rtlCol="0">
            <a:spAutoFit/>
          </a:bodyPr>
          <a:lstStyle/>
          <a:p>
            <a:pPr algn="ctr"/>
            <a:r>
              <a:rPr lang="bn-IN" sz="4000" dirty="0">
                <a:solidFill>
                  <a:srgbClr val="00B050"/>
                </a:solidFill>
                <a:latin typeface="NikoshBAN" panose="02000000000000000000" pitchFamily="2" charset="0"/>
                <a:cs typeface="NikoshBAN" panose="02000000000000000000" pitchFamily="2" charset="0"/>
              </a:rPr>
              <a:t>মোঃ মুরশিদুর রহমান </a:t>
            </a:r>
          </a:p>
          <a:p>
            <a:pPr algn="ctr"/>
            <a:r>
              <a:rPr lang="bn-IN" sz="4000" dirty="0">
                <a:solidFill>
                  <a:srgbClr val="00B050"/>
                </a:solidFill>
                <a:latin typeface="NikoshBAN" panose="02000000000000000000" pitchFamily="2" charset="0"/>
                <a:cs typeface="NikoshBAN" panose="02000000000000000000" pitchFamily="2" charset="0"/>
              </a:rPr>
              <a:t>ইবতেদায়ি ক্বারি </a:t>
            </a:r>
          </a:p>
          <a:p>
            <a:pPr algn="ctr"/>
            <a:r>
              <a:rPr lang="bn-IN" sz="4000" dirty="0">
                <a:solidFill>
                  <a:srgbClr val="00B050"/>
                </a:solidFill>
                <a:latin typeface="NikoshBAN" panose="02000000000000000000" pitchFamily="2" charset="0"/>
                <a:cs typeface="NikoshBAN" panose="02000000000000000000" pitchFamily="2" charset="0"/>
              </a:rPr>
              <a:t>খিলবাইছা রাহঃফাজিল(ডিগ্রি )মাদরাসা</a:t>
            </a:r>
          </a:p>
          <a:p>
            <a:pPr algn="ctr"/>
            <a:r>
              <a:rPr lang="bn-IN" sz="4000" dirty="0">
                <a:solidFill>
                  <a:srgbClr val="00B050"/>
                </a:solidFill>
                <a:latin typeface="NikoshBAN" panose="02000000000000000000" pitchFamily="2" charset="0"/>
                <a:cs typeface="NikoshBAN" panose="02000000000000000000" pitchFamily="2" charset="0"/>
              </a:rPr>
              <a:t> সদর লক্ষ্মীপুর </a:t>
            </a:r>
            <a:r>
              <a:rPr lang="bn-IN" sz="4000" dirty="0">
                <a:latin typeface="NikoshBAN" panose="02000000000000000000" pitchFamily="2" charset="0"/>
                <a:cs typeface="NikoshBAN" panose="02000000000000000000" pitchFamily="2" charset="0"/>
              </a:rPr>
              <a:t>।</a:t>
            </a:r>
            <a:endParaRPr lang="ar-SA" sz="4000" dirty="0">
              <a:latin typeface="NikoshBAN" panose="02000000000000000000" pitchFamily="2" charset="0"/>
              <a:cs typeface="NikoshBAN" panose="02000000000000000000" pitchFamily="2" charset="0"/>
            </a:endParaRPr>
          </a:p>
          <a:p>
            <a:pPr algn="ctr"/>
            <a:r>
              <a:rPr lang="bn-IN" sz="4000" dirty="0">
                <a:latin typeface="NikoshBAN" panose="02000000000000000000" pitchFamily="2" charset="0"/>
                <a:cs typeface="NikoshBAN" panose="02000000000000000000" pitchFamily="2" charset="0"/>
              </a:rPr>
              <a:t>মোবাইল নং ০১৭১০০৮৮০৮১</a:t>
            </a:r>
          </a:p>
          <a:p>
            <a:pPr algn="ctr"/>
            <a:r>
              <a:rPr lang="en-US" sz="4000" dirty="0">
                <a:latin typeface="NikoshBAN" panose="02000000000000000000" pitchFamily="2" charset="0"/>
                <a:cs typeface="NikoshBAN" panose="02000000000000000000" pitchFamily="2" charset="0"/>
                <a:hlinkClick r:id="rId3"/>
              </a:rPr>
              <a:t>Email-murshidurrahman</a:t>
            </a:r>
            <a:r>
              <a:rPr lang="en-US" sz="4000" dirty="0">
                <a:latin typeface="Niagara Solid" panose="04020502070702020202" pitchFamily="82" charset="0"/>
                <a:cs typeface="NikoshBAN" panose="02000000000000000000" pitchFamily="2" charset="0"/>
                <a:hlinkClick r:id="rId3"/>
              </a:rPr>
              <a:t>1981</a:t>
            </a:r>
            <a:r>
              <a:rPr lang="en-US" sz="4000" dirty="0">
                <a:latin typeface="NikoshBAN" panose="02000000000000000000" pitchFamily="2" charset="0"/>
                <a:cs typeface="NikoshBAN" panose="02000000000000000000" pitchFamily="2" charset="0"/>
                <a:hlinkClick r:id="rId3"/>
              </a:rPr>
              <a:t>@gmail.com</a:t>
            </a:r>
            <a:r>
              <a:rPr lang="en-US" sz="4000" dirty="0">
                <a:latin typeface="NikoshBAN" panose="02000000000000000000" pitchFamily="2" charset="0"/>
                <a:cs typeface="NikoshBAN" panose="02000000000000000000" pitchFamily="2" charset="0"/>
              </a:rPr>
              <a:t> </a:t>
            </a:r>
          </a:p>
        </p:txBody>
      </p:sp>
      <p:sp>
        <p:nvSpPr>
          <p:cNvPr id="7" name="Rectangle: Rounded Corners 6">
            <a:extLst>
              <a:ext uri="{FF2B5EF4-FFF2-40B4-BE49-F238E27FC236}">
                <a16:creationId xmlns:a16="http://schemas.microsoft.com/office/drawing/2014/main" id="{B30331AD-A054-48D6-805C-39BBE5457363}"/>
              </a:ext>
            </a:extLst>
          </p:cNvPr>
          <p:cNvSpPr/>
          <p:nvPr/>
        </p:nvSpPr>
        <p:spPr>
          <a:xfrm>
            <a:off x="8825948" y="2610678"/>
            <a:ext cx="1444487" cy="22031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3A6CE01-55E5-43E9-9CFC-C5458237A503}"/>
              </a:ext>
            </a:extLst>
          </p:cNvPr>
          <p:cNvPicPr>
            <a:picLocks noChangeAspect="1"/>
          </p:cNvPicPr>
          <p:nvPr/>
        </p:nvPicPr>
        <p:blipFill rotWithShape="1">
          <a:blip r:embed="rId4">
            <a:extLst>
              <a:ext uri="{28A0092B-C50C-407E-A947-70E740481C1C}">
                <a14:useLocalDpi xmlns:a14="http://schemas.microsoft.com/office/drawing/2010/main" val="0"/>
              </a:ext>
            </a:extLst>
          </a:blip>
          <a:srcRect t="24501" b="7454"/>
          <a:stretch/>
        </p:blipFill>
        <p:spPr>
          <a:xfrm>
            <a:off x="8167568" y="2186608"/>
            <a:ext cx="3338961" cy="3153169"/>
          </a:xfrm>
          <a:prstGeom prst="rect">
            <a:avLst/>
          </a:prstGeom>
        </p:spPr>
      </p:pic>
      <p:pic>
        <p:nvPicPr>
          <p:cNvPr id="9" name="Picture 8">
            <a:extLst>
              <a:ext uri="{FF2B5EF4-FFF2-40B4-BE49-F238E27FC236}">
                <a16:creationId xmlns:a16="http://schemas.microsoft.com/office/drawing/2014/main" id="{50A5D124-E2F8-4A4A-ABBF-5BA8DAB850C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0800000">
            <a:off x="0" y="-77988"/>
            <a:ext cx="12192000" cy="1194361"/>
          </a:xfrm>
          <a:prstGeom prst="rect">
            <a:avLst/>
          </a:prstGeom>
        </p:spPr>
      </p:pic>
      <p:pic>
        <p:nvPicPr>
          <p:cNvPr id="10" name="Picture 9">
            <a:extLst>
              <a:ext uri="{FF2B5EF4-FFF2-40B4-BE49-F238E27FC236}">
                <a16:creationId xmlns:a16="http://schemas.microsoft.com/office/drawing/2014/main" id="{D660DBC8-B3AD-4019-AF9E-4C0480C910F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5632174"/>
            <a:ext cx="12192000" cy="1335375"/>
          </a:xfrm>
          <a:prstGeom prst="rect">
            <a:avLst/>
          </a:prstGeom>
        </p:spPr>
      </p:pic>
    </p:spTree>
    <p:extLst>
      <p:ext uri="{BB962C8B-B14F-4D97-AF65-F5344CB8AC3E}">
        <p14:creationId xmlns:p14="http://schemas.microsoft.com/office/powerpoint/2010/main" val="2088457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6"/>
                                        </p:tgtEl>
                                        <p:attrNameLst>
                                          <p:attrName>style.visibility</p:attrName>
                                        </p:attrNameLst>
                                      </p:cBhvr>
                                      <p:to>
                                        <p:strVal val="visible"/>
                                      </p:to>
                                    </p:set>
                                    <p:set>
                                      <p:cBhvr>
                                        <p:cTn id="15" dur="455" fill="hold">
                                          <p:stCondLst>
                                            <p:cond delay="0"/>
                                          </p:stCondLst>
                                        </p:cTn>
                                        <p:tgtEl>
                                          <p:spTgt spid="6"/>
                                        </p:tgtEl>
                                        <p:attrNameLst>
                                          <p:attrName>style.rotation</p:attrName>
                                        </p:attrNameLst>
                                      </p:cBhvr>
                                      <p:to>
                                        <p:strVal val="-45.0"/>
                                      </p:to>
                                    </p:set>
                                    <p:anim calcmode="lin" valueType="num">
                                      <p:cBhvr>
                                        <p:cTn id="16"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B21A2-86F9-4A32-8437-1F5CDE3EEC97}"/>
              </a:ext>
            </a:extLst>
          </p:cNvPr>
          <p:cNvSpPr>
            <a:spLocks noGrp="1"/>
          </p:cNvSpPr>
          <p:nvPr>
            <p:ph type="title"/>
          </p:nvPr>
        </p:nvSpPr>
        <p:spPr>
          <a:xfrm>
            <a:off x="838200" y="681037"/>
            <a:ext cx="10515600" cy="1009651"/>
          </a:xfrm>
        </p:spPr>
        <p:txBody>
          <a:bodyPr/>
          <a:lstStyle/>
          <a:p>
            <a:pPr algn="ctr"/>
            <a:r>
              <a:rPr lang="bn-IN" dirty="0">
                <a:latin typeface="NikoshBAN" panose="02000000000000000000" pitchFamily="2" charset="0"/>
                <a:cs typeface="NikoshBAN" panose="02000000000000000000" pitchFamily="2" charset="0"/>
              </a:rPr>
              <a:t>পাঠ পরিচিতি </a:t>
            </a:r>
            <a:endParaRPr lang="en-US"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64737E40-B9AC-4FCB-9A92-5C5EDECF8EF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0" y="-77988"/>
            <a:ext cx="12192000" cy="1194361"/>
          </a:xfrm>
          <a:prstGeom prst="rect">
            <a:avLst/>
          </a:prstGeom>
        </p:spPr>
      </p:pic>
      <p:pic>
        <p:nvPicPr>
          <p:cNvPr id="5" name="Content Placeholder 4">
            <a:extLst>
              <a:ext uri="{FF2B5EF4-FFF2-40B4-BE49-F238E27FC236}">
                <a16:creationId xmlns:a16="http://schemas.microsoft.com/office/drawing/2014/main" id="{8ECE33EE-BF8E-4814-B82F-1B218A15CA2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4827312"/>
            <a:ext cx="11993217" cy="1952625"/>
          </a:xfrm>
          <a:prstGeom prst="rect">
            <a:avLst/>
          </a:prstGeom>
        </p:spPr>
      </p:pic>
      <p:sp>
        <p:nvSpPr>
          <p:cNvPr id="6" name="Rectangle: Rounded Corners 5">
            <a:extLst>
              <a:ext uri="{FF2B5EF4-FFF2-40B4-BE49-F238E27FC236}">
                <a16:creationId xmlns:a16="http://schemas.microsoft.com/office/drawing/2014/main" id="{D9088097-EC6C-4940-B861-213C5B978EDE}"/>
              </a:ext>
            </a:extLst>
          </p:cNvPr>
          <p:cNvSpPr/>
          <p:nvPr/>
        </p:nvSpPr>
        <p:spPr>
          <a:xfrm>
            <a:off x="1589616" y="1690688"/>
            <a:ext cx="4571725" cy="3795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rgbClr val="FFC000"/>
                </a:solidFill>
                <a:latin typeface="NikoshBAN" panose="02000000000000000000" pitchFamily="2" charset="0"/>
                <a:cs typeface="NikoshBAN" panose="02000000000000000000" pitchFamily="2" charset="0"/>
              </a:rPr>
              <a:t>শ্রেনিঃ5ম  </a:t>
            </a:r>
          </a:p>
          <a:p>
            <a:pPr algn="ctr"/>
            <a:r>
              <a:rPr lang="bn-IN" sz="2800" b="1" dirty="0">
                <a:solidFill>
                  <a:srgbClr val="FFC000"/>
                </a:solidFill>
                <a:latin typeface="NikoshBAN" panose="02000000000000000000" pitchFamily="2" charset="0"/>
                <a:cs typeface="NikoshBAN" panose="02000000000000000000" pitchFamily="2" charset="0"/>
              </a:rPr>
              <a:t>বিষয়ঃ বাংলা  </a:t>
            </a:r>
          </a:p>
          <a:p>
            <a:pPr algn="ctr"/>
            <a:r>
              <a:rPr lang="bn-IN" sz="2800" b="1" dirty="0">
                <a:solidFill>
                  <a:srgbClr val="FFC000"/>
                </a:solidFill>
                <a:latin typeface="NikoshBAN" panose="02000000000000000000" pitchFamily="2" charset="0"/>
                <a:cs typeface="NikoshBAN" panose="02000000000000000000" pitchFamily="2" charset="0"/>
              </a:rPr>
              <a:t>পৃষ্ঠা নং ৪১  </a:t>
            </a:r>
          </a:p>
          <a:p>
            <a:pPr algn="ctr"/>
            <a:r>
              <a:rPr lang="bn-IN" sz="2800" b="1" dirty="0">
                <a:solidFill>
                  <a:srgbClr val="FFC000"/>
                </a:solidFill>
                <a:latin typeface="NikoshBAN" panose="02000000000000000000" pitchFamily="2" charset="0"/>
                <a:cs typeface="NikoshBAN" panose="02000000000000000000" pitchFamily="2" charset="0"/>
              </a:rPr>
              <a:t>আলোচ্য বিষয় শব্দ দূষণ  </a:t>
            </a:r>
            <a:endParaRPr lang="en-US" sz="2800" b="1" dirty="0">
              <a:solidFill>
                <a:srgbClr val="FFC000"/>
              </a:solidFill>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1F04F2EA-E9C0-4C85-880F-79DD7CB435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270071"/>
            <a:ext cx="1968592" cy="2971703"/>
          </a:xfrm>
          <a:prstGeom prst="star32">
            <a:avLst/>
          </a:prstGeom>
        </p:spPr>
      </p:pic>
      <p:pic>
        <p:nvPicPr>
          <p:cNvPr id="9" name="Picture 8">
            <a:extLst>
              <a:ext uri="{FF2B5EF4-FFF2-40B4-BE49-F238E27FC236}">
                <a16:creationId xmlns:a16="http://schemas.microsoft.com/office/drawing/2014/main" id="{7BB5B114-A68B-475B-8845-1710089459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9217" y="2958645"/>
            <a:ext cx="1663792" cy="2971703"/>
          </a:xfrm>
          <a:prstGeom prst="star32">
            <a:avLst/>
          </a:prstGeom>
        </p:spPr>
      </p:pic>
      <p:pic>
        <p:nvPicPr>
          <p:cNvPr id="11" name="Picture 10">
            <a:extLst>
              <a:ext uri="{FF2B5EF4-FFF2-40B4-BE49-F238E27FC236}">
                <a16:creationId xmlns:a16="http://schemas.microsoft.com/office/drawing/2014/main" id="{3407BBD7-C0FE-4B57-91BD-C5401E23B9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93931" y="1716339"/>
            <a:ext cx="2699824" cy="3425322"/>
          </a:xfrm>
          <a:prstGeom prst="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val="522441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a:ln>
            <a:noFill/>
          </a:ln>
          <a:effectLst/>
          <a:scene3d>
            <a:camera prst="orthographicFront">
              <a:rot lat="0" lon="0" rev="0"/>
            </a:camera>
            <a:lightRig rig="contrasting" dir="t">
              <a:rot lat="0" lon="0" rev="7800000"/>
            </a:lightRig>
          </a:scene3d>
          <a:sp3d>
            <a:bevelT w="139700" h="139700"/>
          </a:sp3d>
        </p:spPr>
        <p:txBody>
          <a:bodyPr/>
          <a:lstStyle/>
          <a:p>
            <a:r>
              <a:rPr lang="bn-IN" dirty="0">
                <a:latin typeface="NikoshBAN" panose="02000000000000000000" pitchFamily="2" charset="0"/>
                <a:cs typeface="NikoshBAN" panose="02000000000000000000" pitchFamily="2" charset="0"/>
              </a:rPr>
              <a:t>শিখনফল </a:t>
            </a:r>
            <a:endParaRPr lang="en-US"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38200" y="1870780"/>
            <a:ext cx="10515600" cy="4351338"/>
          </a:xfr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bn-IN" sz="2800" dirty="0">
                <a:solidFill>
                  <a:schemeClr val="tx1"/>
                </a:solidFill>
                <a:latin typeface="NikoshBAN" panose="02000000000000000000" pitchFamily="2" charset="0"/>
                <a:cs typeface="NikoshBAN" panose="02000000000000000000" pitchFamily="2" charset="0"/>
              </a:rPr>
              <a:t>১।কবিতা টি শুদ্ধ উচ্চারণ করতে পারবে। </a:t>
            </a:r>
          </a:p>
          <a:p>
            <a:r>
              <a:rPr lang="bn-IN" dirty="0">
                <a:latin typeface="NikoshBAN" panose="02000000000000000000" pitchFamily="2" charset="0"/>
                <a:cs typeface="NikoshBAN" panose="02000000000000000000" pitchFamily="2" charset="0"/>
              </a:rPr>
              <a:t>২</a:t>
            </a:r>
            <a:r>
              <a:rPr lang="bn-IN" sz="2800" dirty="0">
                <a:solidFill>
                  <a:schemeClr val="tx1"/>
                </a:solidFill>
                <a:latin typeface="NikoshBAN" panose="02000000000000000000" pitchFamily="2" charset="0"/>
                <a:cs typeface="NikoshBAN" panose="02000000000000000000" pitchFamily="2" charset="0"/>
              </a:rPr>
              <a:t>।শব্দ দূষণের কারণগুলো চিহ্নিত করতে পারবে। </a:t>
            </a:r>
          </a:p>
          <a:p>
            <a:r>
              <a:rPr lang="bn-IN" dirty="0">
                <a:latin typeface="NikoshBAN" panose="02000000000000000000" pitchFamily="2" charset="0"/>
                <a:cs typeface="NikoshBAN" panose="02000000000000000000" pitchFamily="2" charset="0"/>
              </a:rPr>
              <a:t>৩ </a:t>
            </a:r>
            <a:r>
              <a:rPr lang="bn-IN" sz="2800" dirty="0">
                <a:solidFill>
                  <a:schemeClr val="tx1"/>
                </a:solidFill>
                <a:latin typeface="NikoshBAN" panose="02000000000000000000" pitchFamily="2" charset="0"/>
                <a:cs typeface="NikoshBAN" panose="02000000000000000000" pitchFamily="2" charset="0"/>
              </a:rPr>
              <a:t>।শব্দ দূষণের ফলে কী ক্ষতি হয় তা ব্যাখ্যা করতে পারবে। </a:t>
            </a:r>
          </a:p>
          <a:p>
            <a:r>
              <a:rPr lang="bn-IN" dirty="0">
                <a:latin typeface="NikoshBAN" panose="02000000000000000000" pitchFamily="2" charset="0"/>
                <a:cs typeface="NikoshBAN" panose="02000000000000000000" pitchFamily="2" charset="0"/>
              </a:rPr>
              <a:t>৪ </a:t>
            </a:r>
            <a:r>
              <a:rPr lang="bn-IN" sz="2800" dirty="0">
                <a:solidFill>
                  <a:schemeClr val="tx1"/>
                </a:solidFill>
                <a:latin typeface="NikoshBAN" panose="02000000000000000000" pitchFamily="2" charset="0"/>
                <a:cs typeface="NikoshBAN" panose="02000000000000000000" pitchFamily="2" charset="0"/>
              </a:rPr>
              <a:t>।শব্দ দূষণ কীভাবে রোধ করা যায় তা বর্ণনা করতে পারবে। </a:t>
            </a:r>
          </a:p>
          <a:p>
            <a:r>
              <a:rPr lang="bn-IN" dirty="0">
                <a:latin typeface="NikoshBAN" panose="02000000000000000000" pitchFamily="2" charset="0"/>
                <a:cs typeface="NikoshBAN" panose="02000000000000000000" pitchFamily="2" charset="0"/>
              </a:rPr>
              <a:t>৫ </a:t>
            </a:r>
            <a:r>
              <a:rPr lang="bn-IN" sz="2800" dirty="0">
                <a:solidFill>
                  <a:schemeClr val="tx1"/>
                </a:solidFill>
                <a:latin typeface="NikoshBAN" panose="02000000000000000000" pitchFamily="2" charset="0"/>
                <a:cs typeface="NikoshBAN" panose="02000000000000000000" pitchFamily="2" charset="0"/>
              </a:rPr>
              <a:t>। শব্দ সৃষ্টিকারী যন্ত্রগুলো নাম বলতে পারবে। </a:t>
            </a:r>
            <a:endParaRPr lang="en-US" dirty="0">
              <a:latin typeface="NikoshBAN" panose="02000000000000000000" pitchFamily="2" charset="0"/>
              <a:cs typeface="NikoshBAN" panose="02000000000000000000" pitchFamily="2" charset="0"/>
            </a:endParaRPr>
          </a:p>
        </p:txBody>
      </p:sp>
      <p:sp>
        <p:nvSpPr>
          <p:cNvPr id="4" name="Oval 3"/>
          <p:cNvSpPr/>
          <p:nvPr/>
        </p:nvSpPr>
        <p:spPr>
          <a:xfrm>
            <a:off x="6553200" y="388496"/>
            <a:ext cx="4800600" cy="1143000"/>
          </a:xfrm>
          <a:prstGeom prst="ellipse">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bn-IN"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utonnyOMJ" pitchFamily="2" charset="0"/>
                <a:cs typeface="SutonnyOMJ" pitchFamily="2" charset="0"/>
              </a:rPr>
              <a:t>শিখনফল </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3" y="-73026"/>
            <a:ext cx="10515600" cy="1325563"/>
          </a:xfrm>
          <a:solidFill>
            <a:srgbClr val="FFC000"/>
          </a:solidFill>
          <a:ln>
            <a:noFill/>
          </a:ln>
          <a:effectLst/>
          <a:scene3d>
            <a:camera prst="orthographicFront">
              <a:rot lat="0" lon="0" rev="0"/>
            </a:camera>
            <a:lightRig rig="contrasting" dir="t">
              <a:rot lat="0" lon="0" rev="7800000"/>
            </a:lightRig>
          </a:scene3d>
          <a:sp3d>
            <a:bevelT w="139700" h="139700"/>
          </a:sp3d>
        </p:spPr>
        <p:txBody>
          <a:bodyPr>
            <a:normAutofit/>
          </a:bodyPr>
          <a:lstStyle/>
          <a:p>
            <a:r>
              <a:rPr lang="bn-IN" sz="4000" dirty="0">
                <a:latin typeface="SutonnyOMJ" pitchFamily="2" charset="0"/>
                <a:cs typeface="SutonnyOMJ" pitchFamily="2" charset="0"/>
              </a:rPr>
              <a:t>নিচের চিত্রগুলো ভাল করে লক্ষ কর </a:t>
            </a:r>
            <a:endParaRPr lang="en-US" sz="4000" dirty="0">
              <a:latin typeface="SutonnyOMJ" pitchFamily="2" charset="0"/>
              <a:cs typeface="SutonnyOMJ" pitchFamily="2" charset="0"/>
            </a:endParaRPr>
          </a:p>
        </p:txBody>
      </p:sp>
      <p:sp>
        <p:nvSpPr>
          <p:cNvPr id="3" name="Content Placeholder 2"/>
          <p:cNvSpPr>
            <a:spLocks noGrp="1"/>
          </p:cNvSpPr>
          <p:nvPr>
            <p:ph idx="1"/>
          </p:nvPr>
        </p:nvSpPr>
        <p:spPr>
          <a:xfrm>
            <a:off x="257175" y="1447801"/>
            <a:ext cx="9953625" cy="5524499"/>
          </a:xfrm>
          <a:solidFill>
            <a:srgbClr val="00B050"/>
          </a:solidFill>
          <a:ln>
            <a:solidFill>
              <a:srgbClr val="FF0000"/>
            </a:solidFill>
          </a:ln>
        </p:spPr>
        <p:txBody>
          <a:bodyPr/>
          <a:lstStyle/>
          <a:p>
            <a:endParaRPr lang="en-US" dirty="0"/>
          </a:p>
        </p:txBody>
      </p:sp>
      <p:sp>
        <p:nvSpPr>
          <p:cNvPr id="4" name="Rectangle 3"/>
          <p:cNvSpPr/>
          <p:nvPr/>
        </p:nvSpPr>
        <p:spPr>
          <a:xfrm>
            <a:off x="1981200" y="1676400"/>
            <a:ext cx="2895600" cy="236220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7162800" y="1676400"/>
            <a:ext cx="2895600" cy="236220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4572000" y="3733800"/>
            <a:ext cx="2895600" cy="236220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C:\Users\sagor khan\Downloads\index 73.jpg"/>
          <p:cNvPicPr>
            <a:picLocks noChangeAspect="1" noChangeArrowheads="1"/>
          </p:cNvPicPr>
          <p:nvPr/>
        </p:nvPicPr>
        <p:blipFill>
          <a:blip r:embed="rId2"/>
          <a:srcRect/>
          <a:stretch>
            <a:fillRect/>
          </a:stretch>
        </p:blipFill>
        <p:spPr bwMode="auto">
          <a:xfrm>
            <a:off x="257175" y="1666875"/>
            <a:ext cx="4581524" cy="2438400"/>
          </a:xfrm>
          <a:prstGeom prst="rect">
            <a:avLst/>
          </a:prstGeom>
          <a:ln w="88900" cap="sq" cmpd="thickThin">
            <a:solidFill>
              <a:schemeClr val="tx1"/>
            </a:solid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27" name="Picture 3" descr="C:\Users\sagor khan\Downloads\images 91.jpg"/>
          <p:cNvPicPr>
            <a:picLocks noChangeAspect="1" noChangeArrowheads="1"/>
          </p:cNvPicPr>
          <p:nvPr/>
        </p:nvPicPr>
        <p:blipFill>
          <a:blip r:embed="rId3"/>
          <a:srcRect/>
          <a:stretch>
            <a:fillRect/>
          </a:stretch>
        </p:blipFill>
        <p:spPr bwMode="auto">
          <a:xfrm>
            <a:off x="7162800" y="1676400"/>
            <a:ext cx="2933700" cy="2286000"/>
          </a:xfrm>
          <a:prstGeom prst="rect">
            <a:avLst/>
          </a:prstGeom>
          <a:ln w="88900" cap="sq" cmpd="thickThin">
            <a:solidFill>
              <a:schemeClr val="tx1"/>
            </a:solid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28" name="Picture 4" descr="C:\Users\sagor khan\Downloads\index 88.jpg"/>
          <p:cNvPicPr>
            <a:picLocks noChangeAspect="1" noChangeArrowheads="1"/>
          </p:cNvPicPr>
          <p:nvPr/>
        </p:nvPicPr>
        <p:blipFill>
          <a:blip r:embed="rId4"/>
          <a:srcRect/>
          <a:stretch>
            <a:fillRect/>
          </a:stretch>
        </p:blipFill>
        <p:spPr bwMode="auto">
          <a:xfrm>
            <a:off x="4229100" y="3733799"/>
            <a:ext cx="3467100" cy="3124201"/>
          </a:xfrm>
          <a:prstGeom prst="rect">
            <a:avLst/>
          </a:prstGeom>
          <a:ln w="88900" cap="sq" cmpd="thickThin">
            <a:solidFill>
              <a:schemeClr val="tx1"/>
            </a:solid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0" name="Right Arrow 9"/>
          <p:cNvSpPr/>
          <p:nvPr/>
        </p:nvSpPr>
        <p:spPr>
          <a:xfrm>
            <a:off x="5029200" y="1371600"/>
            <a:ext cx="2133600" cy="1143000"/>
          </a:xfrm>
          <a:prstGeom prst="rightArrow">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6"/>
          </a:lnRef>
          <a:fillRef idx="1">
            <a:schemeClr val="lt1"/>
          </a:fillRef>
          <a:effectRef idx="0">
            <a:schemeClr val="accent6"/>
          </a:effectRef>
          <a:fontRef idx="minor">
            <a:schemeClr val="dk1"/>
          </a:fontRef>
        </p:style>
        <p:txBody>
          <a:bodyPr rtlCol="0" anchor="ctr"/>
          <a:lstStyle/>
          <a:p>
            <a:pPr algn="ctr"/>
            <a:r>
              <a:rPr lang="bn-IN" sz="2000" dirty="0">
                <a:latin typeface="SutonnyOMJ" pitchFamily="2" charset="0"/>
                <a:cs typeface="SutonnyOMJ" pitchFamily="2" charset="0"/>
              </a:rPr>
              <a:t>জোরে মাইক বাজালে </a:t>
            </a:r>
            <a:endParaRPr lang="en-US" sz="2000" dirty="0">
              <a:latin typeface="SutonnyOMJ" pitchFamily="2" charset="0"/>
              <a:cs typeface="SutonnyOMJ" pitchFamily="2" charset="0"/>
            </a:endParaRPr>
          </a:p>
        </p:txBody>
      </p:sp>
      <p:sp>
        <p:nvSpPr>
          <p:cNvPr id="12" name="Down Arrow 11"/>
          <p:cNvSpPr/>
          <p:nvPr/>
        </p:nvSpPr>
        <p:spPr>
          <a:xfrm rot="16200000">
            <a:off x="2145507" y="3212306"/>
            <a:ext cx="1219200" cy="3481387"/>
          </a:xfrm>
          <a:prstGeom prst="downArrow">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6"/>
          </a:lnRef>
          <a:fillRef idx="1">
            <a:schemeClr val="lt1"/>
          </a:fillRef>
          <a:effectRef idx="0">
            <a:schemeClr val="accent6"/>
          </a:effectRef>
          <a:fontRef idx="minor">
            <a:schemeClr val="dk1"/>
          </a:fontRef>
        </p:style>
        <p:txBody>
          <a:bodyPr vert="vert" rtlCol="0" anchor="ctr"/>
          <a:lstStyle/>
          <a:p>
            <a:pPr algn="ctr"/>
            <a:r>
              <a:rPr lang="bn-IN" sz="2000" dirty="0">
                <a:latin typeface="SutonnyOMJ" pitchFamily="2" charset="0"/>
                <a:cs typeface="SutonnyOMJ" pitchFamily="2" charset="0"/>
              </a:rPr>
              <a:t>উচ্চ স্বরে টেলিফোন  বাজলে    </a:t>
            </a:r>
            <a:endParaRPr lang="en-US" sz="2000" dirty="0">
              <a:latin typeface="SutonnyOMJ" pitchFamily="2" charset="0"/>
              <a:cs typeface="SutonnyOMJ" pitchFamily="2" charset="0"/>
            </a:endParaRPr>
          </a:p>
        </p:txBody>
      </p:sp>
      <p:sp>
        <p:nvSpPr>
          <p:cNvPr id="14" name="Oval 13"/>
          <p:cNvSpPr/>
          <p:nvPr/>
        </p:nvSpPr>
        <p:spPr>
          <a:xfrm>
            <a:off x="7848600" y="4114800"/>
            <a:ext cx="2286000" cy="1828800"/>
          </a:xfrm>
          <a:prstGeom prst="ellipse">
            <a:avLst/>
          </a:prstGeom>
          <a:solidFill>
            <a:srgbClr val="92D05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bn-IN" sz="3600" dirty="0">
                <a:solidFill>
                  <a:schemeClr val="tx1"/>
                </a:solidFill>
                <a:latin typeface="SutonnyOMJ" pitchFamily="2" charset="0"/>
                <a:cs typeface="SutonnyOMJ" pitchFamily="2" charset="0"/>
              </a:rPr>
              <a:t>শব্দ দূষণ </a:t>
            </a:r>
            <a:endParaRPr lang="en-US" sz="3600" dirty="0">
              <a:solidFill>
                <a:schemeClr val="tx1"/>
              </a:solidFill>
              <a:latin typeface="SutonnyOMJ" pitchFamily="2" charset="0"/>
              <a:cs typeface="SutonnyOMJ" pitchFamily="2" charset="0"/>
            </a:endParaRPr>
          </a:p>
        </p:txBody>
      </p:sp>
      <p:sp>
        <p:nvSpPr>
          <p:cNvPr id="7" name="Arrow: Left 6">
            <a:extLst>
              <a:ext uri="{FF2B5EF4-FFF2-40B4-BE49-F238E27FC236}">
                <a16:creationId xmlns:a16="http://schemas.microsoft.com/office/drawing/2014/main" id="{0CC387DC-FFC9-4FB7-B800-86B6CC9963CA}"/>
              </a:ext>
            </a:extLst>
          </p:cNvPr>
          <p:cNvSpPr/>
          <p:nvPr/>
        </p:nvSpPr>
        <p:spPr>
          <a:xfrm>
            <a:off x="4876800" y="3043238"/>
            <a:ext cx="1966913" cy="3095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FF0000"/>
                </a:solidFill>
                <a:latin typeface="NikoshBAN" panose="02000000000000000000" pitchFamily="2" charset="0"/>
                <a:cs typeface="NikoshBAN" panose="02000000000000000000" pitchFamily="2" charset="0"/>
              </a:rPr>
              <a:t>গাড়ির হর্ন </a:t>
            </a:r>
            <a:endParaRPr lang="en-US" sz="3200" dirty="0">
              <a:solidFill>
                <a:srgbClr val="FF0000"/>
              </a:solidFill>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0" dur="1000" fill="hold"/>
                                        <p:tgtEl>
                                          <p:spTgt spid="10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wheel(4)">
                                      <p:cBhvr>
                                        <p:cTn id="19" dur="2000"/>
                                        <p:tgtEl>
                                          <p:spTgt spid="1027"/>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7" dur="1000" fill="hold"/>
                                        <p:tgtEl>
                                          <p:spTgt spid="10"/>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1028"/>
                                        </p:tgtEl>
                                        <p:attrNameLst>
                                          <p:attrName>style.visibility</p:attrName>
                                        </p:attrNameLst>
                                      </p:cBhvr>
                                      <p:to>
                                        <p:strVal val="visible"/>
                                      </p:to>
                                    </p:set>
                                    <p:anim calcmode="lin" valueType="num">
                                      <p:cBhvr>
                                        <p:cTn id="36" dur="500" fill="hold"/>
                                        <p:tgtEl>
                                          <p:spTgt spid="1028"/>
                                        </p:tgtEl>
                                        <p:attrNameLst>
                                          <p:attrName>ppt_w</p:attrName>
                                        </p:attrNameLst>
                                      </p:cBhvr>
                                      <p:tavLst>
                                        <p:tav tm="0">
                                          <p:val>
                                            <p:fltVal val="0"/>
                                          </p:val>
                                        </p:tav>
                                        <p:tav tm="100000">
                                          <p:val>
                                            <p:strVal val="#ppt_w"/>
                                          </p:val>
                                        </p:tav>
                                      </p:tavLst>
                                    </p:anim>
                                    <p:anim calcmode="lin" valueType="num">
                                      <p:cBhvr>
                                        <p:cTn id="37" dur="500" fill="hold"/>
                                        <p:tgtEl>
                                          <p:spTgt spid="1028"/>
                                        </p:tgtEl>
                                        <p:attrNameLst>
                                          <p:attrName>ppt_h</p:attrName>
                                        </p:attrNameLst>
                                      </p:cBhvr>
                                      <p:tavLst>
                                        <p:tav tm="0">
                                          <p:val>
                                            <p:fltVal val="0"/>
                                          </p:val>
                                        </p:tav>
                                        <p:tav tm="100000">
                                          <p:val>
                                            <p:strVal val="#ppt_h"/>
                                          </p:val>
                                        </p:tav>
                                      </p:tavLst>
                                    </p:anim>
                                    <p:animEffect transition="in" filter="fade">
                                      <p:cBhvr>
                                        <p:cTn id="38" dur="500"/>
                                        <p:tgtEl>
                                          <p:spTgt spid="1028"/>
                                        </p:tgtEl>
                                      </p:cBhvr>
                                    </p:animEffec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iterate type="lt">
                                    <p:tmPct val="10000"/>
                                  </p:iterate>
                                  <p:childTnLst>
                                    <p:set>
                                      <p:cBhvr>
                                        <p:cTn id="42" dur="1" fill="hold">
                                          <p:stCondLst>
                                            <p:cond delay="0"/>
                                          </p:stCondLst>
                                        </p:cTn>
                                        <p:tgtEl>
                                          <p:spTgt spid="12"/>
                                        </p:tgtEl>
                                        <p:attrNameLst>
                                          <p:attrName>style.visibility</p:attrName>
                                        </p:attrNameLst>
                                      </p:cBhvr>
                                      <p:to>
                                        <p:strVal val="visible"/>
                                      </p:to>
                                    </p:set>
                                    <p:animEffect transition="in" filter="fade">
                                      <p:cBhvr>
                                        <p:cTn id="43" dur="2000"/>
                                        <p:tgtEl>
                                          <p:spTgt spid="12"/>
                                        </p:tgtEl>
                                      </p:cBhvr>
                                    </p:animEffect>
                                    <p:anim calcmode="lin" valueType="num">
                                      <p:cBhvr>
                                        <p:cTn id="44" dur="2000" fill="hold"/>
                                        <p:tgtEl>
                                          <p:spTgt spid="12"/>
                                        </p:tgtEl>
                                        <p:attrNameLst>
                                          <p:attrName>ppt_w</p:attrName>
                                        </p:attrNameLst>
                                      </p:cBhvr>
                                      <p:tavLst>
                                        <p:tav tm="0" fmla="#ppt_w*sin(2.5*pi*$)">
                                          <p:val>
                                            <p:fltVal val="0"/>
                                          </p:val>
                                        </p:tav>
                                        <p:tav tm="100000">
                                          <p:val>
                                            <p:fltVal val="1"/>
                                          </p:val>
                                        </p:tav>
                                      </p:tavLst>
                                    </p:anim>
                                    <p:anim calcmode="lin" valueType="num">
                                      <p:cBhvr>
                                        <p:cTn id="4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51"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70" decel="100000"/>
                                        <p:tgtEl>
                                          <p:spTgt spid="14"/>
                                        </p:tgtEl>
                                      </p:cBhvr>
                                    </p:animEffect>
                                    <p:animScale>
                                      <p:cBhvr>
                                        <p:cTn id="51" dur="770" decel="100000"/>
                                        <p:tgtEl>
                                          <p:spTgt spid="14"/>
                                        </p:tgtEl>
                                      </p:cBhvr>
                                      <p:from x="10000" y="10000"/>
                                      <p:to x="200000" y="450000"/>
                                    </p:animScale>
                                    <p:animScale>
                                      <p:cBhvr>
                                        <p:cTn id="52" dur="1230" accel="100000" fill="hold">
                                          <p:stCondLst>
                                            <p:cond delay="770"/>
                                          </p:stCondLst>
                                        </p:cTn>
                                        <p:tgtEl>
                                          <p:spTgt spid="14"/>
                                        </p:tgtEl>
                                      </p:cBhvr>
                                      <p:from x="200000" y="450000"/>
                                      <p:to x="100000" y="100000"/>
                                    </p:animScale>
                                    <p:set>
                                      <p:cBhvr>
                                        <p:cTn id="53" dur="770" fill="hold"/>
                                        <p:tgtEl>
                                          <p:spTgt spid="14"/>
                                        </p:tgtEl>
                                        <p:attrNameLst>
                                          <p:attrName>ppt_x</p:attrName>
                                        </p:attrNameLst>
                                      </p:cBhvr>
                                      <p:to>
                                        <p:strVal val="(0.5)"/>
                                      </p:to>
                                    </p:set>
                                    <p:anim from="(0.5)" to="(#ppt_x)" calcmode="lin" valueType="num">
                                      <p:cBhvr>
                                        <p:cTn id="54" dur="1230" accel="100000" fill="hold">
                                          <p:stCondLst>
                                            <p:cond delay="770"/>
                                          </p:stCondLst>
                                        </p:cTn>
                                        <p:tgtEl>
                                          <p:spTgt spid="14"/>
                                        </p:tgtEl>
                                        <p:attrNameLst>
                                          <p:attrName>ppt_x</p:attrName>
                                        </p:attrNameLst>
                                      </p:cBhvr>
                                    </p:anim>
                                    <p:set>
                                      <p:cBhvr>
                                        <p:cTn id="55" dur="770" fill="hold"/>
                                        <p:tgtEl>
                                          <p:spTgt spid="14"/>
                                        </p:tgtEl>
                                        <p:attrNameLst>
                                          <p:attrName>ppt_y</p:attrName>
                                        </p:attrNameLst>
                                      </p:cBhvr>
                                      <p:to>
                                        <p:strVal val="(#ppt_y+0.4)"/>
                                      </p:to>
                                    </p:set>
                                    <p:anim from="(#ppt_y+0.4)" to="(#ppt_y)" calcmode="lin" valueType="num">
                                      <p:cBhvr>
                                        <p:cTn id="56" dur="1230" accel="100000" fill="hold">
                                          <p:stCondLst>
                                            <p:cond delay="770"/>
                                          </p:stCondLst>
                                        </p:cTn>
                                        <p:tgtEl>
                                          <p:spTgt spid="1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382000" cy="1143000"/>
          </a:xfrm>
          <a:solidFill>
            <a:schemeClr val="accent6"/>
          </a:solidFill>
          <a:ln>
            <a:solidFill>
              <a:schemeClr val="tx1"/>
            </a:solidFill>
          </a:ln>
          <a:effectLst>
            <a:innerShdw blurRad="63500" dist="50800" dir="18900000">
              <a:prstClr val="black">
                <a:alpha val="50000"/>
              </a:prstClr>
            </a:innerShdw>
          </a:effectLst>
        </p:spPr>
        <p:txBody>
          <a:bodyPr/>
          <a:lstStyle/>
          <a:p>
            <a:endParaRPr lang="en-US" dirty="0"/>
          </a:p>
        </p:txBody>
      </p:sp>
      <p:sp>
        <p:nvSpPr>
          <p:cNvPr id="3" name="Content Placeholder 2"/>
          <p:cNvSpPr>
            <a:spLocks noGrp="1"/>
          </p:cNvSpPr>
          <p:nvPr>
            <p:ph idx="1"/>
          </p:nvPr>
        </p:nvSpPr>
        <p:spPr>
          <a:solidFill>
            <a:srgbClr val="00B050"/>
          </a:solidFill>
          <a:ln>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endParaRPr lang="en-US" dirty="0"/>
          </a:p>
        </p:txBody>
      </p:sp>
      <p:sp>
        <p:nvSpPr>
          <p:cNvPr id="5" name="Oval 4"/>
          <p:cNvSpPr/>
          <p:nvPr/>
        </p:nvSpPr>
        <p:spPr>
          <a:xfrm>
            <a:off x="4953000" y="1752600"/>
            <a:ext cx="2438400" cy="1676400"/>
          </a:xfrm>
          <a:prstGeom prst="ellipse">
            <a:avLst/>
          </a:prstGeom>
          <a:solidFill>
            <a:srgbClr val="FF0000"/>
          </a:solidFill>
          <a:ln>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solidFill>
                  <a:schemeClr val="bg1"/>
                </a:solidFill>
                <a:latin typeface="SutonnyOMJ" pitchFamily="2" charset="0"/>
                <a:cs typeface="SutonnyOMJ" pitchFamily="2" charset="0"/>
              </a:rPr>
              <a:t>মাইকের</a:t>
            </a:r>
            <a:r>
              <a:rPr lang="en-US" sz="2400" dirty="0">
                <a:solidFill>
                  <a:schemeClr val="bg1"/>
                </a:solidFill>
                <a:latin typeface="SutonnyOMJ" pitchFamily="2" charset="0"/>
                <a:cs typeface="SutonnyOMJ" pitchFamily="2" charset="0"/>
              </a:rPr>
              <a:t> </a:t>
            </a:r>
            <a:r>
              <a:rPr lang="en-US" sz="2400" dirty="0" err="1">
                <a:solidFill>
                  <a:schemeClr val="bg1"/>
                </a:solidFill>
                <a:latin typeface="SutonnyOMJ" pitchFamily="2" charset="0"/>
                <a:cs typeface="SutonnyOMJ" pitchFamily="2" charset="0"/>
              </a:rPr>
              <a:t>শব্দ</a:t>
            </a:r>
            <a:r>
              <a:rPr lang="en-US" sz="2400" dirty="0">
                <a:solidFill>
                  <a:schemeClr val="bg1"/>
                </a:solidFill>
                <a:latin typeface="SutonnyOMJ" pitchFamily="2" charset="0"/>
                <a:cs typeface="SutonnyOMJ" pitchFamily="2" charset="0"/>
              </a:rPr>
              <a:t>, </a:t>
            </a:r>
            <a:r>
              <a:rPr lang="en-US" sz="2400" dirty="0" err="1">
                <a:solidFill>
                  <a:schemeClr val="bg1"/>
                </a:solidFill>
                <a:latin typeface="SutonnyOMJ" pitchFamily="2" charset="0"/>
                <a:cs typeface="SutonnyOMJ" pitchFamily="2" charset="0"/>
              </a:rPr>
              <a:t>কোনো</a:t>
            </a:r>
            <a:r>
              <a:rPr lang="en-US" sz="2400" dirty="0">
                <a:solidFill>
                  <a:schemeClr val="bg1"/>
                </a:solidFill>
                <a:latin typeface="SutonnyOMJ" pitchFamily="2" charset="0"/>
                <a:cs typeface="SutonnyOMJ" pitchFamily="2" charset="0"/>
              </a:rPr>
              <a:t> </a:t>
            </a:r>
            <a:r>
              <a:rPr lang="en-US" sz="2400" dirty="0" err="1">
                <a:solidFill>
                  <a:schemeClr val="bg1"/>
                </a:solidFill>
                <a:latin typeface="SutonnyOMJ" pitchFamily="2" charset="0"/>
                <a:cs typeface="SutonnyOMJ" pitchFamily="2" charset="0"/>
              </a:rPr>
              <a:t>যন্ত্রের</a:t>
            </a:r>
            <a:r>
              <a:rPr lang="en-US" sz="2400" dirty="0">
                <a:solidFill>
                  <a:schemeClr val="bg1"/>
                </a:solidFill>
                <a:latin typeface="SutonnyOMJ" pitchFamily="2" charset="0"/>
                <a:cs typeface="SutonnyOMJ" pitchFamily="2" charset="0"/>
              </a:rPr>
              <a:t> </a:t>
            </a:r>
            <a:r>
              <a:rPr lang="en-US" sz="2400" dirty="0" err="1">
                <a:solidFill>
                  <a:schemeClr val="bg1"/>
                </a:solidFill>
                <a:latin typeface="SutonnyOMJ" pitchFamily="2" charset="0"/>
                <a:cs typeface="SutonnyOMJ" pitchFamily="2" charset="0"/>
              </a:rPr>
              <a:t>শব্দ</a:t>
            </a:r>
            <a:r>
              <a:rPr lang="en-US" sz="2400" dirty="0">
                <a:solidFill>
                  <a:schemeClr val="bg1"/>
                </a:solidFill>
                <a:latin typeface="SutonnyOMJ" pitchFamily="2" charset="0"/>
                <a:cs typeface="SutonnyOMJ" pitchFamily="2" charset="0"/>
              </a:rPr>
              <a:t> </a:t>
            </a:r>
          </a:p>
        </p:txBody>
      </p:sp>
      <p:sp>
        <p:nvSpPr>
          <p:cNvPr id="6" name="Oval 5"/>
          <p:cNvSpPr/>
          <p:nvPr/>
        </p:nvSpPr>
        <p:spPr>
          <a:xfrm>
            <a:off x="2133600" y="1828800"/>
            <a:ext cx="2438400" cy="1676400"/>
          </a:xfrm>
          <a:prstGeom prst="ellipse">
            <a:avLst/>
          </a:prstGeom>
          <a:solidFill>
            <a:srgbClr val="FF0000"/>
          </a:solidFill>
          <a:ln>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solidFill>
                  <a:schemeClr val="bg1"/>
                </a:solidFill>
                <a:latin typeface="SutonnyOMJ" pitchFamily="2" charset="0"/>
                <a:cs typeface="SutonnyOMJ" pitchFamily="2" charset="0"/>
              </a:rPr>
              <a:t>গাড়ির</a:t>
            </a:r>
            <a:r>
              <a:rPr lang="en-US" sz="2400" dirty="0">
                <a:solidFill>
                  <a:schemeClr val="bg1"/>
                </a:solidFill>
                <a:latin typeface="SutonnyOMJ" pitchFamily="2" charset="0"/>
                <a:cs typeface="SutonnyOMJ" pitchFamily="2" charset="0"/>
              </a:rPr>
              <a:t> </a:t>
            </a:r>
            <a:r>
              <a:rPr lang="en-US" sz="2400" dirty="0" err="1">
                <a:solidFill>
                  <a:schemeClr val="bg1"/>
                </a:solidFill>
                <a:latin typeface="SutonnyOMJ" pitchFamily="2" charset="0"/>
                <a:cs typeface="SutonnyOMJ" pitchFamily="2" charset="0"/>
              </a:rPr>
              <a:t>শব্দ</a:t>
            </a:r>
            <a:r>
              <a:rPr lang="en-US" sz="2400" dirty="0">
                <a:solidFill>
                  <a:schemeClr val="bg1"/>
                </a:solidFill>
                <a:latin typeface="SutonnyOMJ" pitchFamily="2" charset="0"/>
                <a:cs typeface="SutonnyOMJ" pitchFamily="2" charset="0"/>
              </a:rPr>
              <a:t>, </a:t>
            </a:r>
            <a:r>
              <a:rPr lang="en-US" sz="2400" dirty="0" err="1">
                <a:solidFill>
                  <a:schemeClr val="bg1"/>
                </a:solidFill>
                <a:latin typeface="SutonnyOMJ" pitchFamily="2" charset="0"/>
                <a:cs typeface="SutonnyOMJ" pitchFamily="2" charset="0"/>
              </a:rPr>
              <a:t>পটকা</a:t>
            </a:r>
            <a:r>
              <a:rPr lang="en-US" sz="2400" dirty="0">
                <a:solidFill>
                  <a:schemeClr val="bg1"/>
                </a:solidFill>
                <a:latin typeface="SutonnyOMJ" pitchFamily="2" charset="0"/>
                <a:cs typeface="SutonnyOMJ" pitchFamily="2" charset="0"/>
              </a:rPr>
              <a:t> </a:t>
            </a:r>
            <a:r>
              <a:rPr lang="en-US" sz="2400" dirty="0" err="1">
                <a:solidFill>
                  <a:schemeClr val="bg1"/>
                </a:solidFill>
                <a:latin typeface="SutonnyOMJ" pitchFamily="2" charset="0"/>
                <a:cs typeface="SutonnyOMJ" pitchFamily="2" charset="0"/>
              </a:rPr>
              <a:t>বা</a:t>
            </a:r>
            <a:r>
              <a:rPr lang="en-US" sz="2400" dirty="0">
                <a:solidFill>
                  <a:schemeClr val="bg1"/>
                </a:solidFill>
                <a:latin typeface="SutonnyOMJ" pitchFamily="2" charset="0"/>
                <a:cs typeface="SutonnyOMJ" pitchFamily="2" charset="0"/>
              </a:rPr>
              <a:t> </a:t>
            </a:r>
            <a:r>
              <a:rPr lang="en-US" sz="2400" dirty="0" err="1">
                <a:solidFill>
                  <a:schemeClr val="bg1"/>
                </a:solidFill>
                <a:latin typeface="SutonnyOMJ" pitchFamily="2" charset="0"/>
                <a:cs typeface="SutonnyOMJ" pitchFamily="2" charset="0"/>
              </a:rPr>
              <a:t>বোমা</a:t>
            </a:r>
            <a:r>
              <a:rPr lang="en-US" sz="2400" dirty="0">
                <a:solidFill>
                  <a:schemeClr val="bg1"/>
                </a:solidFill>
                <a:latin typeface="SutonnyOMJ" pitchFamily="2" charset="0"/>
                <a:cs typeface="SutonnyOMJ" pitchFamily="2" charset="0"/>
              </a:rPr>
              <a:t> </a:t>
            </a:r>
            <a:r>
              <a:rPr lang="en-US" sz="2400" dirty="0" err="1">
                <a:solidFill>
                  <a:schemeClr val="bg1"/>
                </a:solidFill>
                <a:latin typeface="SutonnyOMJ" pitchFamily="2" charset="0"/>
                <a:cs typeface="SutonnyOMJ" pitchFamily="2" charset="0"/>
              </a:rPr>
              <a:t>ফাটার</a:t>
            </a:r>
            <a:r>
              <a:rPr lang="en-US" sz="2400" dirty="0">
                <a:solidFill>
                  <a:schemeClr val="bg1"/>
                </a:solidFill>
                <a:latin typeface="SutonnyOMJ" pitchFamily="2" charset="0"/>
                <a:cs typeface="SutonnyOMJ" pitchFamily="2" charset="0"/>
              </a:rPr>
              <a:t> </a:t>
            </a:r>
            <a:r>
              <a:rPr lang="en-US" sz="2400" dirty="0" err="1">
                <a:solidFill>
                  <a:schemeClr val="bg1"/>
                </a:solidFill>
                <a:latin typeface="SutonnyOMJ" pitchFamily="2" charset="0"/>
                <a:cs typeface="SutonnyOMJ" pitchFamily="2" charset="0"/>
              </a:rPr>
              <a:t>শব্দ</a:t>
            </a:r>
            <a:r>
              <a:rPr lang="en-US" sz="2400" dirty="0">
                <a:solidFill>
                  <a:schemeClr val="bg1"/>
                </a:solidFill>
                <a:latin typeface="SutonnyOMJ" pitchFamily="2" charset="0"/>
                <a:cs typeface="SutonnyOMJ" pitchFamily="2" charset="0"/>
              </a:rPr>
              <a:t> </a:t>
            </a:r>
          </a:p>
        </p:txBody>
      </p:sp>
      <p:sp>
        <p:nvSpPr>
          <p:cNvPr id="7" name="Oval 6"/>
          <p:cNvSpPr/>
          <p:nvPr/>
        </p:nvSpPr>
        <p:spPr>
          <a:xfrm>
            <a:off x="7620000" y="1676400"/>
            <a:ext cx="2438400" cy="1676400"/>
          </a:xfrm>
          <a:prstGeom prst="ellipse">
            <a:avLst/>
          </a:prstGeom>
          <a:solidFill>
            <a:srgbClr val="FF0000"/>
          </a:solidFill>
          <a:ln>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solidFill>
                  <a:schemeClr val="bg1"/>
                </a:solidFill>
                <a:latin typeface="SutonnyOMJ" pitchFamily="2" charset="0"/>
                <a:cs typeface="SutonnyOMJ" pitchFamily="2" charset="0"/>
              </a:rPr>
              <a:t>নি</a:t>
            </a:r>
            <a:r>
              <a:rPr lang="bn-IN" sz="2400" dirty="0">
                <a:solidFill>
                  <a:schemeClr val="bg1"/>
                </a:solidFill>
                <a:latin typeface="SutonnyOMJ" pitchFamily="2" charset="0"/>
                <a:cs typeface="SutonnyOMJ" pitchFamily="2" charset="0"/>
              </a:rPr>
              <a:t>র্মান কাজের শব্দ </a:t>
            </a:r>
            <a:endParaRPr lang="en-US" sz="2400" dirty="0">
              <a:solidFill>
                <a:schemeClr val="bg1"/>
              </a:solidFill>
              <a:latin typeface="SutonnyOMJ" pitchFamily="2" charset="0"/>
              <a:cs typeface="SutonnyOMJ" pitchFamily="2" charset="0"/>
            </a:endParaRPr>
          </a:p>
        </p:txBody>
      </p:sp>
      <p:sp>
        <p:nvSpPr>
          <p:cNvPr id="8" name="Oval 7"/>
          <p:cNvSpPr/>
          <p:nvPr/>
        </p:nvSpPr>
        <p:spPr>
          <a:xfrm>
            <a:off x="5029200" y="3962400"/>
            <a:ext cx="2438400" cy="1676400"/>
          </a:xfrm>
          <a:prstGeom prst="ellipse">
            <a:avLst/>
          </a:prstGeom>
          <a:solidFill>
            <a:srgbClr val="FF0000"/>
          </a:solidFill>
          <a:ln>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a:solidFill>
                  <a:schemeClr val="bg1"/>
                </a:solidFill>
                <a:latin typeface="SutonnyOMJ" pitchFamily="2" charset="0"/>
                <a:cs typeface="SutonnyOMJ" pitchFamily="2" charset="0"/>
              </a:rPr>
              <a:t>রান্না ঘরের জিনিসপত্রের শব্দ </a:t>
            </a:r>
            <a:endParaRPr lang="en-US" sz="2400" dirty="0">
              <a:solidFill>
                <a:schemeClr val="bg1"/>
              </a:solidFill>
              <a:latin typeface="SutonnyOMJ" pitchFamily="2" charset="0"/>
              <a:cs typeface="SutonnyOMJ" pitchFamily="2" charset="0"/>
            </a:endParaRPr>
          </a:p>
        </p:txBody>
      </p:sp>
      <p:sp>
        <p:nvSpPr>
          <p:cNvPr id="9" name="Oval 8"/>
          <p:cNvSpPr/>
          <p:nvPr/>
        </p:nvSpPr>
        <p:spPr>
          <a:xfrm>
            <a:off x="7696200" y="3810000"/>
            <a:ext cx="2438400" cy="1676400"/>
          </a:xfrm>
          <a:prstGeom prst="ellipse">
            <a:avLst/>
          </a:prstGeom>
          <a:solidFill>
            <a:srgbClr val="FF0000"/>
          </a:solidFill>
          <a:ln>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a:solidFill>
                  <a:schemeClr val="bg1"/>
                </a:solidFill>
                <a:latin typeface="SutonnyOMJ" pitchFamily="2" charset="0"/>
                <a:cs typeface="SutonnyOMJ" pitchFamily="2" charset="0"/>
              </a:rPr>
              <a:t>এয়ারকুলারের শব্দ ইত্যাদি। </a:t>
            </a:r>
            <a:endParaRPr lang="en-US" sz="2400" dirty="0">
              <a:solidFill>
                <a:schemeClr val="bg1"/>
              </a:solidFill>
              <a:latin typeface="SutonnyOMJ" pitchFamily="2" charset="0"/>
              <a:cs typeface="SutonnyOMJ" pitchFamily="2" charset="0"/>
            </a:endParaRPr>
          </a:p>
        </p:txBody>
      </p:sp>
      <p:sp>
        <p:nvSpPr>
          <p:cNvPr id="10" name="Oval 9"/>
          <p:cNvSpPr/>
          <p:nvPr/>
        </p:nvSpPr>
        <p:spPr>
          <a:xfrm>
            <a:off x="2133600" y="4038600"/>
            <a:ext cx="2438400" cy="1676400"/>
          </a:xfrm>
          <a:prstGeom prst="ellipse">
            <a:avLst/>
          </a:prstGeom>
          <a:solidFill>
            <a:srgbClr val="FF0000"/>
          </a:solidFill>
          <a:ln>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a:solidFill>
                  <a:schemeClr val="bg1"/>
                </a:solidFill>
                <a:latin typeface="SutonnyOMJ" pitchFamily="2" charset="0"/>
                <a:cs typeface="SutonnyOMJ" pitchFamily="2" charset="0"/>
              </a:rPr>
              <a:t>টেলিভিশন ও রেডিও জোরে বাজানোর শব্দ </a:t>
            </a:r>
            <a:endParaRPr lang="en-US" sz="2400" dirty="0">
              <a:solidFill>
                <a:schemeClr val="bg1"/>
              </a:solidFill>
              <a:latin typeface="SutonnyOMJ" pitchFamily="2" charset="0"/>
              <a:cs typeface="SutonnyOMJ" pitchFamily="2" charset="0"/>
            </a:endParaRPr>
          </a:p>
        </p:txBody>
      </p:sp>
      <p:sp>
        <p:nvSpPr>
          <p:cNvPr id="12" name="Rounded Rectangle 11"/>
          <p:cNvSpPr/>
          <p:nvPr/>
        </p:nvSpPr>
        <p:spPr>
          <a:xfrm>
            <a:off x="1828800" y="381000"/>
            <a:ext cx="8534400" cy="914400"/>
          </a:xfrm>
          <a:prstGeom prst="roundRect">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SutonnyOMJ" pitchFamily="2" charset="0"/>
                <a:cs typeface="SutonnyOMJ" pitchFamily="2" charset="0"/>
              </a:rPr>
              <a:t>শব্দ</a:t>
            </a:r>
            <a:r>
              <a:rPr lang="en-US" sz="4000" dirty="0">
                <a:solidFill>
                  <a:schemeClr val="tx1"/>
                </a:solidFill>
                <a:latin typeface="SutonnyOMJ" pitchFamily="2" charset="0"/>
                <a:cs typeface="SutonnyOMJ" pitchFamily="2" charset="0"/>
              </a:rPr>
              <a:t>  </a:t>
            </a:r>
            <a:r>
              <a:rPr lang="en-US" sz="4000" dirty="0" err="1">
                <a:solidFill>
                  <a:schemeClr val="tx1"/>
                </a:solidFill>
                <a:latin typeface="SutonnyOMJ" pitchFamily="2" charset="0"/>
                <a:cs typeface="SutonnyOMJ" pitchFamily="2" charset="0"/>
              </a:rPr>
              <a:t>দূষণের</a:t>
            </a:r>
            <a:r>
              <a:rPr lang="en-US" sz="4000" dirty="0">
                <a:solidFill>
                  <a:schemeClr val="tx1"/>
                </a:solidFill>
                <a:latin typeface="SutonnyOMJ" pitchFamily="2" charset="0"/>
                <a:cs typeface="SutonnyOMJ" pitchFamily="2" charset="0"/>
              </a:rPr>
              <a:t> </a:t>
            </a:r>
            <a:r>
              <a:rPr lang="en-US" sz="4000" dirty="0" err="1">
                <a:solidFill>
                  <a:schemeClr val="tx1"/>
                </a:solidFill>
                <a:latin typeface="SutonnyOMJ" pitchFamily="2" charset="0"/>
                <a:cs typeface="SutonnyOMJ" pitchFamily="2" charset="0"/>
              </a:rPr>
              <a:t>কারণ</a:t>
            </a:r>
            <a:r>
              <a:rPr lang="en-US" sz="4000" dirty="0">
                <a:solidFill>
                  <a:schemeClr val="tx1"/>
                </a:solidFill>
                <a:latin typeface="SutonnyOMJ" pitchFamily="2" charset="0"/>
                <a:cs typeface="SutonnyOMJ" pitchFamily="2" charset="0"/>
              </a:rPr>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4)">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4)">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4)">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4)">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DD61B-74EB-4D5F-9AA0-8B7C63E36A26}"/>
              </a:ext>
            </a:extLst>
          </p:cNvPr>
          <p:cNvSpPr>
            <a:spLocks noGrp="1"/>
          </p:cNvSpPr>
          <p:nvPr>
            <p:ph type="title"/>
          </p:nvPr>
        </p:nvSpPr>
        <p:spPr/>
        <p:txBody>
          <a:bodyPr/>
          <a:lstStyle/>
          <a:p>
            <a:r>
              <a:rPr lang="bn-IN" dirty="0"/>
              <a:t>আজকের পাঠ </a:t>
            </a:r>
            <a:endParaRPr lang="en-US" dirty="0"/>
          </a:p>
        </p:txBody>
      </p:sp>
      <p:pic>
        <p:nvPicPr>
          <p:cNvPr id="1026" name="Picture 2" descr="শব্দদূষণ - সুকুমার বড়ুয়া">
            <a:extLst>
              <a:ext uri="{FF2B5EF4-FFF2-40B4-BE49-F238E27FC236}">
                <a16:creationId xmlns:a16="http://schemas.microsoft.com/office/drawing/2014/main" id="{25E399D3-C765-4895-985D-E33925A779B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1175" y="1690688"/>
            <a:ext cx="9421600" cy="58158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E338F48-0253-45B8-AAB7-B82A7FEA0E54}"/>
              </a:ext>
            </a:extLst>
          </p:cNvPr>
          <p:cNvSpPr/>
          <p:nvPr/>
        </p:nvSpPr>
        <p:spPr>
          <a:xfrm rot="10800000" flipV="1">
            <a:off x="5583143" y="324127"/>
            <a:ext cx="2753694" cy="923330"/>
          </a:xfrm>
          <a:prstGeom prst="rect">
            <a:avLst/>
          </a:prstGeom>
          <a:noFill/>
        </p:spPr>
        <p:txBody>
          <a:bodyPr wrap="square" lIns="91440" tIns="45720" rIns="91440" bIns="45720">
            <a:spAutoFit/>
          </a:bodyPr>
          <a:lstStyle/>
          <a:p>
            <a:pPr algn="ctr"/>
            <a:r>
              <a:rPr lang="bn-IN" sz="5400" b="1" cap="none" spc="0" dirty="0">
                <a:ln w="22225">
                  <a:solidFill>
                    <a:schemeClr val="accent2"/>
                  </a:solidFill>
                  <a:prstDash val="solid"/>
                </a:ln>
                <a:solidFill>
                  <a:schemeClr val="accent2">
                    <a:lumMod val="40000"/>
                    <a:lumOff val="60000"/>
                  </a:schemeClr>
                </a:solidFill>
                <a:effectLst/>
              </a:rPr>
              <a:t>শব্দ </a:t>
            </a:r>
            <a:r>
              <a:rPr lang="bn-IN" sz="5400" b="1" dirty="0">
                <a:ln w="22225">
                  <a:solidFill>
                    <a:schemeClr val="accent2"/>
                  </a:solidFill>
                  <a:prstDash val="solid"/>
                </a:ln>
                <a:solidFill>
                  <a:schemeClr val="accent2">
                    <a:lumMod val="40000"/>
                    <a:lumOff val="60000"/>
                  </a:schemeClr>
                </a:solidFill>
              </a:rPr>
              <a:t>দূষণ </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766130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rgbClr val="FF0000"/>
            </a:solidFill>
          </a:ln>
          <a:effectLst/>
          <a:scene3d>
            <a:camera prst="orthographicFront">
              <a:rot lat="0" lon="0" rev="0"/>
            </a:camera>
            <a:lightRig rig="glow" dir="t">
              <a:rot lat="0" lon="0" rev="14100000"/>
            </a:lightRig>
          </a:scene3d>
          <a:sp3d prstMaterial="softEdge">
            <a:bevelT w="127000" prst="artDeco"/>
          </a:sp3d>
        </p:spPr>
        <p:txBody>
          <a:bodyPr/>
          <a:lstStyle/>
          <a:p>
            <a:endParaRPr lang="en-US" dirty="0"/>
          </a:p>
        </p:txBody>
      </p:sp>
      <p:sp>
        <p:nvSpPr>
          <p:cNvPr id="3" name="Content Placeholder 2"/>
          <p:cNvSpPr>
            <a:spLocks noGrp="1"/>
          </p:cNvSpPr>
          <p:nvPr>
            <p:ph idx="1"/>
          </p:nvPr>
        </p:nvSpPr>
        <p:spPr>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endParaRPr lang="en-US" dirty="0"/>
          </a:p>
        </p:txBody>
      </p:sp>
      <p:sp>
        <p:nvSpPr>
          <p:cNvPr id="4" name="Rounded Rectangle 3"/>
          <p:cNvSpPr/>
          <p:nvPr/>
        </p:nvSpPr>
        <p:spPr>
          <a:xfrm>
            <a:off x="3657600" y="381000"/>
            <a:ext cx="5334000" cy="914400"/>
          </a:xfrm>
          <a:prstGeom prst="roundRect">
            <a:avLst/>
          </a:prstGeom>
          <a:ln>
            <a:solidFill>
              <a:schemeClr val="tx1"/>
            </a:solidFill>
          </a:ln>
          <a:effectLst>
            <a:innerShdw blurRad="63500" dist="50800" dir="189000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bn-IN" sz="4000" dirty="0">
                <a:solidFill>
                  <a:schemeClr val="tx1"/>
                </a:solidFill>
                <a:latin typeface="SutonnyOMJ" pitchFamily="2" charset="0"/>
                <a:cs typeface="SutonnyOMJ" pitchFamily="2" charset="0"/>
              </a:rPr>
              <a:t>একক কাজ </a:t>
            </a:r>
            <a:endParaRPr lang="en-US" sz="4000" dirty="0">
              <a:solidFill>
                <a:schemeClr val="tx1"/>
              </a:solidFill>
              <a:latin typeface="SutonnyOMJ" pitchFamily="2" charset="0"/>
              <a:cs typeface="SutonnyOMJ" pitchFamily="2" charset="0"/>
            </a:endParaRPr>
          </a:p>
        </p:txBody>
      </p:sp>
      <p:sp>
        <p:nvSpPr>
          <p:cNvPr id="6" name="Rectangle 5"/>
          <p:cNvSpPr/>
          <p:nvPr/>
        </p:nvSpPr>
        <p:spPr>
          <a:xfrm>
            <a:off x="3886200" y="2286000"/>
            <a:ext cx="3429000" cy="2895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C:\Users\sagor khan\Downloads\imagesৈৈৈৈ.jpg"/>
          <p:cNvPicPr>
            <a:picLocks noChangeAspect="1" noChangeArrowheads="1"/>
          </p:cNvPicPr>
          <p:nvPr/>
        </p:nvPicPr>
        <p:blipFill>
          <a:blip r:embed="rId2"/>
          <a:srcRect/>
          <a:stretch>
            <a:fillRect/>
          </a:stretch>
        </p:blipFill>
        <p:spPr bwMode="auto">
          <a:xfrm>
            <a:off x="3429000" y="2286000"/>
            <a:ext cx="3962400" cy="2971800"/>
          </a:xfrm>
          <a:prstGeom prst="rect">
            <a:avLst/>
          </a:prstGeom>
          <a:ln w="88900" cap="sq" cmpd="thickThin">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Content Placeholder 7" descr="IMG_8773.JPG"/>
          <p:cNvPicPr>
            <a:picLocks noChangeAspect="1"/>
          </p:cNvPicPr>
          <p:nvPr/>
        </p:nvPicPr>
        <p:blipFill>
          <a:blip r:embed="rId3" cstate="print"/>
          <a:stretch>
            <a:fillRect/>
          </a:stretch>
        </p:blipFill>
        <p:spPr>
          <a:xfrm>
            <a:off x="4191000" y="2438400"/>
            <a:ext cx="2514600" cy="2286000"/>
          </a:xfrm>
          <a:prstGeom prst="ellipse">
            <a:avLst/>
          </a:prstGeom>
          <a:ln w="63500" cap="rnd">
            <a:solidFill>
              <a:srgbClr val="FF0000"/>
            </a:solidFill>
          </a:ln>
          <a:effectLst/>
          <a:scene3d>
            <a:camera prst="orthographicFront">
              <a:rot lat="0" lon="0" rev="0"/>
            </a:camera>
            <a:lightRig rig="contrasting" dir="t">
              <a:rot lat="0" lon="0" rev="7800000"/>
            </a:lightRig>
          </a:scene3d>
          <a:sp3d>
            <a:bevelT w="139700" h="139700"/>
          </a:sp3d>
        </p:spPr>
      </p:pic>
      <p:sp>
        <p:nvSpPr>
          <p:cNvPr id="9" name="Flowchart: Multidocument 8"/>
          <p:cNvSpPr/>
          <p:nvPr/>
        </p:nvSpPr>
        <p:spPr>
          <a:xfrm>
            <a:off x="7467600" y="2209800"/>
            <a:ext cx="2667000" cy="2895600"/>
          </a:xfrm>
          <a:prstGeom prst="flowChartMultidocument">
            <a:avLst/>
          </a:prstGeom>
          <a:ln>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6"/>
          </a:lnRef>
          <a:fillRef idx="1">
            <a:schemeClr val="lt1"/>
          </a:fillRef>
          <a:effectRef idx="0">
            <a:schemeClr val="accent6"/>
          </a:effectRef>
          <a:fontRef idx="minor">
            <a:schemeClr val="dk1"/>
          </a:fontRef>
        </p:style>
        <p:txBody>
          <a:bodyPr rtlCol="0" anchor="ctr"/>
          <a:lstStyle/>
          <a:p>
            <a:pPr algn="ctr"/>
            <a:r>
              <a:rPr lang="bn-IN" sz="3200" dirty="0">
                <a:solidFill>
                  <a:schemeClr val="tx1"/>
                </a:solidFill>
                <a:latin typeface="SutonnyOMJ" pitchFamily="2" charset="0"/>
                <a:cs typeface="SutonnyOMJ" pitchFamily="2" charset="0"/>
              </a:rPr>
              <a:t>শব্দ দূষণ কাকে বলে? </a:t>
            </a:r>
            <a:endParaRPr lang="en-US" sz="3200" dirty="0">
              <a:solidFill>
                <a:schemeClr val="tx1"/>
              </a:solidFill>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0" fill="hold"/>
                                        <p:tgtEl>
                                          <p:spTgt spid="8"/>
                                        </p:tgtEl>
                                        <p:attrNameLst>
                                          <p:attrName>ppt_x</p:attrName>
                                        </p:attrNameLst>
                                      </p:cBhvr>
                                      <p:tavLst>
                                        <p:tav tm="0">
                                          <p:val>
                                            <p:strVal val="#ppt_x"/>
                                          </p:val>
                                        </p:tav>
                                        <p:tav tm="100000">
                                          <p:val>
                                            <p:strVal val="#ppt_x"/>
                                          </p:val>
                                        </p:tav>
                                      </p:tavLst>
                                    </p:anim>
                                    <p:anim calcmode="lin" valueType="num">
                                      <p:cBhvr additive="base">
                                        <p:cTn id="8"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iterate type="lt">
                                    <p:tmPct val="10000"/>
                                  </p:iterate>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anim calcmode="lin" valueType="num">
                                      <p:cBhvr>
                                        <p:cTn id="26" dur="2000" fill="hold"/>
                                        <p:tgtEl>
                                          <p:spTgt spid="9"/>
                                        </p:tgtEl>
                                        <p:attrNameLst>
                                          <p:attrName>ppt_w</p:attrName>
                                        </p:attrNameLst>
                                      </p:cBhvr>
                                      <p:tavLst>
                                        <p:tav tm="0" fmla="#ppt_w*sin(2.5*pi*$)">
                                          <p:val>
                                            <p:fltVal val="0"/>
                                          </p:val>
                                        </p:tav>
                                        <p:tav tm="100000">
                                          <p:val>
                                            <p:fltVal val="1"/>
                                          </p:val>
                                        </p:tav>
                                      </p:tavLst>
                                    </p:anim>
                                    <p:anim calcmode="lin" valueType="num">
                                      <p:cBhvr>
                                        <p:cTn id="2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14945-91CB-49AA-987C-B9EE087C915F}"/>
              </a:ext>
            </a:extLst>
          </p:cNvPr>
          <p:cNvSpPr>
            <a:spLocks noGrp="1"/>
          </p:cNvSpPr>
          <p:nvPr>
            <p:ph type="title"/>
          </p:nvPr>
        </p:nvSpPr>
        <p:spPr/>
        <p:txBody>
          <a:bodyPr/>
          <a:lstStyle/>
          <a:p>
            <a:pPr algn="ctr"/>
            <a:r>
              <a:rPr lang="bn-IN" dirty="0">
                <a:latin typeface="NikoshBAN" panose="02000000000000000000" pitchFamily="2" charset="0"/>
                <a:cs typeface="NikoshBAN" panose="02000000000000000000" pitchFamily="2" charset="0"/>
              </a:rPr>
              <a:t>কবি পরিচিতি </a:t>
            </a:r>
            <a:endParaRPr lang="en-US"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5A4E91FD-9C87-4242-92D0-203C3BEE86E7}"/>
              </a:ext>
            </a:extLst>
          </p:cNvPr>
          <p:cNvSpPr>
            <a:spLocks noGrp="1"/>
          </p:cNvSpPr>
          <p:nvPr>
            <p:ph idx="1"/>
          </p:nvPr>
        </p:nvSpPr>
        <p:spPr>
          <a:xfrm>
            <a:off x="2971800" y="2471737"/>
            <a:ext cx="8381999" cy="3705225"/>
          </a:xfrm>
        </p:spPr>
        <p:txBody>
          <a:bodyPr>
            <a:normAutofit/>
          </a:bodyPr>
          <a:lstStyle/>
          <a:p>
            <a:pPr marL="0" indent="0">
              <a:buNone/>
            </a:pPr>
            <a:r>
              <a:rPr lang="bn-IN" sz="4000" dirty="0">
                <a:latin typeface="NikoshBAN" panose="02000000000000000000" pitchFamily="2" charset="0"/>
                <a:cs typeface="NikoshBAN" panose="02000000000000000000" pitchFamily="2" charset="0"/>
              </a:rPr>
              <a:t>সুকুমার বড়ুয়া বাংলাদেশর একজন প্রখ্যাত ছড়াকার। তিনি ১৯৩৮ সালের ৫ই জানুয়ারি চট্রগ্রামের রাউজান থানার বিনাজুরি গ্রামে জন্মগ্রহন করেন ।তাঁর রচিত কয়েকটি গ্রন্থ –পাগলা ঘোরা,ভিজে বিড়াল ,এলো পাতাড়ি, প্রভৃতি। তিনি শিশু সাহিত্যে বাংলা একাডেমীতে পুরুস্কার লাভ করেন। </a:t>
            </a:r>
            <a:endParaRPr lang="en-US" sz="40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2DA30ABC-22EB-4F35-B11A-2F9ADA4EE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6024"/>
            <a:ext cx="2657475" cy="3171825"/>
          </a:xfrm>
          <a:prstGeom prst="rect">
            <a:avLst/>
          </a:prstGeom>
        </p:spPr>
      </p:pic>
    </p:spTree>
    <p:extLst>
      <p:ext uri="{BB962C8B-B14F-4D97-AF65-F5344CB8AC3E}">
        <p14:creationId xmlns:p14="http://schemas.microsoft.com/office/powerpoint/2010/main" val="39042205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3">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3">
                                            <p:txEl>
                                              <p:pRg st="0" end="0"/>
                                            </p:txEl>
                                          </p:spTgt>
                                        </p:tgtEl>
                                        <p:attrNameLst>
                                          <p:attrName>ppt_w</p:attrName>
                                        </p:attrNameLst>
                                      </p:cBhvr>
                                    </p:anim>
                                    <p:anim by="(#ppt_w*0.50)" calcmode="lin" valueType="num">
                                      <p:cBhvr>
                                        <p:cTn id="26" dur="500" decel="50000" autoRev="1" fill="hold">
                                          <p:stCondLst>
                                            <p:cond delay="0"/>
                                          </p:stCondLst>
                                        </p:cTn>
                                        <p:tgtEl>
                                          <p:spTgt spid="3">
                                            <p:txEl>
                                              <p:pRg st="0" end="0"/>
                                            </p:txEl>
                                          </p:spTgt>
                                        </p:tgtEl>
                                        <p:attrNameLst>
                                          <p:attrName>ppt_x</p:attrName>
                                        </p:attrNameLst>
                                      </p:cBhvr>
                                    </p:anim>
                                    <p:anim from="(-#ppt_h/2)" to="(#ppt_y)" calcmode="lin" valueType="num">
                                      <p:cBhvr>
                                        <p:cTn id="27" dur="1000" fill="hold">
                                          <p:stCondLst>
                                            <p:cond delay="0"/>
                                          </p:stCondLst>
                                        </p:cTn>
                                        <p:tgtEl>
                                          <p:spTgt spid="3">
                                            <p:txEl>
                                              <p:pRg st="0" end="0"/>
                                            </p:txEl>
                                          </p:spTgt>
                                        </p:tgtEl>
                                        <p:attrNameLst>
                                          <p:attrName>ppt_y</p:attrName>
                                        </p:attrNameLst>
                                      </p:cBhvr>
                                    </p:anim>
                                    <p:animRot by="21600000">
                                      <p:cBhvr>
                                        <p:cTn id="28" dur="1000" fill="hold">
                                          <p:stCondLst>
                                            <p:cond delay="0"/>
                                          </p:stCondLst>
                                        </p:cTn>
                                        <p:tgtEl>
                                          <p:spTgt spid="3">
                                            <p:txEl>
                                              <p:pRg st="0" end="0"/>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heel(1)">
                                      <p:cBhvr>
                                        <p:cTn id="3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370</Words>
  <Application>Microsoft Office PowerPoint</Application>
  <PresentationFormat>Widescreen</PresentationFormat>
  <Paragraphs>59</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Niagara Solid</vt:lpstr>
      <vt:lpstr>NikoshBAN</vt:lpstr>
      <vt:lpstr>open sans</vt:lpstr>
      <vt:lpstr>SutonnyOMJ</vt:lpstr>
      <vt:lpstr>Office Theme</vt:lpstr>
      <vt:lpstr>PowerPoint Presentation</vt:lpstr>
      <vt:lpstr>শিক্ষক পরিচিতি </vt:lpstr>
      <vt:lpstr>পাঠ পরিচিতি </vt:lpstr>
      <vt:lpstr>শিখনফল </vt:lpstr>
      <vt:lpstr>নিচের চিত্রগুলো ভাল করে লক্ষ কর </vt:lpstr>
      <vt:lpstr>PowerPoint Presentation</vt:lpstr>
      <vt:lpstr>আজকের পাঠ </vt:lpstr>
      <vt:lpstr>PowerPoint Presentation</vt:lpstr>
      <vt:lpstr>কবি পরিচিতি </vt:lpstr>
      <vt:lpstr>শব্দদূশব্দদূষণ – সুকুমারশব্দদূষণ – সুকুমার বড়ুয়া  বড়ুয়াষণ – সুকুমার বড়ুয়া</vt:lpstr>
      <vt:lpstr>শব্দার্থ </vt:lpstr>
      <vt:lpstr>বাড়ির কাজ </vt:lpstr>
      <vt:lpstr>সবাইকে ধন্যবাদ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31</cp:revision>
  <dcterms:created xsi:type="dcterms:W3CDTF">2021-06-22T08:31:57Z</dcterms:created>
  <dcterms:modified xsi:type="dcterms:W3CDTF">2021-07-02T04:27:42Z</dcterms:modified>
</cp:coreProperties>
</file>