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3" r:id="rId6"/>
    <p:sldId id="265" r:id="rId7"/>
    <p:sldId id="267" r:id="rId8"/>
    <p:sldId id="268" r:id="rId9"/>
    <p:sldId id="258" r:id="rId10"/>
    <p:sldId id="269" r:id="rId11"/>
    <p:sldId id="277" r:id="rId12"/>
    <p:sldId id="270" r:id="rId13"/>
    <p:sldId id="274" r:id="rId14"/>
    <p:sldId id="276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287EA-2440-4694-A773-2994B03466D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4C52-330B-4F29-ACB3-CA0AC999E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422400"/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8AFE81-8900-49F9-8FB6-BAFBF2C3DF9E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4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7926CD-177D-4B30-BA99-E090775D6FD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84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D4C52-330B-4F29-ACB3-CA0AC999EA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698FD5-936C-42FD-97CF-73F9917D553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8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চরণ আবৃত্তি এবং পাঠ বিশ্লেষণ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4F0AB0-9355-4417-AF95-232CB093011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46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ছবি দেখিয়ে চরণ আবৃত্তি এবং পাঠ বিশ্লেষণ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1385EE-4018-4294-A977-5BE0D42844FE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26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6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4CD5-8324-440E-A064-4009E4D9544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69B3-9C4B-40BC-A16D-26C605078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38433" y="0"/>
            <a:ext cx="50770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36" y="204825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4620768" y="243840"/>
            <a:ext cx="1767840" cy="1597152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096" y="3313570"/>
            <a:ext cx="162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3008" y="3313570"/>
            <a:ext cx="5254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যুক্তাক্ষর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‘ন’ ও ‘ম’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096" y="2620994"/>
            <a:ext cx="12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472" y="4771297"/>
            <a:ext cx="14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3008" y="2583040"/>
            <a:ext cx="260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0064" y="4771297"/>
            <a:ext cx="411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ব্যগ্র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" y="5672247"/>
            <a:ext cx="260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7704" y="5672247"/>
            <a:ext cx="260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বুজব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064" y="1950876"/>
            <a:ext cx="112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93008" y="1888850"/>
            <a:ext cx="112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4962144"/>
            <a:ext cx="51694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4876800"/>
            <a:ext cx="5486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999956"/>
            <a:ext cx="5230368" cy="354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99" y="560308"/>
            <a:ext cx="2960561" cy="41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Bangla Model Content\CLASS SIX\MOTHER LAND\The-Queens-speech-at-the--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992" y="518159"/>
            <a:ext cx="5809488" cy="3896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:\Bangla Model Content\CLASS SIX\MOTHER LAND\1s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603504"/>
            <a:ext cx="5614416" cy="3812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48400" y="5329239"/>
            <a:ext cx="573633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992" y="5329239"/>
            <a:ext cx="552977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55494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D:\Bangla Model Content\CLASS SIX\MOTHER LAND\flowering_jasmine_17795378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96" y="613707"/>
            <a:ext cx="548639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3297" y="4397375"/>
            <a:ext cx="5837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9013" y="4397375"/>
            <a:ext cx="509873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  <p:pic>
        <p:nvPicPr>
          <p:cNvPr id="17415" name="Picture 7" descr="http://www.sahos24.com/assets/images/news_images/2015/01/19/blu_20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56" y="580926"/>
            <a:ext cx="4973764" cy="357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948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Bangla Model Content\CLASS SIX\MOTHER LAND\url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9055" y="519660"/>
            <a:ext cx="4191000" cy="3366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7550" y="4921569"/>
            <a:ext cx="61140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7" name="Picture 6" descr="D:\Bangla Model Content\CLASS SIX\MOTHER LAND\wh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602" y="533401"/>
            <a:ext cx="44958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45410" y="4921569"/>
            <a:ext cx="52861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2050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52" y="340741"/>
            <a:ext cx="4050792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8582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সংক্ষিপ্ত</a:t>
            </a:r>
            <a:r>
              <a:rPr lang="en-US" dirty="0" smtClean="0"/>
              <a:t> </a:t>
            </a:r>
            <a:r>
              <a:rPr lang="en-US" dirty="0" err="1" smtClean="0"/>
              <a:t>বক্তৃতা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গীতবাণীতে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মমত্ববোধ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just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অজস্র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ধনরত্নের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স্নেহছায়ায়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করেছেন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অতুলনীয়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ঐশ্বর্যে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অফুরন্ত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জ্যোৎস্না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। </a:t>
            </a:r>
          </a:p>
          <a:p>
            <a:pPr marL="0" indent="0" algn="just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চিরনিদ্রায়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9388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96" y="487045"/>
            <a:ext cx="5696712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04159"/>
            <a:ext cx="10515600" cy="3372803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0" indent="0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90878" y="303656"/>
            <a:ext cx="8039717" cy="1854328"/>
            <a:chOff x="1337310" y="157352"/>
            <a:chExt cx="8039717" cy="1910631"/>
          </a:xfrm>
        </p:grpSpPr>
        <p:sp>
          <p:nvSpPr>
            <p:cNvPr id="4" name="Rectangle 3"/>
            <p:cNvSpPr/>
            <p:nvPr/>
          </p:nvSpPr>
          <p:spPr>
            <a:xfrm>
              <a:off x="4925568" y="389392"/>
              <a:ext cx="4451459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8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8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10" y="157352"/>
              <a:ext cx="3588258" cy="191063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7680" y="2383186"/>
            <a:ext cx="11045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ধনধান্য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পুষ্পভরা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নাকো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0394" y="1748135"/>
            <a:ext cx="51443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5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5054" y="240959"/>
            <a:ext cx="3992946" cy="1325563"/>
          </a:xfrm>
        </p:spPr>
        <p:txBody>
          <a:bodyPr/>
          <a:lstStyle/>
          <a:p>
            <a:pPr algn="ctr"/>
            <a:r>
              <a:rPr lang="en-US" b="1" dirty="0" err="1" smtClean="0"/>
              <a:t>পরিচিতি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6" t="23940" r="40694" b="49679"/>
          <a:stretch/>
        </p:blipFill>
        <p:spPr>
          <a:xfrm>
            <a:off x="1202028" y="1091521"/>
            <a:ext cx="2149634" cy="2017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1582" y="3647351"/>
            <a:ext cx="50089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নন্বরঃ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 ৩৫৪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২০২১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মাটিকাটা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বিদ্যালয়,ভূঞাপুর,টাংগাইল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মোবাইলঃ০১৭৩৮ ৫৪৯১১৬</a:t>
            </a: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+mj-lt"/>
                <a:cs typeface="NikoshBAN" panose="02000000000000000000" pitchFamily="2" charset="0"/>
              </a:rPr>
              <a:t>shahict2015@gmail.com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63499" y="1680568"/>
            <a:ext cx="3736277" cy="4887511"/>
            <a:chOff x="6663499" y="1680568"/>
            <a:chExt cx="3736277" cy="48875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3499" y="1680568"/>
              <a:ext cx="3736277" cy="48875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303008" y="4572000"/>
              <a:ext cx="2584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৩০-০৬-২০২১</a:t>
              </a:r>
            </a:p>
            <a:p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5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1459" y="195072"/>
            <a:ext cx="10324221" cy="6059424"/>
            <a:chOff x="758307" y="146304"/>
            <a:chExt cx="9556124" cy="6583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898" y="3483148"/>
              <a:ext cx="4578533" cy="32468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182" y="390523"/>
              <a:ext cx="4683249" cy="3112409"/>
            </a:xfrm>
            <a:prstGeom prst="rect">
              <a:avLst/>
            </a:prstGeom>
          </p:spPr>
        </p:pic>
        <p:pic>
          <p:nvPicPr>
            <p:cNvPr id="7" name="Picture 3" descr="D:\Bangla Model Content\CLASS SIX\MOTHER LAND\1st_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3024" y="3502932"/>
              <a:ext cx="4768157" cy="32270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B69B5AC-2309-4630-9F6B-4992B105D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07" y="146304"/>
              <a:ext cx="4959818" cy="3356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4919237" y="2967335"/>
            <a:ext cx="2353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2288" y="3618362"/>
            <a:ext cx="19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জন্মভূমি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6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272" y="1938528"/>
            <a:ext cx="10143744" cy="24451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u="sng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</a:p>
          <a:p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52" y="2487168"/>
            <a:ext cx="10533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‘জন্মভূমি’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9117" y="638663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4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024688" y="228601"/>
            <a:ext cx="3338512" cy="2854325"/>
            <a:chOff x="5500688" y="228600"/>
            <a:chExt cx="3338512" cy="2854325"/>
          </a:xfrm>
        </p:grpSpPr>
        <p:sp>
          <p:nvSpPr>
            <p:cNvPr id="14" name="Oval 13"/>
            <p:cNvSpPr/>
            <p:nvPr/>
          </p:nvSpPr>
          <p:spPr bwMode="auto">
            <a:xfrm>
              <a:off x="5756275" y="267406"/>
              <a:ext cx="3082925" cy="18661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6" name="Straight Arrow Connector 25"/>
            <p:cNvCxnSpPr>
              <a:stCxn id="5" idx="6"/>
            </p:cNvCxnSpPr>
            <p:nvPr/>
          </p:nvCxnSpPr>
          <p:spPr bwMode="auto">
            <a:xfrm flipV="1">
              <a:off x="5500688" y="2057400"/>
              <a:ext cx="1052512" cy="102552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3" name="TextBox 24"/>
            <p:cNvSpPr txBox="1">
              <a:spLocks noChangeArrowheads="1"/>
            </p:cNvSpPr>
            <p:nvPr/>
          </p:nvSpPr>
          <p:spPr bwMode="auto">
            <a:xfrm>
              <a:off x="6781800" y="228600"/>
              <a:ext cx="914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5014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</a:p>
          </p:txBody>
        </p:sp>
      </p:grpSp>
      <p:sp>
        <p:nvSpPr>
          <p:cNvPr id="9223" name="TextBox 27"/>
          <p:cNvSpPr txBox="1">
            <a:spLocks noChangeArrowheads="1"/>
          </p:cNvSpPr>
          <p:nvPr/>
        </p:nvSpPr>
        <p:spPr bwMode="auto">
          <a:xfrm>
            <a:off x="7467600" y="685800"/>
            <a:ext cx="251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NikoshBAN" panose="02000000000000000000" pitchFamily="2" charset="0"/>
                <a:cs typeface="NikoshBAN" panose="02000000000000000000" pitchFamily="2" charset="0"/>
              </a:rPr>
              <a:t>১৮৬১ খ্রিষ্টাব্দের ৭ই মে  কলকাতার জোড়াসাঁকোর বিখ্যাত ঠাকুর পরিবারে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010400" y="3429000"/>
            <a:ext cx="3295650" cy="3157538"/>
            <a:chOff x="5486400" y="3429000"/>
            <a:chExt cx="3295650" cy="3157539"/>
          </a:xfrm>
        </p:grpSpPr>
        <p:sp>
          <p:nvSpPr>
            <p:cNvPr id="17" name="Oval 16"/>
            <p:cNvSpPr/>
            <p:nvPr/>
          </p:nvSpPr>
          <p:spPr bwMode="auto">
            <a:xfrm>
              <a:off x="5715008" y="4572000"/>
              <a:ext cx="3067042" cy="20145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7" name="Straight Arrow Connector 26"/>
            <p:cNvCxnSpPr/>
            <p:nvPr/>
          </p:nvCxnSpPr>
          <p:spPr bwMode="auto">
            <a:xfrm>
              <a:off x="5486400" y="3429000"/>
              <a:ext cx="1447800" cy="1066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8" name="TextBox 31"/>
            <p:cNvSpPr txBox="1">
              <a:spLocks noChangeArrowheads="1"/>
            </p:cNvSpPr>
            <p:nvPr/>
          </p:nvSpPr>
          <p:spPr bwMode="auto">
            <a:xfrm>
              <a:off x="6477000" y="4628272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5014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 জীবন</a:t>
              </a:r>
            </a:p>
          </p:txBody>
        </p:sp>
      </p:grpSp>
      <p:sp>
        <p:nvSpPr>
          <p:cNvPr id="9229" name="TextBox 32"/>
          <p:cNvSpPr txBox="1">
            <a:spLocks noChangeArrowheads="1"/>
          </p:cNvSpPr>
          <p:nvPr/>
        </p:nvSpPr>
        <p:spPr bwMode="auto">
          <a:xfrm>
            <a:off x="7315200" y="5084764"/>
            <a:ext cx="297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NikoshBAN" panose="02000000000000000000" pitchFamily="2" charset="0"/>
                <a:cs typeface="NikoshBAN" panose="02000000000000000000" pitchFamily="2" charset="0"/>
              </a:rPr>
              <a:t>তিনি একাধারে সাহিত্যিক, চিন্তাবিদ, শিক্ষাবিদ, সুরকার, গীতিকার, নাট্যকার, নাট্য নির্দেশক, অভিনেতা এবং চিত্রশিল্পী ছিলেন।</a:t>
            </a:r>
            <a:endParaRPr lang="en-US" altLang="en-US" sz="200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752600" y="3429000"/>
            <a:ext cx="3176588" cy="3257550"/>
            <a:chOff x="228600" y="3429000"/>
            <a:chExt cx="3176588" cy="3257550"/>
          </a:xfrm>
        </p:grpSpPr>
        <p:sp>
          <p:nvSpPr>
            <p:cNvPr id="20" name="Oval 19"/>
            <p:cNvSpPr/>
            <p:nvPr/>
          </p:nvSpPr>
          <p:spPr bwMode="auto">
            <a:xfrm>
              <a:off x="228600" y="4648200"/>
              <a:ext cx="3176588" cy="2038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1817688" y="3429000"/>
              <a:ext cx="1382712" cy="1143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3" name="TextBox 35"/>
            <p:cNvSpPr txBox="1">
              <a:spLocks noChangeArrowheads="1"/>
            </p:cNvSpPr>
            <p:nvPr/>
          </p:nvSpPr>
          <p:spPr bwMode="auto">
            <a:xfrm>
              <a:off x="838200" y="4724400"/>
              <a:ext cx="1981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5014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 গ্রন্থ</a:t>
              </a:r>
              <a:endParaRPr lang="bn-BD" altLang="en-US" sz="2800" b="1">
                <a:solidFill>
                  <a:srgbClr val="0501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235" name="TextBox 36"/>
          <p:cNvSpPr txBox="1">
            <a:spLocks noChangeArrowheads="1"/>
          </p:cNvSpPr>
          <p:nvPr/>
        </p:nvSpPr>
        <p:spPr bwMode="auto">
          <a:xfrm>
            <a:off x="1724025" y="5181601"/>
            <a:ext cx="320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NikoshBAN" panose="02000000000000000000" pitchFamily="2" charset="0"/>
                <a:cs typeface="NikoshBAN" panose="02000000000000000000" pitchFamily="2" charset="0"/>
              </a:rPr>
              <a:t>কাব্য- সোনার তরী, গীতাঞ্জলি, বলাকা</a:t>
            </a:r>
          </a:p>
          <a:p>
            <a:pPr algn="ctr" eaLnBrk="1" hangingPunct="1"/>
            <a:r>
              <a:rPr lang="en-US" altLang="en-US" sz="2000">
                <a:latin typeface="NikoshBAN" panose="02000000000000000000" pitchFamily="2" charset="0"/>
                <a:cs typeface="NikoshBAN" panose="02000000000000000000" pitchFamily="2" charset="0"/>
              </a:rPr>
              <a:t>উপন্যাস- ঘরে বাইরে, গোরা, যোগাযোগ</a:t>
            </a:r>
          </a:p>
          <a:p>
            <a:pPr algn="ctr" eaLnBrk="1" hangingPunct="1"/>
            <a:r>
              <a:rPr lang="en-US" altLang="en-US" sz="2000">
                <a:latin typeface="NikoshBAN" panose="02000000000000000000" pitchFamily="2" charset="0"/>
                <a:cs typeface="NikoshBAN" panose="02000000000000000000" pitchFamily="2" charset="0"/>
              </a:rPr>
              <a:t>শেষের কবিতা, গল্পসংকলন- গল্পগুচ্ছ</a:t>
            </a:r>
          </a:p>
          <a:p>
            <a:pPr algn="ctr" eaLnBrk="1" hangingPunct="1"/>
            <a:r>
              <a:rPr lang="en-US" altLang="en-US" sz="2000">
                <a:latin typeface="NikoshBAN" panose="02000000000000000000" pitchFamily="2" charset="0"/>
                <a:cs typeface="NikoshBAN" panose="02000000000000000000" pitchFamily="2" charset="0"/>
              </a:rPr>
              <a:t>নাটক- বিসর্জন, রাজা, ডাকঘর</a:t>
            </a:r>
            <a:endParaRPr lang="en-US" altLang="en-US" sz="2000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600200" y="304801"/>
            <a:ext cx="3124200" cy="2778125"/>
            <a:chOff x="76200" y="304800"/>
            <a:chExt cx="3124200" cy="2778125"/>
          </a:xfrm>
        </p:grpSpPr>
        <p:sp>
          <p:nvSpPr>
            <p:cNvPr id="23" name="Oval 22"/>
            <p:cNvSpPr/>
            <p:nvPr/>
          </p:nvSpPr>
          <p:spPr bwMode="auto">
            <a:xfrm>
              <a:off x="76200" y="304800"/>
              <a:ext cx="3124200" cy="2057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31" name="Straight Arrow Connector 30"/>
            <p:cNvCxnSpPr>
              <a:stCxn id="5" idx="2"/>
              <a:endCxn id="23" idx="4"/>
            </p:cNvCxnSpPr>
            <p:nvPr/>
          </p:nvCxnSpPr>
          <p:spPr bwMode="auto">
            <a:xfrm rot="10800000">
              <a:off x="1638300" y="2362200"/>
              <a:ext cx="1509713" cy="72072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8" name="TextBox 38"/>
            <p:cNvSpPr txBox="1">
              <a:spLocks noChangeArrowheads="1"/>
            </p:cNvSpPr>
            <p:nvPr/>
          </p:nvSpPr>
          <p:spPr bwMode="auto">
            <a:xfrm>
              <a:off x="838200" y="304800"/>
              <a:ext cx="1447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5014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endParaRPr lang="en-US" altLang="en-US" sz="2800" b="1">
                <a:solidFill>
                  <a:srgbClr val="05014F"/>
                </a:solidFill>
              </a:endParaRPr>
            </a:p>
          </p:txBody>
        </p:sp>
      </p:grpSp>
      <p:sp>
        <p:nvSpPr>
          <p:cNvPr id="9241" name="TextBox 39"/>
          <p:cNvSpPr txBox="1">
            <a:spLocks noChangeArrowheads="1"/>
          </p:cNvSpPr>
          <p:nvPr/>
        </p:nvSpPr>
        <p:spPr bwMode="auto">
          <a:xfrm>
            <a:off x="1752600" y="9144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NikoshBAN" panose="02000000000000000000" pitchFamily="2" charset="0"/>
                <a:cs typeface="NikoshBAN" panose="02000000000000000000" pitchFamily="2" charset="0"/>
              </a:rPr>
              <a:t>১৯৪১ খ্রিষ্টাব্দের ৭ই আগষ্ট কলকাতায় তিনি মৃত্যুবরণ করেন।</a:t>
            </a:r>
            <a:endParaRPr lang="en-US" altLang="en-US" sz="2000"/>
          </a:p>
        </p:txBody>
      </p:sp>
      <p:grpSp>
        <p:nvGrpSpPr>
          <p:cNvPr id="8" name="Group 7"/>
          <p:cNvGrpSpPr/>
          <p:nvPr/>
        </p:nvGrpSpPr>
        <p:grpSpPr>
          <a:xfrm>
            <a:off x="4727576" y="208757"/>
            <a:ext cx="2511425" cy="1124744"/>
            <a:chOff x="3203575" y="208757"/>
            <a:chExt cx="2511425" cy="1124744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3203575" y="208757"/>
              <a:ext cx="2511425" cy="112474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43" name="TextBox 41"/>
            <p:cNvSpPr txBox="1">
              <a:spLocks noChangeArrowheads="1"/>
            </p:cNvSpPr>
            <p:nvPr/>
          </p:nvSpPr>
          <p:spPr bwMode="auto">
            <a:xfrm>
              <a:off x="3400425" y="533400"/>
              <a:ext cx="2100264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800" dirty="0" err="1">
                  <a:latin typeface="NikoshBAN" pitchFamily="2" charset="0"/>
                  <a:cs typeface="NikoshBAN" pitchFamily="2" charset="0"/>
                </a:rPr>
                <a:t>রবীন্দ্রনাথ</a:t>
              </a:r>
              <a:r>
                <a:rPr lang="en-US" alt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2800" dirty="0" err="1">
                  <a:latin typeface="NikoshBAN" pitchFamily="2" charset="0"/>
                  <a:cs typeface="NikoshBAN" pitchFamily="2" charset="0"/>
                </a:rPr>
                <a:t>ঠাকুর</a:t>
              </a:r>
              <a:endParaRPr lang="en-US" alt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36" descr="D:\Bangla Model Content\CLASS SIX\MOTHER LAND\DE15TAGORE_GKS3DMOH_78232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1794" y="1780737"/>
            <a:ext cx="2352675" cy="2604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8384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9" grpId="0"/>
      <p:bldP spid="9235" grpId="0"/>
      <p:bldP spid="92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4.bp.blogspot.com/-jdr2gnyia7A/T9YcVRmMm7I/AAAAAAAAEAI/AK4eiRennMs/s1600/viswa+bharati.jpg"/>
          <p:cNvPicPr>
            <a:picLocks noChangeAspect="1" noChangeArrowheads="1"/>
          </p:cNvPicPr>
          <p:nvPr/>
        </p:nvPicPr>
        <p:blipFill>
          <a:blip r:embed="rId3"/>
          <a:srcRect b="10400"/>
          <a:stretch>
            <a:fillRect/>
          </a:stretch>
        </p:blipFill>
        <p:spPr bwMode="auto">
          <a:xfrm>
            <a:off x="1752600" y="152400"/>
            <a:ext cx="4191000" cy="287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6" name="Picture 4" descr="http://images.indiatvnews.com/mainnational/Visva-Bharati-t213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1" y="152400"/>
            <a:ext cx="4191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8" name="Picture 6" descr="http://upload.wikimedia.org/wikipedia/commons/1/15/Tagore_Kuthibari.jpg"/>
          <p:cNvPicPr>
            <a:picLocks noChangeAspect="1" noChangeArrowheads="1"/>
          </p:cNvPicPr>
          <p:nvPr/>
        </p:nvPicPr>
        <p:blipFill>
          <a:blip r:embed="rId5" cstate="print"/>
          <a:srcRect t="11258"/>
          <a:stretch>
            <a:fillRect/>
          </a:stretch>
        </p:blipFill>
        <p:spPr bwMode="auto">
          <a:xfrm>
            <a:off x="1752600" y="4098605"/>
            <a:ext cx="4038600" cy="2689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530188" y="0"/>
            <a:ext cx="31660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3071813"/>
            <a:ext cx="788670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বিশ্ববিদ্যালয়টি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পশ্চিমবঙ্গ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বীরভূম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বোলপুর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১৯২১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১৯৫১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Left Arrow 2"/>
          <p:cNvSpPr/>
          <p:nvPr/>
        </p:nvSpPr>
        <p:spPr>
          <a:xfrm>
            <a:off x="6113464" y="4191000"/>
            <a:ext cx="4325937" cy="259715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শান্তিনিকেতন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চত্বরে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আশ্রমিকদের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সৌকর্যমন্ডিত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করিয়েছিলেন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1981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42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95600" y="3505200"/>
            <a:ext cx="6781800" cy="2743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304800"/>
            <a:ext cx="67818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1" y="3733800"/>
            <a:ext cx="5708615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সঙ্গীত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’’</a:t>
            </a:r>
          </a:p>
          <a:p>
            <a:pPr algn="ctr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গিয়েছেন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9946" y="695742"/>
            <a:ext cx="554671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১৯১৩</a:t>
            </a:r>
          </a:p>
          <a:p>
            <a:pPr algn="ctr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244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0705" y="924342"/>
            <a:ext cx="10445496" cy="5724644"/>
            <a:chOff x="1060705" y="924342"/>
            <a:chExt cx="10445496" cy="5724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51040" t="12146" r="837" b="6275"/>
            <a:stretch/>
          </p:blipFill>
          <p:spPr>
            <a:xfrm>
              <a:off x="7010401" y="924342"/>
              <a:ext cx="4495800" cy="572464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0705" y="924342"/>
              <a:ext cx="5949696" cy="572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জন্মভূমি 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ঠাকুর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সার্থক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জন্মেছি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সার্থক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তোমায়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ভালোবেসে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।।</a:t>
              </a:r>
            </a:p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রতন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রানির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মতন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শুধু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অঙ্গ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জুড়ায়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ছায়ায়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।।</a:t>
              </a:r>
            </a:p>
            <a:p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বনেতে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গন্ধে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করে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আকুল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গগনে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ওঠে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চাঁদ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হাসি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হেসে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।।</a:t>
              </a:r>
            </a:p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আঁখি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মেলে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জুড়ালো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নয়ন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রেখে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মুদব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নয়ন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p:pic>
        <p:nvPicPr>
          <p:cNvPr id="5" name="Jonmobhumi kobita জন্মভূমি কবিতা Rabindranath Thakur kobita abrittiআবৃত্তি Republic day poem Brat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9645" y="1255776"/>
            <a:ext cx="1837945" cy="1150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8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645</Words>
  <Application>Microsoft Office PowerPoint</Application>
  <PresentationFormat>Widescreen</PresentationFormat>
  <Paragraphs>108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সংক্ষিপ্ত বক্তৃতা 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42</cp:revision>
  <dcterms:created xsi:type="dcterms:W3CDTF">2021-06-29T10:40:01Z</dcterms:created>
  <dcterms:modified xsi:type="dcterms:W3CDTF">2021-06-30T02:58:25Z</dcterms:modified>
</cp:coreProperties>
</file>