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F9779-E4D6-47DA-99DA-BAA52E0C78C2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332B4-247D-4469-A73A-E0AE57904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332B4-247D-4469-A73A-E0AE579040D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jpe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jpe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png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381000"/>
            <a:ext cx="8229600" cy="617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স্বাগতম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86000"/>
            <a:ext cx="5257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79" y="829270"/>
            <a:ext cx="7253641" cy="5199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52400"/>
            <a:ext cx="2291907" cy="1353200"/>
          </a:xfrm>
          <a:prstGeom prst="rect">
            <a:avLst/>
          </a:prstGeom>
        </p:spPr>
      </p:pic>
      <p:pic>
        <p:nvPicPr>
          <p:cNvPr id="5" name="Picture 4" descr="Picture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00200"/>
            <a:ext cx="1536065" cy="822892"/>
          </a:xfrm>
          <a:prstGeom prst="rect">
            <a:avLst/>
          </a:prstGeom>
        </p:spPr>
      </p:pic>
      <p:pic>
        <p:nvPicPr>
          <p:cNvPr id="7" name="Picture 6" descr="Picture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819400"/>
            <a:ext cx="1328818" cy="816797"/>
          </a:xfrm>
          <a:prstGeom prst="rect">
            <a:avLst/>
          </a:prstGeom>
        </p:spPr>
      </p:pic>
      <p:pic>
        <p:nvPicPr>
          <p:cNvPr id="9" name="Picture 8" descr="Picture1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3886200"/>
            <a:ext cx="1408060" cy="822892"/>
          </a:xfrm>
          <a:prstGeom prst="rect">
            <a:avLst/>
          </a:prstGeom>
        </p:spPr>
      </p:pic>
      <p:pic>
        <p:nvPicPr>
          <p:cNvPr id="11" name="Picture 10" descr="Picture1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200" y="5257800"/>
            <a:ext cx="1414155" cy="816797"/>
          </a:xfrm>
          <a:prstGeom prst="rect">
            <a:avLst/>
          </a:prstGeom>
        </p:spPr>
      </p:pic>
      <p:pic>
        <p:nvPicPr>
          <p:cNvPr id="12" name="Picture 11" descr="েদিদত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5200" y="1600200"/>
            <a:ext cx="2514600" cy="885825"/>
          </a:xfrm>
          <a:prstGeom prst="rect">
            <a:avLst/>
          </a:prstGeom>
        </p:spPr>
      </p:pic>
      <p:pic>
        <p:nvPicPr>
          <p:cNvPr id="13" name="Picture 12" descr="1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0" y="2667000"/>
            <a:ext cx="2566987" cy="990600"/>
          </a:xfrm>
          <a:prstGeom prst="rect">
            <a:avLst/>
          </a:prstGeom>
        </p:spPr>
      </p:pic>
      <p:pic>
        <p:nvPicPr>
          <p:cNvPr id="14" name="Picture 13" descr="32.png"/>
          <p:cNvPicPr>
            <a:picLocks noChangeAspect="1"/>
          </p:cNvPicPr>
          <p:nvPr/>
        </p:nvPicPr>
        <p:blipFill>
          <a:blip r:embed="rId9"/>
          <a:srcRect b="12438"/>
          <a:stretch>
            <a:fillRect/>
          </a:stretch>
        </p:blipFill>
        <p:spPr>
          <a:xfrm>
            <a:off x="3429000" y="3962400"/>
            <a:ext cx="2514600" cy="838200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10"/>
          <a:srcRect b="6667"/>
          <a:stretch>
            <a:fillRect/>
          </a:stretch>
        </p:blipFill>
        <p:spPr>
          <a:xfrm>
            <a:off x="3352800" y="5257800"/>
            <a:ext cx="2524125" cy="1066800"/>
          </a:xfrm>
          <a:prstGeom prst="rect">
            <a:avLst/>
          </a:prstGeom>
        </p:spPr>
      </p:pic>
      <p:pic>
        <p:nvPicPr>
          <p:cNvPr id="20" name="Picture 19" descr="Picture15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00800" y="1524000"/>
            <a:ext cx="1438537" cy="816797"/>
          </a:xfrm>
          <a:prstGeom prst="rect">
            <a:avLst/>
          </a:prstGeom>
        </p:spPr>
      </p:pic>
      <p:pic>
        <p:nvPicPr>
          <p:cNvPr id="21" name="Picture 20" descr="Picture16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53200" y="2667000"/>
            <a:ext cx="1328818" cy="822892"/>
          </a:xfrm>
          <a:prstGeom prst="rect">
            <a:avLst/>
          </a:prstGeom>
        </p:spPr>
      </p:pic>
      <p:pic>
        <p:nvPicPr>
          <p:cNvPr id="22" name="Picture 21" descr="Picture17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29400" y="3733800"/>
            <a:ext cx="1383678" cy="822892"/>
          </a:xfrm>
          <a:prstGeom prst="rect">
            <a:avLst/>
          </a:prstGeom>
        </p:spPr>
      </p:pic>
      <p:pic>
        <p:nvPicPr>
          <p:cNvPr id="23" name="Picture 22" descr="Picture18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05600" y="5181600"/>
            <a:ext cx="1231290" cy="816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royai ka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752600"/>
            <a:ext cx="2749069" cy="816797"/>
          </a:xfrm>
          <a:prstGeom prst="rect">
            <a:avLst/>
          </a:prstGeom>
        </p:spPr>
      </p:pic>
      <p:pic>
        <p:nvPicPr>
          <p:cNvPr id="4" name="Picture 3" descr="Picture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352800"/>
            <a:ext cx="7391400" cy="1316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04800"/>
            <a:ext cx="2428875" cy="3505200"/>
          </a:xfrm>
          <a:prstGeom prst="rect">
            <a:avLst/>
          </a:prstGeom>
        </p:spPr>
      </p:pic>
      <p:pic>
        <p:nvPicPr>
          <p:cNvPr id="4" name="Picture 3" descr="a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9600"/>
            <a:ext cx="2971800" cy="29718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/>
          <a:srcRect l="8333" b="10000"/>
          <a:stretch>
            <a:fillRect/>
          </a:stretch>
        </p:blipFill>
        <p:spPr>
          <a:xfrm>
            <a:off x="3657600" y="1447800"/>
            <a:ext cx="990600" cy="838200"/>
          </a:xfrm>
          <a:prstGeom prst="rect">
            <a:avLst/>
          </a:prstGeom>
        </p:spPr>
      </p:pic>
      <p:pic>
        <p:nvPicPr>
          <p:cNvPr id="6" name="Picture 5" descr="a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533400"/>
            <a:ext cx="3190875" cy="3124200"/>
          </a:xfrm>
          <a:prstGeom prst="rect">
            <a:avLst/>
          </a:prstGeom>
        </p:spPr>
      </p:pic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4419600"/>
            <a:ext cx="7696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4419600"/>
            <a:ext cx="8077200" cy="1438537"/>
          </a:xfrm>
          <a:prstGeom prst="rect">
            <a:avLst/>
          </a:prstGeom>
        </p:spPr>
      </p:pic>
      <p:pic>
        <p:nvPicPr>
          <p:cNvPr id="3" name="Picture 2" descr="a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048000" cy="3657600"/>
          </a:xfrm>
          <a:prstGeom prst="rect">
            <a:avLst/>
          </a:prstGeom>
        </p:spPr>
      </p:pic>
      <p:pic>
        <p:nvPicPr>
          <p:cNvPr id="4" name="Picture 3" descr="a1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04800"/>
            <a:ext cx="2667000" cy="3657600"/>
          </a:xfrm>
          <a:prstGeom prst="rect">
            <a:avLst/>
          </a:prstGeom>
        </p:spPr>
      </p:pic>
      <p:pic>
        <p:nvPicPr>
          <p:cNvPr id="5" name="Picture 4" descr="a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04800"/>
            <a:ext cx="2590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4419600"/>
            <a:ext cx="7924801" cy="1438537"/>
          </a:xfrm>
          <a:prstGeom prst="rect">
            <a:avLst/>
          </a:prstGeom>
        </p:spPr>
      </p:pic>
      <p:pic>
        <p:nvPicPr>
          <p:cNvPr id="3" name="Picture 2" descr="a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85800"/>
            <a:ext cx="2724150" cy="2971800"/>
          </a:xfrm>
          <a:prstGeom prst="rect">
            <a:avLst/>
          </a:prstGeom>
        </p:spPr>
      </p:pic>
      <p:pic>
        <p:nvPicPr>
          <p:cNvPr id="4" name="Picture 3" descr="a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85800"/>
            <a:ext cx="2895600" cy="2971800"/>
          </a:xfrm>
          <a:prstGeom prst="rect">
            <a:avLst/>
          </a:prstGeom>
        </p:spPr>
      </p:pic>
      <p:pic>
        <p:nvPicPr>
          <p:cNvPr id="5" name="Picture 4" descr="a2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685800"/>
            <a:ext cx="28575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267200"/>
            <a:ext cx="7924800" cy="1432442"/>
          </a:xfrm>
          <a:prstGeom prst="rect">
            <a:avLst/>
          </a:prstGeom>
        </p:spPr>
      </p:pic>
      <p:pic>
        <p:nvPicPr>
          <p:cNvPr id="7" name="Picture 6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685800"/>
            <a:ext cx="3609975" cy="2819400"/>
          </a:xfrm>
          <a:prstGeom prst="rect">
            <a:avLst/>
          </a:prstGeom>
        </p:spPr>
      </p:pic>
      <p:pic>
        <p:nvPicPr>
          <p:cNvPr id="8" name="Picture 7" descr="32.png"/>
          <p:cNvPicPr>
            <a:picLocks noChangeAspect="1"/>
          </p:cNvPicPr>
          <p:nvPr/>
        </p:nvPicPr>
        <p:blipFill>
          <a:blip r:embed="rId5"/>
          <a:srcRect b="8108"/>
          <a:stretch>
            <a:fillRect/>
          </a:stretch>
        </p:blipFill>
        <p:spPr>
          <a:xfrm>
            <a:off x="6781800" y="685800"/>
            <a:ext cx="2209800" cy="28194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6"/>
          <a:srcRect b="7692"/>
          <a:stretch>
            <a:fillRect/>
          </a:stretch>
        </p:blipFill>
        <p:spPr>
          <a:xfrm>
            <a:off x="152400" y="685800"/>
            <a:ext cx="28956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lo ka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295400"/>
            <a:ext cx="3276600" cy="816797"/>
          </a:xfrm>
          <a:prstGeom prst="rect">
            <a:avLst/>
          </a:prstGeom>
        </p:spPr>
      </p:pic>
      <p:pic>
        <p:nvPicPr>
          <p:cNvPr id="4" name="Picture 3" descr="Picture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124200"/>
            <a:ext cx="7936336" cy="1438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ulyay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990600"/>
            <a:ext cx="2590800" cy="816797"/>
          </a:xfrm>
          <a:prstGeom prst="rect">
            <a:avLst/>
          </a:prstGeom>
        </p:spPr>
      </p:pic>
      <p:pic>
        <p:nvPicPr>
          <p:cNvPr id="5" name="Picture 4" descr="Picture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8043001" cy="2962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ir ka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28600"/>
            <a:ext cx="2517440" cy="816797"/>
          </a:xfrm>
          <a:prstGeom prst="rect">
            <a:avLst/>
          </a:prstGeom>
        </p:spPr>
      </p:pic>
      <p:pic>
        <p:nvPicPr>
          <p:cNvPr id="6" name="Picture 5" descr="Picture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1600"/>
            <a:ext cx="4583813" cy="518117"/>
          </a:xfrm>
          <a:prstGeom prst="rect">
            <a:avLst/>
          </a:prstGeom>
        </p:spPr>
      </p:pic>
      <p:pic>
        <p:nvPicPr>
          <p:cNvPr id="7" name="Picture 6" descr="Picture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1905000"/>
            <a:ext cx="5845581" cy="2310193"/>
          </a:xfrm>
          <a:prstGeom prst="rect">
            <a:avLst/>
          </a:prstGeom>
        </p:spPr>
      </p:pic>
      <p:pic>
        <p:nvPicPr>
          <p:cNvPr id="8" name="Picture 7" descr="Pictur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4648200"/>
            <a:ext cx="7086600" cy="1518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mitali sark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0"/>
            <a:ext cx="2590800" cy="167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" name="Picture 30" descr="Pictur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200400"/>
            <a:ext cx="3200400" cy="20602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3429000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শ্রেণিঃ ৬ষ্ঠ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বিষয়ঃ চারুপাঠ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পাঠঃ জন্মভূমি(কবিতা)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সময়ঃ ৫০মিনিট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61BC4EF-C7B2-4D1C-93FD-E7C2C33DD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1219200"/>
            <a:ext cx="1830985" cy="218049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Picture 6" descr="images (1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95400"/>
            <a:ext cx="191452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071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09600"/>
            <a:ext cx="8305799" cy="5867400"/>
          </a:xfrm>
          <a:prstGeom prst="rect">
            <a:avLst/>
          </a:prstGeom>
        </p:spPr>
      </p:pic>
      <p:pic>
        <p:nvPicPr>
          <p:cNvPr id="8" name="Picture 7" descr="Picture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81000"/>
            <a:ext cx="7275164" cy="292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47800"/>
            <a:ext cx="4809347" cy="743651"/>
          </a:xfrm>
          <a:prstGeom prst="rect">
            <a:avLst/>
          </a:prstGeom>
        </p:spPr>
      </p:pic>
      <p:pic>
        <p:nvPicPr>
          <p:cNvPr id="4" name="Picture 3" descr="a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438400"/>
            <a:ext cx="3200400" cy="3581400"/>
          </a:xfrm>
          <a:prstGeom prst="rect">
            <a:avLst/>
          </a:prstGeom>
        </p:spPr>
      </p:pic>
      <p:pic>
        <p:nvPicPr>
          <p:cNvPr id="5" name="Picture 4" descr="a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2362200"/>
            <a:ext cx="4876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8077200" cy="4114800"/>
          </a:xfrm>
          <a:prstGeom prst="rect">
            <a:avLst/>
          </a:prstGeom>
        </p:spPr>
      </p:pic>
      <p:pic>
        <p:nvPicPr>
          <p:cNvPr id="3" name="Picture 2" descr="a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90600"/>
            <a:ext cx="8077200" cy="4114800"/>
          </a:xfrm>
          <a:prstGeom prst="rect">
            <a:avLst/>
          </a:prstGeom>
        </p:spPr>
      </p:pic>
      <p:pic>
        <p:nvPicPr>
          <p:cNvPr id="4" name="Picture 3" descr="a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066800"/>
            <a:ext cx="8077200" cy="4038600"/>
          </a:xfrm>
          <a:prstGeom prst="rect">
            <a:avLst/>
          </a:prstGeom>
        </p:spPr>
      </p:pic>
      <p:pic>
        <p:nvPicPr>
          <p:cNvPr id="6" name="Picture 5" descr="Pictur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5410200"/>
            <a:ext cx="6096000" cy="749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rot="10800000" flipH="1">
            <a:off x="3581400" y="3886200"/>
            <a:ext cx="210312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Pictur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438400"/>
            <a:ext cx="3041653" cy="1432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repeatCount="indefinite" fill="hold" nodeType="click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i pathsheSh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219200"/>
            <a:ext cx="4191000" cy="1066800"/>
          </a:xfrm>
          <a:prstGeom prst="rect">
            <a:avLst/>
          </a:prstGeom>
        </p:spPr>
      </p:pic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19400"/>
            <a:ext cx="7966814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b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2286000" cy="3429000"/>
          </a:xfrm>
          <a:prstGeom prst="rect">
            <a:avLst/>
          </a:prstGeom>
        </p:spPr>
      </p:pic>
      <p:pic>
        <p:nvPicPr>
          <p:cNvPr id="8" name="Picture 7" descr="Pictur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28600"/>
            <a:ext cx="3200400" cy="816797"/>
          </a:xfrm>
          <a:prstGeom prst="rect">
            <a:avLst/>
          </a:prstGeom>
        </p:spPr>
      </p:pic>
      <p:pic>
        <p:nvPicPr>
          <p:cNvPr id="9" name="Picture 8" descr="Pictur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648200"/>
            <a:ext cx="1950559" cy="518117"/>
          </a:xfrm>
          <a:prstGeom prst="rect">
            <a:avLst/>
          </a:prstGeom>
        </p:spPr>
      </p:pic>
      <p:pic>
        <p:nvPicPr>
          <p:cNvPr id="10" name="Picture 9" descr="Pictur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5181600" cy="883847"/>
          </a:xfrm>
          <a:prstGeom prst="rect">
            <a:avLst/>
          </a:prstGeom>
        </p:spPr>
      </p:pic>
      <p:pic>
        <p:nvPicPr>
          <p:cNvPr id="11" name="Picture 10" descr="Picture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5600" y="2819400"/>
            <a:ext cx="5821199" cy="1255672"/>
          </a:xfrm>
          <a:prstGeom prst="rect">
            <a:avLst/>
          </a:prstGeom>
        </p:spPr>
      </p:pic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1800" y="4495800"/>
            <a:ext cx="5741907" cy="512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kok ka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133600"/>
            <a:ext cx="2819400" cy="816797"/>
          </a:xfrm>
          <a:prstGeom prst="rect">
            <a:avLst/>
          </a:prstGeom>
        </p:spPr>
      </p:pic>
      <p:pic>
        <p:nvPicPr>
          <p:cNvPr id="4" name="Picture 3" descr="Picture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657600"/>
            <a:ext cx="8222825" cy="822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04800"/>
            <a:ext cx="3529292" cy="12130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B4D0995-43BA-4354-AD0B-BD8FC6AFE6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6781800" cy="4522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11</Words>
  <Application>Microsoft Office PowerPoint</Application>
  <PresentationFormat>On-screen Show (4:3)</PresentationFormat>
  <Paragraphs>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53</cp:revision>
  <dcterms:created xsi:type="dcterms:W3CDTF">2006-08-16T00:00:00Z</dcterms:created>
  <dcterms:modified xsi:type="dcterms:W3CDTF">2021-07-19T20:15:17Z</dcterms:modified>
</cp:coreProperties>
</file>