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75" r:id="rId3"/>
    <p:sldId id="276" r:id="rId4"/>
    <p:sldId id="294" r:id="rId5"/>
    <p:sldId id="293" r:id="rId6"/>
    <p:sldId id="288" r:id="rId7"/>
    <p:sldId id="289" r:id="rId8"/>
    <p:sldId id="300" r:id="rId9"/>
    <p:sldId id="281" r:id="rId10"/>
    <p:sldId id="278" r:id="rId11"/>
    <p:sldId id="297" r:id="rId12"/>
    <p:sldId id="261" r:id="rId13"/>
    <p:sldId id="295" r:id="rId14"/>
    <p:sldId id="302" r:id="rId15"/>
    <p:sldId id="296" r:id="rId16"/>
    <p:sldId id="260" r:id="rId17"/>
    <p:sldId id="283" r:id="rId18"/>
    <p:sldId id="30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8CDA-DA6B-4400-AD00-91DDA32F1922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51797-C104-4BE1-8688-B43CFC04B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218-50C2-4709-ACBE-0ABD9A20B2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1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6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6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7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6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2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6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6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386C-45A9-400A-9657-5A8ABFE9A6F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1617-8AA7-49E1-B08F-287504A8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4768075" cy="17728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1563" y="44624"/>
            <a:ext cx="4397272" cy="1772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80" y="2204864"/>
            <a:ext cx="6408712" cy="2204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" y="5112568"/>
            <a:ext cx="4768075" cy="1772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6727" y="5112568"/>
            <a:ext cx="4397272" cy="1772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7" y="24764"/>
            <a:ext cx="3871397" cy="172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03" y="0"/>
            <a:ext cx="3871397" cy="172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" y="5085184"/>
            <a:ext cx="3871397" cy="172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2" y="5112568"/>
            <a:ext cx="3871397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04" y="7573"/>
            <a:ext cx="4680520" cy="687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16" y="-1"/>
            <a:ext cx="4942919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3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410" y="249533"/>
            <a:ext cx="3780684" cy="87521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024" y="1341343"/>
            <a:ext cx="89644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lvl="0"/>
            <a:endParaRPr lang="en-US" sz="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endParaRPr lang="en-US" sz="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endParaRPr lang="en-US" sz="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বহুগুণ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02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7444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9" y="1314277"/>
            <a:ext cx="39020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9" y="2407097"/>
            <a:ext cx="30051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9" y="3487217"/>
            <a:ext cx="72850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9" y="4581128"/>
            <a:ext cx="32734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4" y="5575449"/>
            <a:ext cx="3919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7444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4" y="1124744"/>
            <a:ext cx="80010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4" y="2636912"/>
            <a:ext cx="80772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3" y="5157192"/>
            <a:ext cx="80105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8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3924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7" y="3933056"/>
            <a:ext cx="85689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0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171" y="260648"/>
            <a:ext cx="482453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দলীয়</a:t>
            </a:r>
            <a:r>
              <a:rPr lang="en-GB" sz="4400" dirty="0" smtClean="0"/>
              <a:t> </a:t>
            </a:r>
            <a:r>
              <a:rPr lang="en-GB" sz="4400" dirty="0" err="1" smtClean="0"/>
              <a:t>কাজ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179512" y="2101249"/>
            <a:ext cx="381642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</a:rPr>
              <a:t>দল</a:t>
            </a:r>
            <a:r>
              <a:rPr lang="en-GB" sz="3600" dirty="0" smtClean="0">
                <a:solidFill>
                  <a:srgbClr val="C00000"/>
                </a:solidFill>
              </a:rPr>
              <a:t>: </a:t>
            </a:r>
            <a:r>
              <a:rPr lang="en-GB" sz="3600" dirty="0" err="1" smtClean="0">
                <a:solidFill>
                  <a:srgbClr val="C00000"/>
                </a:solidFill>
              </a:rPr>
              <a:t>মুসআব</a:t>
            </a:r>
            <a:r>
              <a:rPr lang="en-GB" sz="3600" dirty="0" smtClean="0">
                <a:solidFill>
                  <a:srgbClr val="C00000"/>
                </a:solidFill>
              </a:rPr>
              <a:t> (</a:t>
            </a:r>
            <a:r>
              <a:rPr lang="en-GB" sz="3600" dirty="0" err="1" smtClean="0">
                <a:solidFill>
                  <a:srgbClr val="C00000"/>
                </a:solidFill>
              </a:rPr>
              <a:t>রা</a:t>
            </a:r>
            <a:r>
              <a:rPr lang="en-GB" sz="3600" dirty="0" smtClean="0">
                <a:solidFill>
                  <a:srgbClr val="C00000"/>
                </a:solidFill>
              </a:rPr>
              <a:t>.)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0072" y="2048152"/>
            <a:ext cx="3528391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</a:rPr>
              <a:t>দল</a:t>
            </a:r>
            <a:r>
              <a:rPr lang="en-GB" sz="3600" dirty="0" smtClean="0">
                <a:solidFill>
                  <a:srgbClr val="C00000"/>
                </a:solidFill>
              </a:rPr>
              <a:t>: </a:t>
            </a:r>
            <a:r>
              <a:rPr lang="en-GB" sz="3600" dirty="0" err="1" smtClean="0">
                <a:solidFill>
                  <a:srgbClr val="C00000"/>
                </a:solidFill>
              </a:rPr>
              <a:t>হামজা</a:t>
            </a:r>
            <a:r>
              <a:rPr lang="en-GB" sz="3600" dirty="0" smtClean="0">
                <a:solidFill>
                  <a:srgbClr val="C00000"/>
                </a:solidFill>
              </a:rPr>
              <a:t> (</a:t>
            </a:r>
            <a:r>
              <a:rPr lang="en-GB" sz="3600" dirty="0" err="1" smtClean="0">
                <a:solidFill>
                  <a:srgbClr val="C00000"/>
                </a:solidFill>
              </a:rPr>
              <a:t>রা</a:t>
            </a:r>
            <a:r>
              <a:rPr lang="en-GB" sz="3600" dirty="0" smtClean="0">
                <a:solidFill>
                  <a:srgbClr val="C00000"/>
                </a:solidFill>
              </a:rPr>
              <a:t>.)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645023"/>
            <a:ext cx="4176464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b="1" dirty="0">
                <a:solidFill>
                  <a:srgbClr val="C00000"/>
                </a:solidFill>
                <a:sym typeface="Wingdings" pitchFamily="2" charset="2"/>
              </a:rPr>
              <a:t>নেতার আদেশ অমান্য করার </a:t>
            </a:r>
            <a:r>
              <a:rPr lang="en-GB" sz="2400" b="1" dirty="0" err="1">
                <a:solidFill>
                  <a:srgbClr val="C00000"/>
                </a:solidFill>
                <a:sym typeface="Wingdings" pitchFamily="2" charset="2"/>
              </a:rPr>
              <a:t>পরিণতি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sym typeface="Wingdings" pitchFamily="2" charset="2"/>
              </a:rPr>
              <a:t>ব্যাখ্যা</a:t>
            </a:r>
            <a:r>
              <a:rPr lang="en-GB" sz="24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sym typeface="Wingdings" pitchFamily="2" charset="2"/>
              </a:rPr>
              <a:t>কর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।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3645024"/>
            <a:ext cx="396044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আনুগত্যের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3707" y="1030089"/>
            <a:ext cx="194886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/>
              <a:t>সময়</a:t>
            </a:r>
            <a:r>
              <a:rPr lang="en-GB" sz="2000" dirty="0" smtClean="0"/>
              <a:t>: ৫ </a:t>
            </a:r>
            <a:r>
              <a:rPr lang="en-GB" sz="2000" dirty="0" err="1" smtClean="0"/>
              <a:t>মিনিট</a:t>
            </a:r>
            <a:endParaRPr lang="en-GB" sz="2000" dirty="0"/>
          </a:p>
        </p:txBody>
      </p:sp>
      <p:sp>
        <p:nvSpPr>
          <p:cNvPr id="8" name="Down Arrow 7"/>
          <p:cNvSpPr/>
          <p:nvPr/>
        </p:nvSpPr>
        <p:spPr>
          <a:xfrm>
            <a:off x="1835696" y="2893337"/>
            <a:ext cx="504056" cy="751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6732240" y="2840240"/>
            <a:ext cx="504056" cy="804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998" y="1427386"/>
            <a:ext cx="2517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3200" dirty="0" err="1">
                <a:latin typeface="RinkiyMJ" pitchFamily="2" charset="0"/>
                <a:cs typeface="RinkiyMJ" pitchFamily="2" charset="0"/>
              </a:rPr>
              <a:t>Cgv‡bi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 `„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pZv</a:t>
            </a:r>
            <a:endParaRPr lang="en-GB" sz="32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0998" y="2284560"/>
            <a:ext cx="6223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3200" dirty="0" err="1">
                <a:latin typeface="RinkiyMJ" pitchFamily="2" charset="0"/>
                <a:cs typeface="RinkiyMJ" pitchFamily="2" charset="0"/>
              </a:rPr>
              <a:t>Bûw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`‡`i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gw`bv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mb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‡`i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kZ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© f‡½i </a:t>
            </a:r>
            <a:r>
              <a:rPr lang="en-GB" sz="3200" dirty="0" err="1" smtClean="0">
                <a:latin typeface="RinkiyMJ" pitchFamily="2" charset="0"/>
                <a:cs typeface="RinkiyMJ" pitchFamily="2" charset="0"/>
              </a:rPr>
              <a:t>kvw</a:t>
            </a:r>
            <a:r>
              <a:rPr lang="en-GB" sz="2400" dirty="0" err="1" smtClean="0">
                <a:latin typeface="RinkiyMJ" pitchFamily="2" charset="0"/>
                <a:cs typeface="RinkiyMJ" pitchFamily="2" charset="0"/>
              </a:rPr>
              <a:t>স্ত</a:t>
            </a:r>
            <a:endParaRPr lang="en-GB" sz="24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0998" y="3195554"/>
            <a:ext cx="3914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3200" dirty="0" err="1">
                <a:latin typeface="RinkiyMJ" pitchFamily="2" charset="0"/>
                <a:cs typeface="RinkiyMJ" pitchFamily="2" charset="0"/>
              </a:rPr>
              <a:t>Rq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civR‡qi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AwfÁZv</a:t>
            </a:r>
            <a:endParaRPr lang="en-GB" sz="32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998" y="4131658"/>
            <a:ext cx="3653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3200" dirty="0" err="1">
                <a:latin typeface="RinkiyMJ" pitchFamily="2" charset="0"/>
                <a:cs typeface="RinkiyMJ" pitchFamily="2" charset="0"/>
              </a:rPr>
              <a:t>gymwjg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‡`i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exiZ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¡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e„w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×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0998" y="5076473"/>
            <a:ext cx="4596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3200" dirty="0" err="1">
                <a:latin typeface="RinkiyMJ" pitchFamily="2" charset="0"/>
                <a:cs typeface="RinkiyMJ" pitchFamily="2" charset="0"/>
              </a:rPr>
              <a:t>cieZ©x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weR‡qi</a:t>
            </a:r>
            <a:r>
              <a:rPr lang="en-GB" sz="3200" dirty="0">
                <a:latin typeface="RinkiyMJ" pitchFamily="2" charset="0"/>
                <a:cs typeface="RinkiyMJ" pitchFamily="2" charset="0"/>
              </a:rPr>
              <a:t> c_ </a:t>
            </a:r>
            <a:r>
              <a:rPr lang="en-GB" sz="3200" dirty="0" err="1">
                <a:latin typeface="RinkiyMJ" pitchFamily="2" charset="0"/>
                <a:cs typeface="RinkiyMJ" pitchFamily="2" charset="0"/>
              </a:rPr>
              <a:t>D‡b¥vPb</a:t>
            </a:r>
            <a:endParaRPr lang="en-GB" sz="32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6947" y="548680"/>
            <a:ext cx="38232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উহুদ</a:t>
            </a:r>
            <a:r>
              <a:rPr lang="en-GB" sz="2800" dirty="0" smtClean="0"/>
              <a:t> </a:t>
            </a:r>
            <a:r>
              <a:rPr lang="en-GB" sz="2800" dirty="0" err="1" smtClean="0"/>
              <a:t>যুদ্ধের</a:t>
            </a:r>
            <a:r>
              <a:rPr lang="en-GB" sz="2800" dirty="0" smtClean="0"/>
              <a:t> </a:t>
            </a:r>
            <a:r>
              <a:rPr lang="en-GB" sz="2800" dirty="0" err="1" smtClean="0"/>
              <a:t>ফলাফল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6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725"/>
            <a:ext cx="2304256" cy="66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723418"/>
            <a:ext cx="8352926" cy="27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33056"/>
            <a:ext cx="82172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51720" y="422176"/>
            <a:ext cx="4680520" cy="990600"/>
          </a:xfrm>
        </p:spPr>
        <p:txBody>
          <a:bodyPr>
            <a:normAutofit fontScale="90000"/>
          </a:bodyPr>
          <a:lstStyle/>
          <a:p>
            <a:r>
              <a:rPr lang="en-GB" sz="7200" b="1" dirty="0" err="1" smtClean="0">
                <a:solidFill>
                  <a:srgbClr val="0070C0"/>
                </a:solidFill>
                <a:latin typeface="NikoshBAN" pitchFamily="2" charset="0"/>
              </a:rPr>
              <a:t>একক</a:t>
            </a:r>
            <a:r>
              <a:rPr lang="en-GB" sz="7200" b="1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en-GB" sz="7200" b="1" dirty="0" err="1" smtClean="0">
                <a:solidFill>
                  <a:srgbClr val="0070C0"/>
                </a:solidFill>
                <a:latin typeface="NikoshBAN" pitchFamily="2" charset="0"/>
              </a:rPr>
              <a:t>কাজ</a:t>
            </a:r>
            <a:endParaRPr lang="en-US" sz="7200" b="1" dirty="0" smtClean="0">
              <a:solidFill>
                <a:srgbClr val="0070C0"/>
              </a:solidFill>
              <a:latin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86400" y="1417638"/>
            <a:ext cx="685800" cy="1587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67744" y="-100136"/>
            <a:ext cx="152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0" dirty="0">
                <a:solidFill>
                  <a:srgbClr val="FF0000"/>
                </a:solidFill>
                <a:sym typeface="Wingdings 2" pitchFamily="18" charset="2"/>
              </a:rPr>
              <a:t>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166138"/>
            <a:ext cx="69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07504" y="83393"/>
            <a:ext cx="9036496" cy="6657975"/>
            <a:chOff x="152400" y="0"/>
            <a:chExt cx="8810625" cy="6772275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219200" y="5867400"/>
              <a:ext cx="685800" cy="533400"/>
              <a:chOff x="914400" y="914400"/>
              <a:chExt cx="1212897" cy="990600"/>
            </a:xfrm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1" y="1447801"/>
                <a:ext cx="603297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914400"/>
                <a:ext cx="603297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990600"/>
                <a:ext cx="603297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 rot="-1812592">
              <a:off x="338827" y="336677"/>
              <a:ext cx="917575" cy="685800"/>
              <a:chOff x="302079" y="304799"/>
              <a:chExt cx="1986642" cy="2133598"/>
            </a:xfrm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7619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4571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079" y="1219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1600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914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79" y="1295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479" y="13715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1" y="17525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79" y="1676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047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79" y="19811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881" y="9906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6002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7696200" y="0"/>
              <a:ext cx="1222375" cy="1066800"/>
              <a:chOff x="302079" y="304799"/>
              <a:chExt cx="1986642" cy="2133598"/>
            </a:xfrm>
          </p:grpSpPr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7619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4571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079" y="1219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1" y="16001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914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79" y="1295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478" y="1371598"/>
                <a:ext cx="38372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1" y="17525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79" y="1676398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04799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079" y="1981197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881" y="9906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600200"/>
                <a:ext cx="38372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1" y="62484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6143625"/>
              <a:ext cx="3714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64008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791200"/>
              <a:ext cx="7239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5638800"/>
              <a:ext cx="11144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Picture 2" descr="F:\Ahasan Titu\Picture\RS1057_Do homework col-web.jpg"/>
          <p:cNvPicPr>
            <a:picLocks noChangeAspect="1" noChangeArrowheads="1"/>
          </p:cNvPicPr>
          <p:nvPr/>
        </p:nvPicPr>
        <p:blipFill>
          <a:blip r:embed="rId9"/>
          <a:srcRect l="6000"/>
          <a:stretch>
            <a:fillRect/>
          </a:stretch>
        </p:blipFill>
        <p:spPr bwMode="auto">
          <a:xfrm>
            <a:off x="5463182" y="1371429"/>
            <a:ext cx="2864109" cy="16561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8883" y="3027614"/>
            <a:ext cx="708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১. </a:t>
            </a:r>
            <a:r>
              <a:rPr lang="en-GB" sz="2800" dirty="0" err="1" smtClean="0"/>
              <a:t>উহুদ</a:t>
            </a:r>
            <a:r>
              <a:rPr lang="en-GB" sz="2800" dirty="0" smtClean="0"/>
              <a:t> </a:t>
            </a:r>
            <a:r>
              <a:rPr lang="en-GB" sz="2800" dirty="0" err="1" smtClean="0"/>
              <a:t>যুদ্ধের</a:t>
            </a:r>
            <a:r>
              <a:rPr lang="en-GB" sz="2800" dirty="0" smtClean="0"/>
              <a:t> </a:t>
            </a:r>
            <a:r>
              <a:rPr lang="en-GB" sz="2800" dirty="0" err="1" smtClean="0"/>
              <a:t>প্রধান</a:t>
            </a:r>
            <a:r>
              <a:rPr lang="en-GB" sz="2800" dirty="0" smtClean="0"/>
              <a:t> </a:t>
            </a:r>
            <a:r>
              <a:rPr lang="en-GB" sz="2800" dirty="0" err="1" smtClean="0"/>
              <a:t>প্রধান</a:t>
            </a:r>
            <a:r>
              <a:rPr lang="en-GB" sz="2800" dirty="0" smtClean="0"/>
              <a:t> </a:t>
            </a:r>
            <a:r>
              <a:rPr lang="en-GB" sz="2800" dirty="0" err="1" smtClean="0"/>
              <a:t>কারণ</a:t>
            </a:r>
            <a:r>
              <a:rPr lang="en-GB" sz="2800" dirty="0" smtClean="0"/>
              <a:t> </a:t>
            </a:r>
            <a:r>
              <a:rPr lang="en-GB" sz="2800" dirty="0" err="1" smtClean="0"/>
              <a:t>গুলো</a:t>
            </a:r>
            <a:r>
              <a:rPr lang="en-GB" sz="2800" dirty="0" smtClean="0"/>
              <a:t> </a:t>
            </a:r>
            <a:r>
              <a:rPr lang="en-GB" sz="2800" dirty="0" err="1" smtClean="0"/>
              <a:t>লেখ</a:t>
            </a:r>
            <a:r>
              <a:rPr lang="en-GB" sz="2800" dirty="0" smtClean="0"/>
              <a:t>।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8883" y="3756783"/>
            <a:ext cx="626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২. </a:t>
            </a:r>
            <a:r>
              <a:rPr lang="en-GB" sz="2800" dirty="0" err="1" smtClean="0"/>
              <a:t>উহুদ</a:t>
            </a:r>
            <a:r>
              <a:rPr lang="en-GB" sz="2800" dirty="0" smtClean="0"/>
              <a:t> </a:t>
            </a:r>
            <a:r>
              <a:rPr lang="en-GB" sz="2800" dirty="0" err="1" smtClean="0"/>
              <a:t>যুদ্ধের</a:t>
            </a:r>
            <a:r>
              <a:rPr lang="en-GB" sz="2800" dirty="0" smtClean="0"/>
              <a:t> </a:t>
            </a:r>
            <a:r>
              <a:rPr lang="en-GB" sz="2800" dirty="0" err="1" smtClean="0"/>
              <a:t>পরোক্ষ</a:t>
            </a:r>
            <a:r>
              <a:rPr lang="en-GB" sz="2800" dirty="0" smtClean="0"/>
              <a:t> </a:t>
            </a:r>
            <a:r>
              <a:rPr lang="en-GB" sz="2800" dirty="0" err="1" smtClean="0"/>
              <a:t>ফলাফল</a:t>
            </a:r>
            <a:r>
              <a:rPr lang="en-GB" sz="2800" dirty="0" smtClean="0"/>
              <a:t> </a:t>
            </a:r>
            <a:r>
              <a:rPr lang="en-GB" sz="2800" dirty="0" err="1" smtClean="0"/>
              <a:t>কি</a:t>
            </a:r>
            <a:r>
              <a:rPr lang="en-GB" sz="2800" dirty="0" smtClean="0"/>
              <a:t> </a:t>
            </a:r>
            <a:r>
              <a:rPr lang="en-GB" sz="2800" dirty="0" err="1" smtClean="0"/>
              <a:t>কি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18883" y="1916832"/>
            <a:ext cx="194886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সময়</a:t>
            </a:r>
            <a:r>
              <a:rPr lang="en-GB" dirty="0" smtClean="0"/>
              <a:t>: ৫ </a:t>
            </a:r>
            <a:r>
              <a:rPr lang="en-GB" dirty="0" err="1" smtClean="0"/>
              <a:t>মিনিট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6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69" y="143954"/>
            <a:ext cx="8916966" cy="124690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575918"/>
            <a:ext cx="882808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জয়-পরাজয়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সমান-সমান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 descr="imag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7"/>
          <a:stretch>
            <a:fillRect/>
          </a:stretch>
        </p:blipFill>
        <p:spPr bwMode="auto">
          <a:xfrm>
            <a:off x="4716016" y="1196753"/>
            <a:ext cx="3344118" cy="225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91683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 smtClean="0">
                <a:solidFill>
                  <a:srgbClr val="FFC000"/>
                </a:solidFill>
              </a:rPr>
              <a:t>সবাইকে</a:t>
            </a:r>
            <a:r>
              <a:rPr lang="en-GB" sz="9600" dirty="0" smtClean="0">
                <a:solidFill>
                  <a:srgbClr val="FFC000"/>
                </a:solidFill>
              </a:rPr>
              <a:t> </a:t>
            </a:r>
            <a:r>
              <a:rPr lang="en-GB" sz="9600" dirty="0" err="1" smtClean="0">
                <a:solidFill>
                  <a:srgbClr val="FFC000"/>
                </a:solidFill>
              </a:rPr>
              <a:t>ধন্যবাদ</a:t>
            </a:r>
            <a:endParaRPr lang="en-GB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14908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রাশেদুল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IN" sz="2800" b="1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দেয়াড়া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যুগিহাটি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আমিনিয়া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রূপসা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4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০১৯১৪ ৯৯ ৪৫ ০২</a:t>
            </a:r>
          </a:p>
          <a:p>
            <a:pPr lvl="0" algn="ctr"/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rashed333jnu@gmail.com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8513" y="397944"/>
            <a:ext cx="5410200" cy="3442478"/>
            <a:chOff x="1676400" y="304801"/>
            <a:chExt cx="5410200" cy="3442478"/>
          </a:xfrm>
        </p:grpSpPr>
        <p:sp>
          <p:nvSpPr>
            <p:cNvPr id="3" name="Rectangle 2"/>
            <p:cNvSpPr/>
            <p:nvPr/>
          </p:nvSpPr>
          <p:spPr>
            <a:xfrm>
              <a:off x="1676400" y="304801"/>
              <a:ext cx="5410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5400" b="1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IN" sz="5400" b="1" dirty="0" smtClean="0">
                  <a:ln w="0"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220180128_194201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1232679"/>
              <a:ext cx="2667000" cy="2514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972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446" y="2209502"/>
            <a:ext cx="8691645" cy="3125246"/>
            <a:chOff x="185446" y="2209502"/>
            <a:chExt cx="8691645" cy="31252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8701">
              <a:off x="185446" y="2209502"/>
              <a:ext cx="2161935" cy="31252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6710" flipH="1">
              <a:off x="6803995" y="2273715"/>
              <a:ext cx="2073096" cy="29968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1371600" y="76201"/>
            <a:ext cx="6324600" cy="1981199"/>
          </a:xfrm>
          <a:prstGeom prst="flowChartTerminato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bn-IN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১০ম 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26876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21328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গিরি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মোতায়েন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21297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2060"/>
                </a:solidFill>
              </a:rPr>
              <a:t>উহুদ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যুদ্ধে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কুরাইশ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নেতা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ছিলেন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4293096"/>
            <a:ext cx="6660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dirty="0" err="1" smtClean="0">
                <a:solidFill>
                  <a:srgbClr val="C00000"/>
                </a:solidFill>
                <a:latin typeface="SutonnyMJ"/>
                <a:cs typeface="SutonnyMJ"/>
              </a:rPr>
              <a:t>কত</a:t>
            </a:r>
            <a:r>
              <a:rPr lang="en-GB" sz="2400" b="1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utonnyMJ"/>
                <a:cs typeface="SutonnyMJ"/>
              </a:rPr>
              <a:t>জন</a:t>
            </a:r>
            <a:r>
              <a:rPr lang="en-GB" sz="2400" b="1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utonnyMJ"/>
                <a:cs typeface="SutonnyMJ"/>
              </a:rPr>
              <a:t>মুসলিম</a:t>
            </a:r>
            <a:r>
              <a:rPr lang="en-GB" sz="2400" b="1" dirty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utonnyMJ"/>
                <a:cs typeface="SutonnyMJ"/>
              </a:rPr>
              <a:t>বর্মধারী</a:t>
            </a:r>
            <a:r>
              <a:rPr lang="en-GB" sz="2400" b="1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utonnyMJ"/>
                <a:cs typeface="SutonnyMJ"/>
              </a:rPr>
              <a:t>সৈন্য</a:t>
            </a:r>
            <a:r>
              <a:rPr lang="en-GB" sz="2400" b="1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utonnyMJ"/>
                <a:cs typeface="SutonnyMJ"/>
              </a:rPr>
              <a:t>যুদ্ধ</a:t>
            </a:r>
            <a:r>
              <a:rPr lang="en-GB" sz="2400" b="1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utonnyMJ"/>
                <a:cs typeface="SutonnyMJ"/>
              </a:rPr>
              <a:t>করে</a:t>
            </a:r>
            <a:r>
              <a:rPr lang="en-GB" sz="2400" b="1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5157192"/>
            <a:ext cx="7528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dirty="0" err="1" smtClean="0">
                <a:solidFill>
                  <a:srgbClr val="002060"/>
                </a:solidFill>
              </a:rPr>
              <a:t>কুরাইশ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বাহিনীতে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কতজন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উষ্ট্ররোহী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সৈন্য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ছিল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690" y="40268"/>
            <a:ext cx="358447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</a:rPr>
              <a:t>পূর্বপাঠ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4000" dirty="0" err="1" smtClean="0">
                <a:solidFill>
                  <a:srgbClr val="002060"/>
                </a:solidFill>
              </a:rPr>
              <a:t>মূল্যায়ণ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32656"/>
            <a:ext cx="216024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70C0"/>
                </a:solidFill>
              </a:rPr>
              <a:t>উত্তরের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2400" b="1" dirty="0" err="1" smtClean="0">
                <a:solidFill>
                  <a:srgbClr val="0070C0"/>
                </a:solidFill>
              </a:rPr>
              <a:t>জন্য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ক্লিক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1556792"/>
            <a:ext cx="158417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১০০০জন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492896"/>
            <a:ext cx="12961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৫০ </a:t>
            </a:r>
            <a:r>
              <a:rPr lang="en-GB" sz="2400" b="1" dirty="0" err="1" smtClean="0">
                <a:solidFill>
                  <a:srgbClr val="002060"/>
                </a:solidFill>
              </a:rPr>
              <a:t>জন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3429000"/>
            <a:ext cx="22322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</a:rPr>
              <a:t>আবু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সুফিয়ান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9487" y="4517420"/>
            <a:ext cx="164772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১০০ </a:t>
            </a:r>
            <a:r>
              <a:rPr lang="en-GB" sz="2400" b="1" dirty="0" err="1" smtClean="0">
                <a:solidFill>
                  <a:schemeClr val="accent5"/>
                </a:solidFill>
              </a:rPr>
              <a:t>জন</a:t>
            </a:r>
            <a:endParaRPr lang="en-GB" sz="2400" b="1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2705" y="5618856"/>
            <a:ext cx="165618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৩০০ </a:t>
            </a:r>
            <a:r>
              <a:rPr lang="en-GB" sz="2400" b="1" dirty="0" err="1" smtClean="0">
                <a:solidFill>
                  <a:srgbClr val="C00000"/>
                </a:solidFill>
              </a:rPr>
              <a:t>জন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332656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সময়</a:t>
            </a:r>
            <a:r>
              <a:rPr lang="en-GB" dirty="0" smtClean="0"/>
              <a:t>: ৫ </a:t>
            </a:r>
            <a:r>
              <a:rPr lang="en-GB" dirty="0" err="1" smtClean="0"/>
              <a:t>মিনিট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1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Untitle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416824" cy="48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83316"/>
            <a:ext cx="45738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2060"/>
                </a:solidFill>
              </a:rPr>
              <a:t>নিচের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</a:rPr>
              <a:t>ছবি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</a:rPr>
              <a:t>লক্ষ্য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</a:rPr>
              <a:t>কর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2204864"/>
            <a:ext cx="13681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624" y="1785010"/>
            <a:ext cx="2952328" cy="707886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3200" b="1" dirty="0">
                <a:solidFill>
                  <a:srgbClr val="00B050"/>
                </a:solidFill>
              </a:rPr>
              <a:t> </a:t>
            </a:r>
            <a:r>
              <a:rPr lang="bn-BD" sz="4000" b="1" dirty="0">
                <a:solidFill>
                  <a:srgbClr val="00B050"/>
                </a:solidFill>
              </a:rPr>
              <a:t>গিরিপথ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972" y="6021288"/>
            <a:ext cx="61367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002060"/>
                </a:solidFill>
              </a:rPr>
              <a:t>ছবি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দেখে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কি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বুঝলে</a:t>
            </a:r>
            <a:r>
              <a:rPr lang="en-GB" sz="3200" dirty="0" smtClean="0">
                <a:solidFill>
                  <a:srgbClr val="002060"/>
                </a:solidFill>
              </a:rPr>
              <a:t>?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0"/>
            <a:ext cx="916296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3356992"/>
            <a:ext cx="916296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5460"/>
            <a:ext cx="45738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/>
              <a:t>নিচের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ছবি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লক্ষ্য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কর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94159" y="6294381"/>
            <a:ext cx="61367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002060"/>
                </a:solidFill>
              </a:rPr>
              <a:t>ছবি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দেখে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কি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বুঝলে</a:t>
            </a:r>
            <a:r>
              <a:rPr lang="en-GB" sz="3200" dirty="0" smtClean="0">
                <a:solidFill>
                  <a:srgbClr val="002060"/>
                </a:solidFill>
              </a:rPr>
              <a:t>?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9"/>
            <a:ext cx="9144001" cy="687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1393" y="152451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FF00"/>
                </a:solidFill>
              </a:rPr>
              <a:t>মুসলিম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বাহিনীর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চরম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দূরাবস্থা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5460"/>
            <a:ext cx="45738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/>
              <a:t>নিচের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ছবি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লক্ষ্য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কর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60972" y="6021288"/>
            <a:ext cx="61367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002060"/>
                </a:solidFill>
              </a:rPr>
              <a:t>ছবি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দেখে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কি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বুঝলে</a:t>
            </a:r>
            <a:r>
              <a:rPr lang="en-GB" sz="3200" dirty="0" smtClean="0">
                <a:solidFill>
                  <a:srgbClr val="002060"/>
                </a:solidFill>
              </a:rPr>
              <a:t>?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1413" y="698480"/>
            <a:ext cx="6846912" cy="107721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</a:rPr>
              <a:t>উহুদ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</a:rPr>
              <a:t>পাহাড়ের উপর রাসুল (সঃ) সহ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</a:rPr>
              <a:t>মুসলিম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</a:rPr>
              <a:t>বাহিনী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</a:rPr>
              <a:t>আশ্রয় নেন </a:t>
            </a:r>
            <a:endParaRPr lang="en-US" sz="3200" b="1" dirty="0">
              <a:solidFill>
                <a:srgbClr val="C00000"/>
              </a:solidFill>
              <a:latin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7739" y="1772816"/>
            <a:ext cx="8280920" cy="4608512"/>
            <a:chOff x="251521" y="1772816"/>
            <a:chExt cx="8280920" cy="3906837"/>
          </a:xfrm>
        </p:grpSpPr>
        <p:pic>
          <p:nvPicPr>
            <p:cNvPr id="4" name="Picture 3" descr="dchayablog_1200868853_1-UHUD3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772816"/>
              <a:ext cx="4396678" cy="390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5" descr="muhammad-name-on-uhud-cop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9" y="1775259"/>
              <a:ext cx="5328592" cy="390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483768" y="25460"/>
            <a:ext cx="45738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2060"/>
                </a:solidFill>
              </a:rPr>
              <a:t>নিচের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</a:rPr>
              <a:t>ছবি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</a:rPr>
              <a:t>লক্ষ্য</a:t>
            </a: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</a:rPr>
              <a:t>কর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972" y="6021288"/>
            <a:ext cx="61367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002060"/>
                </a:solidFill>
              </a:rPr>
              <a:t>ছবি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দেখে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কি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বুঝলে</a:t>
            </a:r>
            <a:r>
              <a:rPr lang="en-GB" sz="3200" dirty="0" smtClean="0">
                <a:solidFill>
                  <a:srgbClr val="002060"/>
                </a:solidFill>
              </a:rPr>
              <a:t>?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67695" cy="1628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অধ্যায়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 ২ (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হযরত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মুহাম্মদ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(স.)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এর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মদিনা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জীবন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 ৬২২-৬৩২)।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358733"/>
            <a:ext cx="916769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উহুদ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বিপর্যয়ের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7995" y="4510861"/>
            <a:ext cx="2743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/>
              <a:t>লেকচার</a:t>
            </a:r>
            <a:r>
              <a:rPr lang="en-GB" sz="3600" dirty="0" smtClean="0"/>
              <a:t>: ০২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2855"/>
            <a:ext cx="9167695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3200" dirty="0" smtClean="0"/>
              <a:t>২য় </a:t>
            </a:r>
            <a:r>
              <a:rPr lang="en-GB" sz="3200" dirty="0" err="1" smtClean="0"/>
              <a:t>পরিচ্ছেদ</a:t>
            </a:r>
            <a:r>
              <a:rPr lang="en-GB" sz="3200" dirty="0" smtClean="0"/>
              <a:t>: </a:t>
            </a:r>
            <a:r>
              <a:rPr lang="en-GB" sz="3200" dirty="0" err="1" smtClean="0"/>
              <a:t>যুদ্ধনীতি</a:t>
            </a:r>
            <a:endParaRPr lang="en-GB" sz="3200" dirty="0" smtClean="0"/>
          </a:p>
          <a:p>
            <a:pPr algn="ctr"/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0" y="6237312"/>
            <a:ext cx="9150927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347668"/>
            <a:ext cx="9144000" cy="529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 flipH="1">
            <a:off x="4860032" y="1628800"/>
            <a:ext cx="2736304" cy="1729932"/>
          </a:xfrm>
          <a:custGeom>
            <a:avLst/>
            <a:gdLst>
              <a:gd name="connsiteX0" fmla="*/ 551742 w 2220522"/>
              <a:gd name="connsiteY0" fmla="*/ 29905 h 5140886"/>
              <a:gd name="connsiteX1" fmla="*/ 445062 w 2220522"/>
              <a:gd name="connsiteY1" fmla="*/ 75625 h 5140886"/>
              <a:gd name="connsiteX2" fmla="*/ 391722 w 2220522"/>
              <a:gd name="connsiteY2" fmla="*/ 121345 h 5140886"/>
              <a:gd name="connsiteX3" fmla="*/ 376482 w 2220522"/>
              <a:gd name="connsiteY3" fmla="*/ 159445 h 5140886"/>
              <a:gd name="connsiteX4" fmla="*/ 391722 w 2220522"/>
              <a:gd name="connsiteY4" fmla="*/ 327085 h 5140886"/>
              <a:gd name="connsiteX5" fmla="*/ 399342 w 2220522"/>
              <a:gd name="connsiteY5" fmla="*/ 357565 h 5140886"/>
              <a:gd name="connsiteX6" fmla="*/ 414582 w 2220522"/>
              <a:gd name="connsiteY6" fmla="*/ 403285 h 5140886"/>
              <a:gd name="connsiteX7" fmla="*/ 422202 w 2220522"/>
              <a:gd name="connsiteY7" fmla="*/ 426145 h 5140886"/>
              <a:gd name="connsiteX8" fmla="*/ 437442 w 2220522"/>
              <a:gd name="connsiteY8" fmla="*/ 487105 h 5140886"/>
              <a:gd name="connsiteX9" fmla="*/ 452682 w 2220522"/>
              <a:gd name="connsiteY9" fmla="*/ 532825 h 5140886"/>
              <a:gd name="connsiteX10" fmla="*/ 422202 w 2220522"/>
              <a:gd name="connsiteY10" fmla="*/ 890965 h 5140886"/>
              <a:gd name="connsiteX11" fmla="*/ 391722 w 2220522"/>
              <a:gd name="connsiteY11" fmla="*/ 1073845 h 5140886"/>
              <a:gd name="connsiteX12" fmla="*/ 376482 w 2220522"/>
              <a:gd name="connsiteY12" fmla="*/ 1203385 h 5140886"/>
              <a:gd name="connsiteX13" fmla="*/ 361242 w 2220522"/>
              <a:gd name="connsiteY13" fmla="*/ 1226245 h 5140886"/>
              <a:gd name="connsiteX14" fmla="*/ 353622 w 2220522"/>
              <a:gd name="connsiteY14" fmla="*/ 1249105 h 5140886"/>
              <a:gd name="connsiteX15" fmla="*/ 323142 w 2220522"/>
              <a:gd name="connsiteY15" fmla="*/ 1294825 h 5140886"/>
              <a:gd name="connsiteX16" fmla="*/ 307902 w 2220522"/>
              <a:gd name="connsiteY16" fmla="*/ 1317685 h 5140886"/>
              <a:gd name="connsiteX17" fmla="*/ 292662 w 2220522"/>
              <a:gd name="connsiteY17" fmla="*/ 1340545 h 5140886"/>
              <a:gd name="connsiteX18" fmla="*/ 277422 w 2220522"/>
              <a:gd name="connsiteY18" fmla="*/ 1431985 h 5140886"/>
              <a:gd name="connsiteX19" fmla="*/ 262182 w 2220522"/>
              <a:gd name="connsiteY19" fmla="*/ 1470085 h 5140886"/>
              <a:gd name="connsiteX20" fmla="*/ 246942 w 2220522"/>
              <a:gd name="connsiteY20" fmla="*/ 1553905 h 5140886"/>
              <a:gd name="connsiteX21" fmla="*/ 216462 w 2220522"/>
              <a:gd name="connsiteY21" fmla="*/ 1614865 h 5140886"/>
              <a:gd name="connsiteX22" fmla="*/ 201222 w 2220522"/>
              <a:gd name="connsiteY22" fmla="*/ 1645345 h 5140886"/>
              <a:gd name="connsiteX23" fmla="*/ 193602 w 2220522"/>
              <a:gd name="connsiteY23" fmla="*/ 1881565 h 5140886"/>
              <a:gd name="connsiteX24" fmla="*/ 231702 w 2220522"/>
              <a:gd name="connsiteY24" fmla="*/ 1942525 h 5140886"/>
              <a:gd name="connsiteX25" fmla="*/ 254562 w 2220522"/>
              <a:gd name="connsiteY25" fmla="*/ 2011105 h 5140886"/>
              <a:gd name="connsiteX26" fmla="*/ 315522 w 2220522"/>
              <a:gd name="connsiteY26" fmla="*/ 2102545 h 5140886"/>
              <a:gd name="connsiteX27" fmla="*/ 361242 w 2220522"/>
              <a:gd name="connsiteY27" fmla="*/ 2171125 h 5140886"/>
              <a:gd name="connsiteX28" fmla="*/ 376482 w 2220522"/>
              <a:gd name="connsiteY28" fmla="*/ 2209225 h 5140886"/>
              <a:gd name="connsiteX29" fmla="*/ 391722 w 2220522"/>
              <a:gd name="connsiteY29" fmla="*/ 2239705 h 5140886"/>
              <a:gd name="connsiteX30" fmla="*/ 406962 w 2220522"/>
              <a:gd name="connsiteY30" fmla="*/ 2331145 h 5140886"/>
              <a:gd name="connsiteX31" fmla="*/ 422202 w 2220522"/>
              <a:gd name="connsiteY31" fmla="*/ 2354005 h 5140886"/>
              <a:gd name="connsiteX32" fmla="*/ 475542 w 2220522"/>
              <a:gd name="connsiteY32" fmla="*/ 2475925 h 5140886"/>
              <a:gd name="connsiteX33" fmla="*/ 475542 w 2220522"/>
              <a:gd name="connsiteY33" fmla="*/ 2475925 h 5140886"/>
              <a:gd name="connsiteX34" fmla="*/ 490782 w 2220522"/>
              <a:gd name="connsiteY34" fmla="*/ 2521645 h 5140886"/>
              <a:gd name="connsiteX35" fmla="*/ 506022 w 2220522"/>
              <a:gd name="connsiteY35" fmla="*/ 2574985 h 5140886"/>
              <a:gd name="connsiteX36" fmla="*/ 513642 w 2220522"/>
              <a:gd name="connsiteY36" fmla="*/ 2681665 h 5140886"/>
              <a:gd name="connsiteX37" fmla="*/ 521262 w 2220522"/>
              <a:gd name="connsiteY37" fmla="*/ 2757865 h 5140886"/>
              <a:gd name="connsiteX38" fmla="*/ 528882 w 2220522"/>
              <a:gd name="connsiteY38" fmla="*/ 2872165 h 5140886"/>
              <a:gd name="connsiteX39" fmla="*/ 513642 w 2220522"/>
              <a:gd name="connsiteY39" fmla="*/ 3039805 h 5140886"/>
              <a:gd name="connsiteX40" fmla="*/ 483162 w 2220522"/>
              <a:gd name="connsiteY40" fmla="*/ 3100765 h 5140886"/>
              <a:gd name="connsiteX41" fmla="*/ 475542 w 2220522"/>
              <a:gd name="connsiteY41" fmla="*/ 3123625 h 5140886"/>
              <a:gd name="connsiteX42" fmla="*/ 460302 w 2220522"/>
              <a:gd name="connsiteY42" fmla="*/ 3192205 h 5140886"/>
              <a:gd name="connsiteX43" fmla="*/ 445062 w 2220522"/>
              <a:gd name="connsiteY43" fmla="*/ 3222685 h 5140886"/>
              <a:gd name="connsiteX44" fmla="*/ 399342 w 2220522"/>
              <a:gd name="connsiteY44" fmla="*/ 3397945 h 5140886"/>
              <a:gd name="connsiteX45" fmla="*/ 406962 w 2220522"/>
              <a:gd name="connsiteY45" fmla="*/ 3443665 h 5140886"/>
              <a:gd name="connsiteX46" fmla="*/ 422202 w 2220522"/>
              <a:gd name="connsiteY46" fmla="*/ 3474145 h 5140886"/>
              <a:gd name="connsiteX47" fmla="*/ 445062 w 2220522"/>
              <a:gd name="connsiteY47" fmla="*/ 3550345 h 5140886"/>
              <a:gd name="connsiteX48" fmla="*/ 429822 w 2220522"/>
              <a:gd name="connsiteY48" fmla="*/ 3702745 h 5140886"/>
              <a:gd name="connsiteX49" fmla="*/ 414582 w 2220522"/>
              <a:gd name="connsiteY49" fmla="*/ 3733225 h 5140886"/>
              <a:gd name="connsiteX50" fmla="*/ 376482 w 2220522"/>
              <a:gd name="connsiteY50" fmla="*/ 3756085 h 5140886"/>
              <a:gd name="connsiteX51" fmla="*/ 323142 w 2220522"/>
              <a:gd name="connsiteY51" fmla="*/ 3847525 h 5140886"/>
              <a:gd name="connsiteX52" fmla="*/ 346002 w 2220522"/>
              <a:gd name="connsiteY52" fmla="*/ 3908485 h 5140886"/>
              <a:gd name="connsiteX53" fmla="*/ 384102 w 2220522"/>
              <a:gd name="connsiteY53" fmla="*/ 3969445 h 5140886"/>
              <a:gd name="connsiteX54" fmla="*/ 391722 w 2220522"/>
              <a:gd name="connsiteY54" fmla="*/ 4015165 h 5140886"/>
              <a:gd name="connsiteX55" fmla="*/ 406962 w 2220522"/>
              <a:gd name="connsiteY55" fmla="*/ 4060885 h 5140886"/>
              <a:gd name="connsiteX56" fmla="*/ 422202 w 2220522"/>
              <a:gd name="connsiteY56" fmla="*/ 4167565 h 5140886"/>
              <a:gd name="connsiteX57" fmla="*/ 437442 w 2220522"/>
              <a:gd name="connsiteY57" fmla="*/ 4190425 h 5140886"/>
              <a:gd name="connsiteX58" fmla="*/ 429822 w 2220522"/>
              <a:gd name="connsiteY58" fmla="*/ 4312345 h 5140886"/>
              <a:gd name="connsiteX59" fmla="*/ 399342 w 2220522"/>
              <a:gd name="connsiteY59" fmla="*/ 4358065 h 5140886"/>
              <a:gd name="connsiteX60" fmla="*/ 384102 w 2220522"/>
              <a:gd name="connsiteY60" fmla="*/ 4380925 h 5140886"/>
              <a:gd name="connsiteX61" fmla="*/ 368862 w 2220522"/>
              <a:gd name="connsiteY61" fmla="*/ 4411405 h 5140886"/>
              <a:gd name="connsiteX62" fmla="*/ 338382 w 2220522"/>
              <a:gd name="connsiteY62" fmla="*/ 4441885 h 5140886"/>
              <a:gd name="connsiteX63" fmla="*/ 330762 w 2220522"/>
              <a:gd name="connsiteY63" fmla="*/ 4609525 h 5140886"/>
              <a:gd name="connsiteX64" fmla="*/ 346002 w 2220522"/>
              <a:gd name="connsiteY64" fmla="*/ 4655245 h 5140886"/>
              <a:gd name="connsiteX65" fmla="*/ 323142 w 2220522"/>
              <a:gd name="connsiteY65" fmla="*/ 4685725 h 5140886"/>
              <a:gd name="connsiteX66" fmla="*/ 292662 w 2220522"/>
              <a:gd name="connsiteY66" fmla="*/ 4693345 h 5140886"/>
              <a:gd name="connsiteX67" fmla="*/ 262182 w 2220522"/>
              <a:gd name="connsiteY67" fmla="*/ 4708585 h 5140886"/>
              <a:gd name="connsiteX68" fmla="*/ 231702 w 2220522"/>
              <a:gd name="connsiteY68" fmla="*/ 4731445 h 5140886"/>
              <a:gd name="connsiteX69" fmla="*/ 185982 w 2220522"/>
              <a:gd name="connsiteY69" fmla="*/ 4746685 h 5140886"/>
              <a:gd name="connsiteX70" fmla="*/ 132642 w 2220522"/>
              <a:gd name="connsiteY70" fmla="*/ 4792405 h 5140886"/>
              <a:gd name="connsiteX71" fmla="*/ 102162 w 2220522"/>
              <a:gd name="connsiteY71" fmla="*/ 4838125 h 5140886"/>
              <a:gd name="connsiteX72" fmla="*/ 56442 w 2220522"/>
              <a:gd name="connsiteY72" fmla="*/ 4876225 h 5140886"/>
              <a:gd name="connsiteX73" fmla="*/ 25962 w 2220522"/>
              <a:gd name="connsiteY73" fmla="*/ 4921945 h 5140886"/>
              <a:gd name="connsiteX74" fmla="*/ 10722 w 2220522"/>
              <a:gd name="connsiteY74" fmla="*/ 4944805 h 5140886"/>
              <a:gd name="connsiteX75" fmla="*/ 18342 w 2220522"/>
              <a:gd name="connsiteY75" fmla="*/ 5051485 h 5140886"/>
              <a:gd name="connsiteX76" fmla="*/ 79302 w 2220522"/>
              <a:gd name="connsiteY76" fmla="*/ 5059105 h 5140886"/>
              <a:gd name="connsiteX77" fmla="*/ 117402 w 2220522"/>
              <a:gd name="connsiteY77" fmla="*/ 5066725 h 5140886"/>
              <a:gd name="connsiteX78" fmla="*/ 178362 w 2220522"/>
              <a:gd name="connsiteY78" fmla="*/ 5081965 h 5140886"/>
              <a:gd name="connsiteX79" fmla="*/ 224082 w 2220522"/>
              <a:gd name="connsiteY79" fmla="*/ 5104825 h 5140886"/>
              <a:gd name="connsiteX80" fmla="*/ 246942 w 2220522"/>
              <a:gd name="connsiteY80" fmla="*/ 5120065 h 5140886"/>
              <a:gd name="connsiteX81" fmla="*/ 323142 w 2220522"/>
              <a:gd name="connsiteY81" fmla="*/ 5135305 h 5140886"/>
              <a:gd name="connsiteX82" fmla="*/ 544122 w 2220522"/>
              <a:gd name="connsiteY82" fmla="*/ 5104825 h 5140886"/>
              <a:gd name="connsiteX83" fmla="*/ 566982 w 2220522"/>
              <a:gd name="connsiteY83" fmla="*/ 5089585 h 5140886"/>
              <a:gd name="connsiteX84" fmla="*/ 589842 w 2220522"/>
              <a:gd name="connsiteY84" fmla="*/ 5059105 h 5140886"/>
              <a:gd name="connsiteX85" fmla="*/ 688902 w 2220522"/>
              <a:gd name="connsiteY85" fmla="*/ 5066725 h 5140886"/>
              <a:gd name="connsiteX86" fmla="*/ 711762 w 2220522"/>
              <a:gd name="connsiteY86" fmla="*/ 5081965 h 5140886"/>
              <a:gd name="connsiteX87" fmla="*/ 848922 w 2220522"/>
              <a:gd name="connsiteY87" fmla="*/ 5112445 h 5140886"/>
              <a:gd name="connsiteX88" fmla="*/ 1092762 w 2220522"/>
              <a:gd name="connsiteY88" fmla="*/ 5127685 h 5140886"/>
              <a:gd name="connsiteX89" fmla="*/ 1146102 w 2220522"/>
              <a:gd name="connsiteY89" fmla="*/ 5097205 h 5140886"/>
              <a:gd name="connsiteX90" fmla="*/ 1176582 w 2220522"/>
              <a:gd name="connsiteY90" fmla="*/ 5081965 h 5140886"/>
              <a:gd name="connsiteX91" fmla="*/ 1199442 w 2220522"/>
              <a:gd name="connsiteY91" fmla="*/ 5066725 h 5140886"/>
              <a:gd name="connsiteX92" fmla="*/ 1268022 w 2220522"/>
              <a:gd name="connsiteY92" fmla="*/ 5036245 h 5140886"/>
              <a:gd name="connsiteX93" fmla="*/ 1344222 w 2220522"/>
              <a:gd name="connsiteY93" fmla="*/ 5043865 h 5140886"/>
              <a:gd name="connsiteX94" fmla="*/ 1397562 w 2220522"/>
              <a:gd name="connsiteY94" fmla="*/ 5059105 h 5140886"/>
              <a:gd name="connsiteX95" fmla="*/ 1450902 w 2220522"/>
              <a:gd name="connsiteY95" fmla="*/ 5066725 h 5140886"/>
              <a:gd name="connsiteX96" fmla="*/ 1687122 w 2220522"/>
              <a:gd name="connsiteY96" fmla="*/ 5036245 h 5140886"/>
              <a:gd name="connsiteX97" fmla="*/ 1709982 w 2220522"/>
              <a:gd name="connsiteY97" fmla="*/ 5021005 h 5140886"/>
              <a:gd name="connsiteX98" fmla="*/ 1801422 w 2220522"/>
              <a:gd name="connsiteY98" fmla="*/ 5028625 h 5140886"/>
              <a:gd name="connsiteX99" fmla="*/ 1824282 w 2220522"/>
              <a:gd name="connsiteY99" fmla="*/ 5043865 h 5140886"/>
              <a:gd name="connsiteX100" fmla="*/ 1915722 w 2220522"/>
              <a:gd name="connsiteY100" fmla="*/ 5028625 h 5140886"/>
              <a:gd name="connsiteX101" fmla="*/ 1915722 w 2220522"/>
              <a:gd name="connsiteY101" fmla="*/ 4899085 h 5140886"/>
              <a:gd name="connsiteX102" fmla="*/ 2037642 w 2220522"/>
              <a:gd name="connsiteY102" fmla="*/ 4860985 h 5140886"/>
              <a:gd name="connsiteX103" fmla="*/ 2052882 w 2220522"/>
              <a:gd name="connsiteY103" fmla="*/ 4838125 h 5140886"/>
              <a:gd name="connsiteX104" fmla="*/ 2075742 w 2220522"/>
              <a:gd name="connsiteY104" fmla="*/ 4822885 h 5140886"/>
              <a:gd name="connsiteX105" fmla="*/ 2083362 w 2220522"/>
              <a:gd name="connsiteY105" fmla="*/ 4792405 h 5140886"/>
              <a:gd name="connsiteX106" fmla="*/ 2098602 w 2220522"/>
              <a:gd name="connsiteY106" fmla="*/ 4769545 h 5140886"/>
              <a:gd name="connsiteX107" fmla="*/ 2113842 w 2220522"/>
              <a:gd name="connsiteY107" fmla="*/ 4708585 h 5140886"/>
              <a:gd name="connsiteX108" fmla="*/ 2090982 w 2220522"/>
              <a:gd name="connsiteY108" fmla="*/ 4700965 h 5140886"/>
              <a:gd name="connsiteX109" fmla="*/ 2045262 w 2220522"/>
              <a:gd name="connsiteY109" fmla="*/ 4670485 h 5140886"/>
              <a:gd name="connsiteX110" fmla="*/ 2030022 w 2220522"/>
              <a:gd name="connsiteY110" fmla="*/ 4640005 h 5140886"/>
              <a:gd name="connsiteX111" fmla="*/ 2052882 w 2220522"/>
              <a:gd name="connsiteY111" fmla="*/ 4563805 h 5140886"/>
              <a:gd name="connsiteX112" fmla="*/ 2068122 w 2220522"/>
              <a:gd name="connsiteY112" fmla="*/ 4540945 h 5140886"/>
              <a:gd name="connsiteX113" fmla="*/ 2098602 w 2220522"/>
              <a:gd name="connsiteY113" fmla="*/ 4525705 h 5140886"/>
              <a:gd name="connsiteX114" fmla="*/ 2144322 w 2220522"/>
              <a:gd name="connsiteY114" fmla="*/ 4487605 h 5140886"/>
              <a:gd name="connsiteX115" fmla="*/ 2159562 w 2220522"/>
              <a:gd name="connsiteY115" fmla="*/ 4457125 h 5140886"/>
              <a:gd name="connsiteX116" fmla="*/ 2174802 w 2220522"/>
              <a:gd name="connsiteY116" fmla="*/ 4411405 h 5140886"/>
              <a:gd name="connsiteX117" fmla="*/ 2182422 w 2220522"/>
              <a:gd name="connsiteY117" fmla="*/ 4388545 h 5140886"/>
              <a:gd name="connsiteX118" fmla="*/ 2190042 w 2220522"/>
              <a:gd name="connsiteY118" fmla="*/ 4365685 h 5140886"/>
              <a:gd name="connsiteX119" fmla="*/ 2220522 w 2220522"/>
              <a:gd name="connsiteY119" fmla="*/ 4304725 h 5140886"/>
              <a:gd name="connsiteX120" fmla="*/ 2182422 w 2220522"/>
              <a:gd name="connsiteY120" fmla="*/ 4297105 h 5140886"/>
              <a:gd name="connsiteX121" fmla="*/ 2106222 w 2220522"/>
              <a:gd name="connsiteY121" fmla="*/ 4358065 h 5140886"/>
              <a:gd name="connsiteX122" fmla="*/ 2060502 w 2220522"/>
              <a:gd name="connsiteY122" fmla="*/ 4373305 h 5140886"/>
              <a:gd name="connsiteX123" fmla="*/ 2030022 w 2220522"/>
              <a:gd name="connsiteY123" fmla="*/ 4419025 h 5140886"/>
              <a:gd name="connsiteX124" fmla="*/ 1991922 w 2220522"/>
              <a:gd name="connsiteY124" fmla="*/ 4479985 h 5140886"/>
              <a:gd name="connsiteX125" fmla="*/ 1923342 w 2220522"/>
              <a:gd name="connsiteY125" fmla="*/ 4502845 h 5140886"/>
              <a:gd name="connsiteX126" fmla="*/ 1900482 w 2220522"/>
              <a:gd name="connsiteY126" fmla="*/ 4510465 h 5140886"/>
              <a:gd name="connsiteX127" fmla="*/ 1793802 w 2220522"/>
              <a:gd name="connsiteY127" fmla="*/ 4571425 h 5140886"/>
              <a:gd name="connsiteX128" fmla="*/ 1763322 w 2220522"/>
              <a:gd name="connsiteY128" fmla="*/ 4647625 h 5140886"/>
              <a:gd name="connsiteX129" fmla="*/ 1793802 w 2220522"/>
              <a:gd name="connsiteY129" fmla="*/ 4434265 h 5140886"/>
              <a:gd name="connsiteX130" fmla="*/ 1801422 w 2220522"/>
              <a:gd name="connsiteY130" fmla="*/ 4411405 h 5140886"/>
              <a:gd name="connsiteX131" fmla="*/ 1778562 w 2220522"/>
              <a:gd name="connsiteY131" fmla="*/ 4396165 h 5140886"/>
              <a:gd name="connsiteX132" fmla="*/ 1618542 w 2220522"/>
              <a:gd name="connsiteY132" fmla="*/ 4441885 h 5140886"/>
              <a:gd name="connsiteX133" fmla="*/ 1542342 w 2220522"/>
              <a:gd name="connsiteY133" fmla="*/ 4464745 h 5140886"/>
              <a:gd name="connsiteX134" fmla="*/ 1168962 w 2220522"/>
              <a:gd name="connsiteY134" fmla="*/ 4464745 h 5140886"/>
              <a:gd name="connsiteX135" fmla="*/ 1108002 w 2220522"/>
              <a:gd name="connsiteY135" fmla="*/ 4403785 h 5140886"/>
              <a:gd name="connsiteX136" fmla="*/ 1092762 w 2220522"/>
              <a:gd name="connsiteY136" fmla="*/ 4380925 h 5140886"/>
              <a:gd name="connsiteX137" fmla="*/ 1100382 w 2220522"/>
              <a:gd name="connsiteY137" fmla="*/ 4297105 h 5140886"/>
              <a:gd name="connsiteX138" fmla="*/ 1123242 w 2220522"/>
              <a:gd name="connsiteY138" fmla="*/ 4251385 h 5140886"/>
              <a:gd name="connsiteX139" fmla="*/ 1138482 w 2220522"/>
              <a:gd name="connsiteY139" fmla="*/ 4220905 h 5140886"/>
              <a:gd name="connsiteX140" fmla="*/ 1123242 w 2220522"/>
              <a:gd name="connsiteY140" fmla="*/ 4190425 h 5140886"/>
              <a:gd name="connsiteX141" fmla="*/ 1092762 w 2220522"/>
              <a:gd name="connsiteY141" fmla="*/ 4167565 h 5140886"/>
              <a:gd name="connsiteX142" fmla="*/ 1108002 w 2220522"/>
              <a:gd name="connsiteY142" fmla="*/ 4144705 h 5140886"/>
              <a:gd name="connsiteX143" fmla="*/ 1168962 w 2220522"/>
              <a:gd name="connsiteY143" fmla="*/ 4106605 h 5140886"/>
              <a:gd name="connsiteX144" fmla="*/ 1214682 w 2220522"/>
              <a:gd name="connsiteY144" fmla="*/ 4083745 h 5140886"/>
              <a:gd name="connsiteX145" fmla="*/ 1290882 w 2220522"/>
              <a:gd name="connsiteY145" fmla="*/ 4091365 h 5140886"/>
              <a:gd name="connsiteX146" fmla="*/ 1229922 w 2220522"/>
              <a:gd name="connsiteY146" fmla="*/ 4106605 h 5140886"/>
              <a:gd name="connsiteX147" fmla="*/ 1199442 w 2220522"/>
              <a:gd name="connsiteY147" fmla="*/ 4114225 h 5140886"/>
              <a:gd name="connsiteX148" fmla="*/ 1168962 w 2220522"/>
              <a:gd name="connsiteY148" fmla="*/ 4121845 h 5140886"/>
              <a:gd name="connsiteX149" fmla="*/ 1062282 w 2220522"/>
              <a:gd name="connsiteY149" fmla="*/ 4129465 h 5140886"/>
              <a:gd name="connsiteX150" fmla="*/ 826062 w 2220522"/>
              <a:gd name="connsiteY150" fmla="*/ 4114225 h 5140886"/>
              <a:gd name="connsiteX151" fmla="*/ 803202 w 2220522"/>
              <a:gd name="connsiteY151" fmla="*/ 4091365 h 5140886"/>
              <a:gd name="connsiteX152" fmla="*/ 780342 w 2220522"/>
              <a:gd name="connsiteY152" fmla="*/ 4083745 h 5140886"/>
              <a:gd name="connsiteX153" fmla="*/ 757482 w 2220522"/>
              <a:gd name="connsiteY153" fmla="*/ 4068505 h 5140886"/>
              <a:gd name="connsiteX154" fmla="*/ 727002 w 2220522"/>
              <a:gd name="connsiteY154" fmla="*/ 4053265 h 5140886"/>
              <a:gd name="connsiteX155" fmla="*/ 673662 w 2220522"/>
              <a:gd name="connsiteY155" fmla="*/ 4022785 h 5140886"/>
              <a:gd name="connsiteX156" fmla="*/ 658422 w 2220522"/>
              <a:gd name="connsiteY156" fmla="*/ 3999925 h 5140886"/>
              <a:gd name="connsiteX157" fmla="*/ 627942 w 2220522"/>
              <a:gd name="connsiteY157" fmla="*/ 3984685 h 5140886"/>
              <a:gd name="connsiteX158" fmla="*/ 612702 w 2220522"/>
              <a:gd name="connsiteY158" fmla="*/ 3938965 h 5140886"/>
              <a:gd name="connsiteX159" fmla="*/ 597462 w 2220522"/>
              <a:gd name="connsiteY159" fmla="*/ 3740845 h 5140886"/>
              <a:gd name="connsiteX160" fmla="*/ 582222 w 2220522"/>
              <a:gd name="connsiteY160" fmla="*/ 3695125 h 5140886"/>
              <a:gd name="connsiteX161" fmla="*/ 566982 w 2220522"/>
              <a:gd name="connsiteY161" fmla="*/ 3489385 h 5140886"/>
              <a:gd name="connsiteX162" fmla="*/ 574602 w 2220522"/>
              <a:gd name="connsiteY162" fmla="*/ 3253165 h 5140886"/>
              <a:gd name="connsiteX163" fmla="*/ 605082 w 2220522"/>
              <a:gd name="connsiteY163" fmla="*/ 3207445 h 5140886"/>
              <a:gd name="connsiteX164" fmla="*/ 627942 w 2220522"/>
              <a:gd name="connsiteY164" fmla="*/ 3138865 h 5140886"/>
              <a:gd name="connsiteX165" fmla="*/ 643182 w 2220522"/>
              <a:gd name="connsiteY165" fmla="*/ 3108385 h 5140886"/>
              <a:gd name="connsiteX166" fmla="*/ 658422 w 2220522"/>
              <a:gd name="connsiteY166" fmla="*/ 3085525 h 5140886"/>
              <a:gd name="connsiteX167" fmla="*/ 666042 w 2220522"/>
              <a:gd name="connsiteY167" fmla="*/ 3062665 h 5140886"/>
              <a:gd name="connsiteX168" fmla="*/ 635562 w 2220522"/>
              <a:gd name="connsiteY168" fmla="*/ 2925505 h 5140886"/>
              <a:gd name="connsiteX169" fmla="*/ 605082 w 2220522"/>
              <a:gd name="connsiteY169" fmla="*/ 2856925 h 5140886"/>
              <a:gd name="connsiteX170" fmla="*/ 574602 w 2220522"/>
              <a:gd name="connsiteY170" fmla="*/ 2773105 h 5140886"/>
              <a:gd name="connsiteX171" fmla="*/ 582222 w 2220522"/>
              <a:gd name="connsiteY171" fmla="*/ 2643565 h 5140886"/>
              <a:gd name="connsiteX172" fmla="*/ 589842 w 2220522"/>
              <a:gd name="connsiteY172" fmla="*/ 2597845 h 5140886"/>
              <a:gd name="connsiteX173" fmla="*/ 597462 w 2220522"/>
              <a:gd name="connsiteY173" fmla="*/ 2445445 h 5140886"/>
              <a:gd name="connsiteX174" fmla="*/ 605082 w 2220522"/>
              <a:gd name="connsiteY174" fmla="*/ 2323525 h 5140886"/>
              <a:gd name="connsiteX175" fmla="*/ 589842 w 2220522"/>
              <a:gd name="connsiteY175" fmla="*/ 2133025 h 5140886"/>
              <a:gd name="connsiteX176" fmla="*/ 559362 w 2220522"/>
              <a:gd name="connsiteY176" fmla="*/ 2072065 h 5140886"/>
              <a:gd name="connsiteX177" fmla="*/ 544122 w 2220522"/>
              <a:gd name="connsiteY177" fmla="*/ 2041585 h 5140886"/>
              <a:gd name="connsiteX178" fmla="*/ 528882 w 2220522"/>
              <a:gd name="connsiteY178" fmla="*/ 2018725 h 5140886"/>
              <a:gd name="connsiteX179" fmla="*/ 513642 w 2220522"/>
              <a:gd name="connsiteY179" fmla="*/ 1973005 h 5140886"/>
              <a:gd name="connsiteX180" fmla="*/ 483162 w 2220522"/>
              <a:gd name="connsiteY180" fmla="*/ 1912045 h 5140886"/>
              <a:gd name="connsiteX181" fmla="*/ 467922 w 2220522"/>
              <a:gd name="connsiteY181" fmla="*/ 1858705 h 5140886"/>
              <a:gd name="connsiteX182" fmla="*/ 452682 w 2220522"/>
              <a:gd name="connsiteY182" fmla="*/ 1835845 h 5140886"/>
              <a:gd name="connsiteX183" fmla="*/ 437442 w 2220522"/>
              <a:gd name="connsiteY183" fmla="*/ 1790125 h 5140886"/>
              <a:gd name="connsiteX184" fmla="*/ 422202 w 2220522"/>
              <a:gd name="connsiteY184" fmla="*/ 1645345 h 5140886"/>
              <a:gd name="connsiteX185" fmla="*/ 406962 w 2220522"/>
              <a:gd name="connsiteY185" fmla="*/ 1592005 h 5140886"/>
              <a:gd name="connsiteX186" fmla="*/ 414582 w 2220522"/>
              <a:gd name="connsiteY186" fmla="*/ 1348165 h 5140886"/>
              <a:gd name="connsiteX187" fmla="*/ 422202 w 2220522"/>
              <a:gd name="connsiteY187" fmla="*/ 1325305 h 5140886"/>
              <a:gd name="connsiteX188" fmla="*/ 429822 w 2220522"/>
              <a:gd name="connsiteY188" fmla="*/ 1294825 h 5140886"/>
              <a:gd name="connsiteX189" fmla="*/ 445062 w 2220522"/>
              <a:gd name="connsiteY189" fmla="*/ 1249105 h 5140886"/>
              <a:gd name="connsiteX190" fmla="*/ 452682 w 2220522"/>
              <a:gd name="connsiteY190" fmla="*/ 1218625 h 5140886"/>
              <a:gd name="connsiteX191" fmla="*/ 460302 w 2220522"/>
              <a:gd name="connsiteY191" fmla="*/ 1157665 h 5140886"/>
              <a:gd name="connsiteX192" fmla="*/ 490782 w 2220522"/>
              <a:gd name="connsiteY192" fmla="*/ 1134805 h 5140886"/>
              <a:gd name="connsiteX193" fmla="*/ 513642 w 2220522"/>
              <a:gd name="connsiteY193" fmla="*/ 1089085 h 5140886"/>
              <a:gd name="connsiteX194" fmla="*/ 536502 w 2220522"/>
              <a:gd name="connsiteY194" fmla="*/ 1005265 h 5140886"/>
              <a:gd name="connsiteX195" fmla="*/ 544122 w 2220522"/>
              <a:gd name="connsiteY195" fmla="*/ 944305 h 5140886"/>
              <a:gd name="connsiteX196" fmla="*/ 551742 w 2220522"/>
              <a:gd name="connsiteY196" fmla="*/ 753805 h 5140886"/>
              <a:gd name="connsiteX197" fmla="*/ 521262 w 2220522"/>
              <a:gd name="connsiteY197" fmla="*/ 540445 h 5140886"/>
              <a:gd name="connsiteX198" fmla="*/ 528882 w 2220522"/>
              <a:gd name="connsiteY198" fmla="*/ 372805 h 5140886"/>
              <a:gd name="connsiteX199" fmla="*/ 544122 w 2220522"/>
              <a:gd name="connsiteY199" fmla="*/ 319465 h 5140886"/>
              <a:gd name="connsiteX200" fmla="*/ 551742 w 2220522"/>
              <a:gd name="connsiteY200" fmla="*/ 288985 h 5140886"/>
              <a:gd name="connsiteX201" fmla="*/ 582222 w 2220522"/>
              <a:gd name="connsiteY201" fmla="*/ 182305 h 5140886"/>
              <a:gd name="connsiteX202" fmla="*/ 589842 w 2220522"/>
              <a:gd name="connsiteY202" fmla="*/ 151825 h 5140886"/>
              <a:gd name="connsiteX203" fmla="*/ 574602 w 2220522"/>
              <a:gd name="connsiteY203" fmla="*/ 83245 h 5140886"/>
              <a:gd name="connsiteX204" fmla="*/ 551742 w 2220522"/>
              <a:gd name="connsiteY204" fmla="*/ 29905 h 514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2220522" h="5140886">
                <a:moveTo>
                  <a:pt x="551742" y="29905"/>
                </a:moveTo>
                <a:cubicBezTo>
                  <a:pt x="530152" y="28635"/>
                  <a:pt x="479666" y="58323"/>
                  <a:pt x="445062" y="75625"/>
                </a:cubicBezTo>
                <a:cubicBezTo>
                  <a:pt x="425511" y="85400"/>
                  <a:pt x="406973" y="106094"/>
                  <a:pt x="391722" y="121345"/>
                </a:cubicBezTo>
                <a:cubicBezTo>
                  <a:pt x="386642" y="134045"/>
                  <a:pt x="377103" y="145781"/>
                  <a:pt x="376482" y="159445"/>
                </a:cubicBezTo>
                <a:cubicBezTo>
                  <a:pt x="373544" y="224089"/>
                  <a:pt x="379008" y="269873"/>
                  <a:pt x="391722" y="327085"/>
                </a:cubicBezTo>
                <a:cubicBezTo>
                  <a:pt x="393994" y="337308"/>
                  <a:pt x="396333" y="347534"/>
                  <a:pt x="399342" y="357565"/>
                </a:cubicBezTo>
                <a:cubicBezTo>
                  <a:pt x="403958" y="372952"/>
                  <a:pt x="409502" y="388045"/>
                  <a:pt x="414582" y="403285"/>
                </a:cubicBezTo>
                <a:cubicBezTo>
                  <a:pt x="417122" y="410905"/>
                  <a:pt x="420254" y="418353"/>
                  <a:pt x="422202" y="426145"/>
                </a:cubicBezTo>
                <a:cubicBezTo>
                  <a:pt x="427282" y="446465"/>
                  <a:pt x="430818" y="467234"/>
                  <a:pt x="437442" y="487105"/>
                </a:cubicBezTo>
                <a:lnTo>
                  <a:pt x="452682" y="532825"/>
                </a:lnTo>
                <a:cubicBezTo>
                  <a:pt x="429815" y="852968"/>
                  <a:pt x="447744" y="635543"/>
                  <a:pt x="422202" y="890965"/>
                </a:cubicBezTo>
                <a:cubicBezTo>
                  <a:pt x="405146" y="1061523"/>
                  <a:pt x="436846" y="1006160"/>
                  <a:pt x="391722" y="1073845"/>
                </a:cubicBezTo>
                <a:cubicBezTo>
                  <a:pt x="386642" y="1117025"/>
                  <a:pt x="385009" y="1160752"/>
                  <a:pt x="376482" y="1203385"/>
                </a:cubicBezTo>
                <a:cubicBezTo>
                  <a:pt x="374686" y="1212365"/>
                  <a:pt x="365338" y="1218054"/>
                  <a:pt x="361242" y="1226245"/>
                </a:cubicBezTo>
                <a:cubicBezTo>
                  <a:pt x="357650" y="1233429"/>
                  <a:pt x="357523" y="1242084"/>
                  <a:pt x="353622" y="1249105"/>
                </a:cubicBezTo>
                <a:cubicBezTo>
                  <a:pt x="344727" y="1265116"/>
                  <a:pt x="333302" y="1279585"/>
                  <a:pt x="323142" y="1294825"/>
                </a:cubicBezTo>
                <a:lnTo>
                  <a:pt x="307902" y="1317685"/>
                </a:lnTo>
                <a:lnTo>
                  <a:pt x="292662" y="1340545"/>
                </a:lnTo>
                <a:cubicBezTo>
                  <a:pt x="287582" y="1371025"/>
                  <a:pt x="284499" y="1401906"/>
                  <a:pt x="277422" y="1431985"/>
                </a:cubicBezTo>
                <a:cubicBezTo>
                  <a:pt x="274289" y="1445300"/>
                  <a:pt x="265499" y="1456815"/>
                  <a:pt x="262182" y="1470085"/>
                </a:cubicBezTo>
                <a:cubicBezTo>
                  <a:pt x="255294" y="1497635"/>
                  <a:pt x="253830" y="1526355"/>
                  <a:pt x="246942" y="1553905"/>
                </a:cubicBezTo>
                <a:cubicBezTo>
                  <a:pt x="236940" y="1593913"/>
                  <a:pt x="233505" y="1585040"/>
                  <a:pt x="216462" y="1614865"/>
                </a:cubicBezTo>
                <a:cubicBezTo>
                  <a:pt x="210826" y="1624728"/>
                  <a:pt x="206302" y="1635185"/>
                  <a:pt x="201222" y="1645345"/>
                </a:cubicBezTo>
                <a:cubicBezTo>
                  <a:pt x="185007" y="1758853"/>
                  <a:pt x="177681" y="1759506"/>
                  <a:pt x="193602" y="1881565"/>
                </a:cubicBezTo>
                <a:cubicBezTo>
                  <a:pt x="199647" y="1927913"/>
                  <a:pt x="202368" y="1922969"/>
                  <a:pt x="231702" y="1942525"/>
                </a:cubicBezTo>
                <a:cubicBezTo>
                  <a:pt x="239322" y="1965385"/>
                  <a:pt x="237523" y="1994066"/>
                  <a:pt x="254562" y="2011105"/>
                </a:cubicBezTo>
                <a:cubicBezTo>
                  <a:pt x="300505" y="2057048"/>
                  <a:pt x="261046" y="2013402"/>
                  <a:pt x="315522" y="2102545"/>
                </a:cubicBezTo>
                <a:cubicBezTo>
                  <a:pt x="329848" y="2125988"/>
                  <a:pt x="347611" y="2147271"/>
                  <a:pt x="361242" y="2171125"/>
                </a:cubicBezTo>
                <a:cubicBezTo>
                  <a:pt x="368028" y="2183001"/>
                  <a:pt x="370927" y="2196726"/>
                  <a:pt x="376482" y="2209225"/>
                </a:cubicBezTo>
                <a:cubicBezTo>
                  <a:pt x="381095" y="2219605"/>
                  <a:pt x="386642" y="2229545"/>
                  <a:pt x="391722" y="2239705"/>
                </a:cubicBezTo>
                <a:cubicBezTo>
                  <a:pt x="392853" y="2247625"/>
                  <a:pt x="401819" y="2317431"/>
                  <a:pt x="406962" y="2331145"/>
                </a:cubicBezTo>
                <a:cubicBezTo>
                  <a:pt x="410178" y="2339720"/>
                  <a:pt x="417122" y="2346385"/>
                  <a:pt x="422202" y="2354005"/>
                </a:cubicBezTo>
                <a:cubicBezTo>
                  <a:pt x="433707" y="2434543"/>
                  <a:pt x="419859" y="2392401"/>
                  <a:pt x="475542" y="2475925"/>
                </a:cubicBezTo>
                <a:lnTo>
                  <a:pt x="475542" y="2475925"/>
                </a:lnTo>
                <a:cubicBezTo>
                  <a:pt x="480622" y="2491165"/>
                  <a:pt x="486166" y="2506258"/>
                  <a:pt x="490782" y="2521645"/>
                </a:cubicBezTo>
                <a:cubicBezTo>
                  <a:pt x="519486" y="2617326"/>
                  <a:pt x="480413" y="2498159"/>
                  <a:pt x="506022" y="2574985"/>
                </a:cubicBezTo>
                <a:cubicBezTo>
                  <a:pt x="508562" y="2610545"/>
                  <a:pt x="510681" y="2646138"/>
                  <a:pt x="513642" y="2681665"/>
                </a:cubicBezTo>
                <a:cubicBezTo>
                  <a:pt x="515762" y="2707104"/>
                  <a:pt x="519226" y="2732420"/>
                  <a:pt x="521262" y="2757865"/>
                </a:cubicBezTo>
                <a:cubicBezTo>
                  <a:pt x="524307" y="2795928"/>
                  <a:pt x="526342" y="2834065"/>
                  <a:pt x="528882" y="2872165"/>
                </a:cubicBezTo>
                <a:cubicBezTo>
                  <a:pt x="523802" y="2928045"/>
                  <a:pt x="524646" y="2984784"/>
                  <a:pt x="513642" y="3039805"/>
                </a:cubicBezTo>
                <a:cubicBezTo>
                  <a:pt x="509187" y="3062082"/>
                  <a:pt x="490346" y="3079212"/>
                  <a:pt x="483162" y="3100765"/>
                </a:cubicBezTo>
                <a:cubicBezTo>
                  <a:pt x="480622" y="3108385"/>
                  <a:pt x="477490" y="3115833"/>
                  <a:pt x="475542" y="3123625"/>
                </a:cubicBezTo>
                <a:cubicBezTo>
                  <a:pt x="469862" y="3146343"/>
                  <a:pt x="467189" y="3169823"/>
                  <a:pt x="460302" y="3192205"/>
                </a:cubicBezTo>
                <a:cubicBezTo>
                  <a:pt x="456961" y="3203062"/>
                  <a:pt x="450142" y="3212525"/>
                  <a:pt x="445062" y="3222685"/>
                </a:cubicBezTo>
                <a:cubicBezTo>
                  <a:pt x="411615" y="3373198"/>
                  <a:pt x="431976" y="3316360"/>
                  <a:pt x="399342" y="3397945"/>
                </a:cubicBezTo>
                <a:cubicBezTo>
                  <a:pt x="401882" y="3413185"/>
                  <a:pt x="402522" y="3428866"/>
                  <a:pt x="406962" y="3443665"/>
                </a:cubicBezTo>
                <a:cubicBezTo>
                  <a:pt x="410226" y="3454545"/>
                  <a:pt x="417983" y="3463598"/>
                  <a:pt x="422202" y="3474145"/>
                </a:cubicBezTo>
                <a:cubicBezTo>
                  <a:pt x="434570" y="3505065"/>
                  <a:pt x="437577" y="3520406"/>
                  <a:pt x="445062" y="3550345"/>
                </a:cubicBezTo>
                <a:cubicBezTo>
                  <a:pt x="439982" y="3601145"/>
                  <a:pt x="438215" y="3652386"/>
                  <a:pt x="429822" y="3702745"/>
                </a:cubicBezTo>
                <a:cubicBezTo>
                  <a:pt x="427955" y="3713950"/>
                  <a:pt x="422614" y="3725193"/>
                  <a:pt x="414582" y="3733225"/>
                </a:cubicBezTo>
                <a:cubicBezTo>
                  <a:pt x="404109" y="3743698"/>
                  <a:pt x="389182" y="3748465"/>
                  <a:pt x="376482" y="3756085"/>
                </a:cubicBezTo>
                <a:cubicBezTo>
                  <a:pt x="326307" y="3831348"/>
                  <a:pt x="339450" y="3798601"/>
                  <a:pt x="323142" y="3847525"/>
                </a:cubicBezTo>
                <a:cubicBezTo>
                  <a:pt x="330762" y="3867845"/>
                  <a:pt x="336297" y="3889074"/>
                  <a:pt x="346002" y="3908485"/>
                </a:cubicBezTo>
                <a:cubicBezTo>
                  <a:pt x="356718" y="3929918"/>
                  <a:pt x="374663" y="3947420"/>
                  <a:pt x="384102" y="3969445"/>
                </a:cubicBezTo>
                <a:cubicBezTo>
                  <a:pt x="390188" y="3983646"/>
                  <a:pt x="387975" y="4000176"/>
                  <a:pt x="391722" y="4015165"/>
                </a:cubicBezTo>
                <a:cubicBezTo>
                  <a:pt x="395618" y="4030750"/>
                  <a:pt x="401882" y="4045645"/>
                  <a:pt x="406962" y="4060885"/>
                </a:cubicBezTo>
                <a:cubicBezTo>
                  <a:pt x="407761" y="4067279"/>
                  <a:pt x="417807" y="4154381"/>
                  <a:pt x="422202" y="4167565"/>
                </a:cubicBezTo>
                <a:cubicBezTo>
                  <a:pt x="425098" y="4176253"/>
                  <a:pt x="432362" y="4182805"/>
                  <a:pt x="437442" y="4190425"/>
                </a:cubicBezTo>
                <a:cubicBezTo>
                  <a:pt x="446387" y="4244092"/>
                  <a:pt x="453011" y="4250508"/>
                  <a:pt x="429822" y="4312345"/>
                </a:cubicBezTo>
                <a:cubicBezTo>
                  <a:pt x="423391" y="4329495"/>
                  <a:pt x="409502" y="4342825"/>
                  <a:pt x="399342" y="4358065"/>
                </a:cubicBezTo>
                <a:cubicBezTo>
                  <a:pt x="394262" y="4365685"/>
                  <a:pt x="388198" y="4372734"/>
                  <a:pt x="384102" y="4380925"/>
                </a:cubicBezTo>
                <a:cubicBezTo>
                  <a:pt x="379022" y="4391085"/>
                  <a:pt x="375678" y="4402318"/>
                  <a:pt x="368862" y="4411405"/>
                </a:cubicBezTo>
                <a:cubicBezTo>
                  <a:pt x="360241" y="4422900"/>
                  <a:pt x="348542" y="4431725"/>
                  <a:pt x="338382" y="4441885"/>
                </a:cubicBezTo>
                <a:cubicBezTo>
                  <a:pt x="313118" y="4517676"/>
                  <a:pt x="314909" y="4493266"/>
                  <a:pt x="330762" y="4609525"/>
                </a:cubicBezTo>
                <a:cubicBezTo>
                  <a:pt x="332933" y="4625442"/>
                  <a:pt x="346002" y="4655245"/>
                  <a:pt x="346002" y="4655245"/>
                </a:cubicBezTo>
                <a:cubicBezTo>
                  <a:pt x="338382" y="4665405"/>
                  <a:pt x="333476" y="4678343"/>
                  <a:pt x="323142" y="4685725"/>
                </a:cubicBezTo>
                <a:cubicBezTo>
                  <a:pt x="314620" y="4691812"/>
                  <a:pt x="302468" y="4689668"/>
                  <a:pt x="292662" y="4693345"/>
                </a:cubicBezTo>
                <a:cubicBezTo>
                  <a:pt x="282026" y="4697333"/>
                  <a:pt x="271815" y="4702565"/>
                  <a:pt x="262182" y="4708585"/>
                </a:cubicBezTo>
                <a:cubicBezTo>
                  <a:pt x="251412" y="4715316"/>
                  <a:pt x="243061" y="4725765"/>
                  <a:pt x="231702" y="4731445"/>
                </a:cubicBezTo>
                <a:cubicBezTo>
                  <a:pt x="217334" y="4738629"/>
                  <a:pt x="185982" y="4746685"/>
                  <a:pt x="185982" y="4746685"/>
                </a:cubicBezTo>
                <a:cubicBezTo>
                  <a:pt x="166894" y="4761001"/>
                  <a:pt x="147501" y="4773301"/>
                  <a:pt x="132642" y="4792405"/>
                </a:cubicBezTo>
                <a:cubicBezTo>
                  <a:pt x="121397" y="4806863"/>
                  <a:pt x="116233" y="4826399"/>
                  <a:pt x="102162" y="4838125"/>
                </a:cubicBezTo>
                <a:cubicBezTo>
                  <a:pt x="86922" y="4850825"/>
                  <a:pt x="69787" y="4861546"/>
                  <a:pt x="56442" y="4876225"/>
                </a:cubicBezTo>
                <a:cubicBezTo>
                  <a:pt x="44121" y="4889778"/>
                  <a:pt x="36122" y="4906705"/>
                  <a:pt x="25962" y="4921945"/>
                </a:cubicBezTo>
                <a:lnTo>
                  <a:pt x="10722" y="4944805"/>
                </a:lnTo>
                <a:cubicBezTo>
                  <a:pt x="13262" y="4980365"/>
                  <a:pt x="0" y="5020915"/>
                  <a:pt x="18342" y="5051485"/>
                </a:cubicBezTo>
                <a:cubicBezTo>
                  <a:pt x="28878" y="5069045"/>
                  <a:pt x="59062" y="5055991"/>
                  <a:pt x="79302" y="5059105"/>
                </a:cubicBezTo>
                <a:cubicBezTo>
                  <a:pt x="92103" y="5061074"/>
                  <a:pt x="104782" y="5063813"/>
                  <a:pt x="117402" y="5066725"/>
                </a:cubicBezTo>
                <a:cubicBezTo>
                  <a:pt x="137811" y="5071435"/>
                  <a:pt x="178362" y="5081965"/>
                  <a:pt x="178362" y="5081965"/>
                </a:cubicBezTo>
                <a:cubicBezTo>
                  <a:pt x="243876" y="5125641"/>
                  <a:pt x="160986" y="5073277"/>
                  <a:pt x="224082" y="5104825"/>
                </a:cubicBezTo>
                <a:cubicBezTo>
                  <a:pt x="232273" y="5108921"/>
                  <a:pt x="238524" y="5116457"/>
                  <a:pt x="246942" y="5120065"/>
                </a:cubicBezTo>
                <a:cubicBezTo>
                  <a:pt x="261409" y="5126265"/>
                  <a:pt x="312828" y="5133586"/>
                  <a:pt x="323142" y="5135305"/>
                </a:cubicBezTo>
                <a:cubicBezTo>
                  <a:pt x="417800" y="5127417"/>
                  <a:pt x="472001" y="5140886"/>
                  <a:pt x="544122" y="5104825"/>
                </a:cubicBezTo>
                <a:cubicBezTo>
                  <a:pt x="552313" y="5100729"/>
                  <a:pt x="560506" y="5096061"/>
                  <a:pt x="566982" y="5089585"/>
                </a:cubicBezTo>
                <a:cubicBezTo>
                  <a:pt x="575962" y="5080605"/>
                  <a:pt x="582222" y="5069265"/>
                  <a:pt x="589842" y="5059105"/>
                </a:cubicBezTo>
                <a:cubicBezTo>
                  <a:pt x="622862" y="5061645"/>
                  <a:pt x="656352" y="5060622"/>
                  <a:pt x="688902" y="5066725"/>
                </a:cubicBezTo>
                <a:cubicBezTo>
                  <a:pt x="697903" y="5068413"/>
                  <a:pt x="703393" y="5078246"/>
                  <a:pt x="711762" y="5081965"/>
                </a:cubicBezTo>
                <a:cubicBezTo>
                  <a:pt x="749757" y="5098852"/>
                  <a:pt x="812884" y="5110193"/>
                  <a:pt x="848922" y="5112445"/>
                </a:cubicBezTo>
                <a:lnTo>
                  <a:pt x="1092762" y="5127685"/>
                </a:lnTo>
                <a:cubicBezTo>
                  <a:pt x="1184870" y="5081631"/>
                  <a:pt x="1070709" y="5140287"/>
                  <a:pt x="1146102" y="5097205"/>
                </a:cubicBezTo>
                <a:cubicBezTo>
                  <a:pt x="1155965" y="5091569"/>
                  <a:pt x="1166719" y="5087601"/>
                  <a:pt x="1176582" y="5081965"/>
                </a:cubicBezTo>
                <a:cubicBezTo>
                  <a:pt x="1184533" y="5077421"/>
                  <a:pt x="1191491" y="5071269"/>
                  <a:pt x="1199442" y="5066725"/>
                </a:cubicBezTo>
                <a:cubicBezTo>
                  <a:pt x="1224359" y="5052487"/>
                  <a:pt x="1240806" y="5047131"/>
                  <a:pt x="1268022" y="5036245"/>
                </a:cubicBezTo>
                <a:cubicBezTo>
                  <a:pt x="1293422" y="5038785"/>
                  <a:pt x="1318952" y="5040255"/>
                  <a:pt x="1344222" y="5043865"/>
                </a:cubicBezTo>
                <a:cubicBezTo>
                  <a:pt x="1410507" y="5053334"/>
                  <a:pt x="1343282" y="5048249"/>
                  <a:pt x="1397562" y="5059105"/>
                </a:cubicBezTo>
                <a:cubicBezTo>
                  <a:pt x="1415174" y="5062627"/>
                  <a:pt x="1433122" y="5064185"/>
                  <a:pt x="1450902" y="5066725"/>
                </a:cubicBezTo>
                <a:cubicBezTo>
                  <a:pt x="1496739" y="5062141"/>
                  <a:pt x="1628065" y="5053118"/>
                  <a:pt x="1687122" y="5036245"/>
                </a:cubicBezTo>
                <a:cubicBezTo>
                  <a:pt x="1695928" y="5033729"/>
                  <a:pt x="1702362" y="5026085"/>
                  <a:pt x="1709982" y="5021005"/>
                </a:cubicBezTo>
                <a:cubicBezTo>
                  <a:pt x="1740462" y="5023545"/>
                  <a:pt x="1771430" y="5022627"/>
                  <a:pt x="1801422" y="5028625"/>
                </a:cubicBezTo>
                <a:cubicBezTo>
                  <a:pt x="1810402" y="5030421"/>
                  <a:pt x="1815124" y="5043865"/>
                  <a:pt x="1824282" y="5043865"/>
                </a:cubicBezTo>
                <a:cubicBezTo>
                  <a:pt x="1855182" y="5043865"/>
                  <a:pt x="1885242" y="5033705"/>
                  <a:pt x="1915722" y="5028625"/>
                </a:cubicBezTo>
                <a:cubicBezTo>
                  <a:pt x="1936642" y="4944947"/>
                  <a:pt x="1935506" y="4988112"/>
                  <a:pt x="1915722" y="4899085"/>
                </a:cubicBezTo>
                <a:cubicBezTo>
                  <a:pt x="1937015" y="4835206"/>
                  <a:pt x="1908115" y="4899081"/>
                  <a:pt x="2037642" y="4860985"/>
                </a:cubicBezTo>
                <a:cubicBezTo>
                  <a:pt x="2046428" y="4858401"/>
                  <a:pt x="2046406" y="4844601"/>
                  <a:pt x="2052882" y="4838125"/>
                </a:cubicBezTo>
                <a:cubicBezTo>
                  <a:pt x="2059358" y="4831649"/>
                  <a:pt x="2068122" y="4827965"/>
                  <a:pt x="2075742" y="4822885"/>
                </a:cubicBezTo>
                <a:cubicBezTo>
                  <a:pt x="2078282" y="4812725"/>
                  <a:pt x="2079237" y="4802031"/>
                  <a:pt x="2083362" y="4792405"/>
                </a:cubicBezTo>
                <a:cubicBezTo>
                  <a:pt x="2086970" y="4783987"/>
                  <a:pt x="2095472" y="4778152"/>
                  <a:pt x="2098602" y="4769545"/>
                </a:cubicBezTo>
                <a:cubicBezTo>
                  <a:pt x="2105760" y="4749861"/>
                  <a:pt x="2113842" y="4708585"/>
                  <a:pt x="2113842" y="4708585"/>
                </a:cubicBezTo>
                <a:cubicBezTo>
                  <a:pt x="2106222" y="4706045"/>
                  <a:pt x="2098003" y="4704866"/>
                  <a:pt x="2090982" y="4700965"/>
                </a:cubicBezTo>
                <a:cubicBezTo>
                  <a:pt x="2074971" y="4692070"/>
                  <a:pt x="2045262" y="4670485"/>
                  <a:pt x="2045262" y="4670485"/>
                </a:cubicBezTo>
                <a:cubicBezTo>
                  <a:pt x="2040182" y="4660325"/>
                  <a:pt x="2031152" y="4651308"/>
                  <a:pt x="2030022" y="4640005"/>
                </a:cubicBezTo>
                <a:cubicBezTo>
                  <a:pt x="2027231" y="4612099"/>
                  <a:pt x="2039759" y="4586769"/>
                  <a:pt x="2052882" y="4563805"/>
                </a:cubicBezTo>
                <a:cubicBezTo>
                  <a:pt x="2057426" y="4555854"/>
                  <a:pt x="2061087" y="4546808"/>
                  <a:pt x="2068122" y="4540945"/>
                </a:cubicBezTo>
                <a:cubicBezTo>
                  <a:pt x="2076848" y="4533673"/>
                  <a:pt x="2088739" y="4531341"/>
                  <a:pt x="2098602" y="4525705"/>
                </a:cubicBezTo>
                <a:cubicBezTo>
                  <a:pt x="2114735" y="4516486"/>
                  <a:pt x="2133453" y="4502822"/>
                  <a:pt x="2144322" y="4487605"/>
                </a:cubicBezTo>
                <a:cubicBezTo>
                  <a:pt x="2150924" y="4478362"/>
                  <a:pt x="2155343" y="4467672"/>
                  <a:pt x="2159562" y="4457125"/>
                </a:cubicBezTo>
                <a:cubicBezTo>
                  <a:pt x="2165528" y="4442210"/>
                  <a:pt x="2169722" y="4426645"/>
                  <a:pt x="2174802" y="4411405"/>
                </a:cubicBezTo>
                <a:lnTo>
                  <a:pt x="2182422" y="4388545"/>
                </a:lnTo>
                <a:cubicBezTo>
                  <a:pt x="2184962" y="4380925"/>
                  <a:pt x="2186450" y="4372869"/>
                  <a:pt x="2190042" y="4365685"/>
                </a:cubicBezTo>
                <a:lnTo>
                  <a:pt x="2220522" y="4304725"/>
                </a:lnTo>
                <a:cubicBezTo>
                  <a:pt x="2207822" y="4302185"/>
                  <a:pt x="2194709" y="4293009"/>
                  <a:pt x="2182422" y="4297105"/>
                </a:cubicBezTo>
                <a:cubicBezTo>
                  <a:pt x="2071431" y="4334102"/>
                  <a:pt x="2168641" y="4323388"/>
                  <a:pt x="2106222" y="4358065"/>
                </a:cubicBezTo>
                <a:cubicBezTo>
                  <a:pt x="2092179" y="4365867"/>
                  <a:pt x="2075742" y="4368225"/>
                  <a:pt x="2060502" y="4373305"/>
                </a:cubicBezTo>
                <a:cubicBezTo>
                  <a:pt x="2050342" y="4388545"/>
                  <a:pt x="2036824" y="4402019"/>
                  <a:pt x="2030022" y="4419025"/>
                </a:cubicBezTo>
                <a:cubicBezTo>
                  <a:pt x="2020218" y="4443535"/>
                  <a:pt x="2017018" y="4466043"/>
                  <a:pt x="1991922" y="4479985"/>
                </a:cubicBezTo>
                <a:lnTo>
                  <a:pt x="1923342" y="4502845"/>
                </a:lnTo>
                <a:cubicBezTo>
                  <a:pt x="1915722" y="4505385"/>
                  <a:pt x="1907666" y="4506873"/>
                  <a:pt x="1900482" y="4510465"/>
                </a:cubicBezTo>
                <a:cubicBezTo>
                  <a:pt x="1812923" y="4554245"/>
                  <a:pt x="1847000" y="4531526"/>
                  <a:pt x="1793802" y="4571425"/>
                </a:cubicBezTo>
                <a:cubicBezTo>
                  <a:pt x="1783642" y="4596825"/>
                  <a:pt x="1762229" y="4674960"/>
                  <a:pt x="1763322" y="4647625"/>
                </a:cubicBezTo>
                <a:cubicBezTo>
                  <a:pt x="1771373" y="4446357"/>
                  <a:pt x="1726005" y="4502062"/>
                  <a:pt x="1793802" y="4434265"/>
                </a:cubicBezTo>
                <a:cubicBezTo>
                  <a:pt x="1796342" y="4426645"/>
                  <a:pt x="1797830" y="4418589"/>
                  <a:pt x="1801422" y="4411405"/>
                </a:cubicBezTo>
                <a:cubicBezTo>
                  <a:pt x="1817617" y="4379014"/>
                  <a:pt x="1834451" y="4384987"/>
                  <a:pt x="1778562" y="4396165"/>
                </a:cubicBezTo>
                <a:cubicBezTo>
                  <a:pt x="1689518" y="4451817"/>
                  <a:pt x="1741494" y="4432427"/>
                  <a:pt x="1618542" y="4441885"/>
                </a:cubicBezTo>
                <a:cubicBezTo>
                  <a:pt x="1593142" y="4449505"/>
                  <a:pt x="1568542" y="4460651"/>
                  <a:pt x="1542342" y="4464745"/>
                </a:cubicBezTo>
                <a:cubicBezTo>
                  <a:pt x="1373203" y="4491173"/>
                  <a:pt x="1348561" y="4478049"/>
                  <a:pt x="1168962" y="4464745"/>
                </a:cubicBezTo>
                <a:cubicBezTo>
                  <a:pt x="1122099" y="4441314"/>
                  <a:pt x="1144783" y="4458956"/>
                  <a:pt x="1108002" y="4403785"/>
                </a:cubicBezTo>
                <a:lnTo>
                  <a:pt x="1092762" y="4380925"/>
                </a:lnTo>
                <a:cubicBezTo>
                  <a:pt x="1095302" y="4352985"/>
                  <a:pt x="1096414" y="4324878"/>
                  <a:pt x="1100382" y="4297105"/>
                </a:cubicBezTo>
                <a:cubicBezTo>
                  <a:pt x="1103708" y="4273820"/>
                  <a:pt x="1111744" y="4271506"/>
                  <a:pt x="1123242" y="4251385"/>
                </a:cubicBezTo>
                <a:cubicBezTo>
                  <a:pt x="1128878" y="4241522"/>
                  <a:pt x="1133402" y="4231065"/>
                  <a:pt x="1138482" y="4220905"/>
                </a:cubicBezTo>
                <a:cubicBezTo>
                  <a:pt x="1133402" y="4210745"/>
                  <a:pt x="1130634" y="4199050"/>
                  <a:pt x="1123242" y="4190425"/>
                </a:cubicBezTo>
                <a:cubicBezTo>
                  <a:pt x="1114977" y="4180782"/>
                  <a:pt x="1096778" y="4179613"/>
                  <a:pt x="1092762" y="4167565"/>
                </a:cubicBezTo>
                <a:cubicBezTo>
                  <a:pt x="1089866" y="4158877"/>
                  <a:pt x="1101526" y="4151181"/>
                  <a:pt x="1108002" y="4144705"/>
                </a:cubicBezTo>
                <a:cubicBezTo>
                  <a:pt x="1132285" y="4120422"/>
                  <a:pt x="1140794" y="4122701"/>
                  <a:pt x="1168962" y="4106605"/>
                </a:cubicBezTo>
                <a:cubicBezTo>
                  <a:pt x="1210322" y="4082970"/>
                  <a:pt x="1172769" y="4097716"/>
                  <a:pt x="1214682" y="4083745"/>
                </a:cubicBezTo>
                <a:cubicBezTo>
                  <a:pt x="1240082" y="4086285"/>
                  <a:pt x="1276722" y="4070126"/>
                  <a:pt x="1290882" y="4091365"/>
                </a:cubicBezTo>
                <a:cubicBezTo>
                  <a:pt x="1302500" y="4108793"/>
                  <a:pt x="1250242" y="4101525"/>
                  <a:pt x="1229922" y="4106605"/>
                </a:cubicBezTo>
                <a:lnTo>
                  <a:pt x="1199442" y="4114225"/>
                </a:lnTo>
                <a:cubicBezTo>
                  <a:pt x="1189282" y="4116765"/>
                  <a:pt x="1179408" y="4121099"/>
                  <a:pt x="1168962" y="4121845"/>
                </a:cubicBezTo>
                <a:lnTo>
                  <a:pt x="1062282" y="4129465"/>
                </a:lnTo>
                <a:cubicBezTo>
                  <a:pt x="983542" y="4124385"/>
                  <a:pt x="904126" y="4125705"/>
                  <a:pt x="826062" y="4114225"/>
                </a:cubicBezTo>
                <a:cubicBezTo>
                  <a:pt x="815400" y="4112657"/>
                  <a:pt x="812168" y="4097343"/>
                  <a:pt x="803202" y="4091365"/>
                </a:cubicBezTo>
                <a:cubicBezTo>
                  <a:pt x="796519" y="4086910"/>
                  <a:pt x="787526" y="4087337"/>
                  <a:pt x="780342" y="4083745"/>
                </a:cubicBezTo>
                <a:cubicBezTo>
                  <a:pt x="772151" y="4079649"/>
                  <a:pt x="765433" y="4073049"/>
                  <a:pt x="757482" y="4068505"/>
                </a:cubicBezTo>
                <a:cubicBezTo>
                  <a:pt x="747619" y="4062869"/>
                  <a:pt x="736865" y="4058901"/>
                  <a:pt x="727002" y="4053265"/>
                </a:cubicBezTo>
                <a:cubicBezTo>
                  <a:pt x="651609" y="4010183"/>
                  <a:pt x="765770" y="4068839"/>
                  <a:pt x="673662" y="4022785"/>
                </a:cubicBezTo>
                <a:cubicBezTo>
                  <a:pt x="668582" y="4015165"/>
                  <a:pt x="665457" y="4005788"/>
                  <a:pt x="658422" y="3999925"/>
                </a:cubicBezTo>
                <a:cubicBezTo>
                  <a:pt x="649696" y="3992653"/>
                  <a:pt x="634758" y="3993772"/>
                  <a:pt x="627942" y="3984685"/>
                </a:cubicBezTo>
                <a:cubicBezTo>
                  <a:pt x="618303" y="3971834"/>
                  <a:pt x="617782" y="3954205"/>
                  <a:pt x="612702" y="3938965"/>
                </a:cubicBezTo>
                <a:cubicBezTo>
                  <a:pt x="607622" y="3872925"/>
                  <a:pt x="605677" y="3806569"/>
                  <a:pt x="597462" y="3740845"/>
                </a:cubicBezTo>
                <a:cubicBezTo>
                  <a:pt x="595469" y="3724905"/>
                  <a:pt x="584155" y="3711073"/>
                  <a:pt x="582222" y="3695125"/>
                </a:cubicBezTo>
                <a:cubicBezTo>
                  <a:pt x="573947" y="3626857"/>
                  <a:pt x="572062" y="3557965"/>
                  <a:pt x="566982" y="3489385"/>
                </a:cubicBezTo>
                <a:cubicBezTo>
                  <a:pt x="569522" y="3410645"/>
                  <a:pt x="564052" y="3331236"/>
                  <a:pt x="574602" y="3253165"/>
                </a:cubicBezTo>
                <a:cubicBezTo>
                  <a:pt x="577055" y="3235014"/>
                  <a:pt x="605082" y="3207445"/>
                  <a:pt x="605082" y="3207445"/>
                </a:cubicBezTo>
                <a:cubicBezTo>
                  <a:pt x="613927" y="3172064"/>
                  <a:pt x="611545" y="3175758"/>
                  <a:pt x="627942" y="3138865"/>
                </a:cubicBezTo>
                <a:cubicBezTo>
                  <a:pt x="632555" y="3128485"/>
                  <a:pt x="637546" y="3118248"/>
                  <a:pt x="643182" y="3108385"/>
                </a:cubicBezTo>
                <a:cubicBezTo>
                  <a:pt x="647726" y="3100434"/>
                  <a:pt x="654326" y="3093716"/>
                  <a:pt x="658422" y="3085525"/>
                </a:cubicBezTo>
                <a:cubicBezTo>
                  <a:pt x="662014" y="3078341"/>
                  <a:pt x="663502" y="3070285"/>
                  <a:pt x="666042" y="3062665"/>
                </a:cubicBezTo>
                <a:cubicBezTo>
                  <a:pt x="654571" y="2999576"/>
                  <a:pt x="653995" y="2980805"/>
                  <a:pt x="635562" y="2925505"/>
                </a:cubicBezTo>
                <a:cubicBezTo>
                  <a:pt x="620503" y="2880329"/>
                  <a:pt x="622785" y="2896757"/>
                  <a:pt x="605082" y="2856925"/>
                </a:cubicBezTo>
                <a:cubicBezTo>
                  <a:pt x="590945" y="2825116"/>
                  <a:pt x="585866" y="2806896"/>
                  <a:pt x="574602" y="2773105"/>
                </a:cubicBezTo>
                <a:cubicBezTo>
                  <a:pt x="577142" y="2729925"/>
                  <a:pt x="578475" y="2686657"/>
                  <a:pt x="582222" y="2643565"/>
                </a:cubicBezTo>
                <a:cubicBezTo>
                  <a:pt x="583560" y="2628173"/>
                  <a:pt x="588657" y="2613250"/>
                  <a:pt x="589842" y="2597845"/>
                </a:cubicBezTo>
                <a:cubicBezTo>
                  <a:pt x="593743" y="2547131"/>
                  <a:pt x="594641" y="2496230"/>
                  <a:pt x="597462" y="2445445"/>
                </a:cubicBezTo>
                <a:cubicBezTo>
                  <a:pt x="599721" y="2404788"/>
                  <a:pt x="602542" y="2364165"/>
                  <a:pt x="605082" y="2323525"/>
                </a:cubicBezTo>
                <a:cubicBezTo>
                  <a:pt x="600002" y="2260025"/>
                  <a:pt x="598261" y="2196169"/>
                  <a:pt x="589842" y="2133025"/>
                </a:cubicBezTo>
                <a:cubicBezTo>
                  <a:pt x="585928" y="2103671"/>
                  <a:pt x="572329" y="2094757"/>
                  <a:pt x="559362" y="2072065"/>
                </a:cubicBezTo>
                <a:cubicBezTo>
                  <a:pt x="553726" y="2062202"/>
                  <a:pt x="549758" y="2051448"/>
                  <a:pt x="544122" y="2041585"/>
                </a:cubicBezTo>
                <a:cubicBezTo>
                  <a:pt x="539578" y="2033634"/>
                  <a:pt x="532601" y="2027094"/>
                  <a:pt x="528882" y="2018725"/>
                </a:cubicBezTo>
                <a:cubicBezTo>
                  <a:pt x="522358" y="2004045"/>
                  <a:pt x="519970" y="1987770"/>
                  <a:pt x="513642" y="1973005"/>
                </a:cubicBezTo>
                <a:cubicBezTo>
                  <a:pt x="504693" y="1952123"/>
                  <a:pt x="489403" y="1933889"/>
                  <a:pt x="483162" y="1912045"/>
                </a:cubicBezTo>
                <a:cubicBezTo>
                  <a:pt x="478082" y="1894265"/>
                  <a:pt x="474790" y="1875874"/>
                  <a:pt x="467922" y="1858705"/>
                </a:cubicBezTo>
                <a:cubicBezTo>
                  <a:pt x="464521" y="1850202"/>
                  <a:pt x="456401" y="1844214"/>
                  <a:pt x="452682" y="1835845"/>
                </a:cubicBezTo>
                <a:cubicBezTo>
                  <a:pt x="446158" y="1821165"/>
                  <a:pt x="442522" y="1805365"/>
                  <a:pt x="437442" y="1790125"/>
                </a:cubicBezTo>
                <a:cubicBezTo>
                  <a:pt x="432362" y="1741865"/>
                  <a:pt x="429581" y="1693307"/>
                  <a:pt x="422202" y="1645345"/>
                </a:cubicBezTo>
                <a:cubicBezTo>
                  <a:pt x="419390" y="1627069"/>
                  <a:pt x="407436" y="1610490"/>
                  <a:pt x="406962" y="1592005"/>
                </a:cubicBezTo>
                <a:cubicBezTo>
                  <a:pt x="404878" y="1510712"/>
                  <a:pt x="409943" y="1429352"/>
                  <a:pt x="414582" y="1348165"/>
                </a:cubicBezTo>
                <a:cubicBezTo>
                  <a:pt x="415040" y="1340146"/>
                  <a:pt x="419995" y="1333028"/>
                  <a:pt x="422202" y="1325305"/>
                </a:cubicBezTo>
                <a:cubicBezTo>
                  <a:pt x="425079" y="1315235"/>
                  <a:pt x="426813" y="1304856"/>
                  <a:pt x="429822" y="1294825"/>
                </a:cubicBezTo>
                <a:cubicBezTo>
                  <a:pt x="434438" y="1279438"/>
                  <a:pt x="441166" y="1264690"/>
                  <a:pt x="445062" y="1249105"/>
                </a:cubicBezTo>
                <a:cubicBezTo>
                  <a:pt x="447602" y="1238945"/>
                  <a:pt x="450960" y="1228955"/>
                  <a:pt x="452682" y="1218625"/>
                </a:cubicBezTo>
                <a:cubicBezTo>
                  <a:pt x="456049" y="1198425"/>
                  <a:pt x="451828" y="1176308"/>
                  <a:pt x="460302" y="1157665"/>
                </a:cubicBezTo>
                <a:cubicBezTo>
                  <a:pt x="465557" y="1146103"/>
                  <a:pt x="480622" y="1142425"/>
                  <a:pt x="490782" y="1134805"/>
                </a:cubicBezTo>
                <a:cubicBezTo>
                  <a:pt x="518572" y="1051435"/>
                  <a:pt x="474251" y="1177715"/>
                  <a:pt x="513642" y="1089085"/>
                </a:cubicBezTo>
                <a:cubicBezTo>
                  <a:pt x="524850" y="1063866"/>
                  <a:pt x="532284" y="1032683"/>
                  <a:pt x="536502" y="1005265"/>
                </a:cubicBezTo>
                <a:cubicBezTo>
                  <a:pt x="539616" y="985025"/>
                  <a:pt x="541582" y="964625"/>
                  <a:pt x="544122" y="944305"/>
                </a:cubicBezTo>
                <a:cubicBezTo>
                  <a:pt x="546662" y="880805"/>
                  <a:pt x="553220" y="817339"/>
                  <a:pt x="551742" y="753805"/>
                </a:cubicBezTo>
                <a:cubicBezTo>
                  <a:pt x="549837" y="671876"/>
                  <a:pt x="536404" y="616156"/>
                  <a:pt x="521262" y="540445"/>
                </a:cubicBezTo>
                <a:cubicBezTo>
                  <a:pt x="523802" y="484565"/>
                  <a:pt x="524592" y="428578"/>
                  <a:pt x="528882" y="372805"/>
                </a:cubicBezTo>
                <a:cubicBezTo>
                  <a:pt x="530136" y="356506"/>
                  <a:pt x="539567" y="335407"/>
                  <a:pt x="544122" y="319465"/>
                </a:cubicBezTo>
                <a:cubicBezTo>
                  <a:pt x="546999" y="309395"/>
                  <a:pt x="548733" y="299016"/>
                  <a:pt x="551742" y="288985"/>
                </a:cubicBezTo>
                <a:cubicBezTo>
                  <a:pt x="584537" y="179667"/>
                  <a:pt x="548833" y="315863"/>
                  <a:pt x="582222" y="182305"/>
                </a:cubicBezTo>
                <a:lnTo>
                  <a:pt x="589842" y="151825"/>
                </a:lnTo>
                <a:cubicBezTo>
                  <a:pt x="584762" y="128965"/>
                  <a:pt x="583299" y="104988"/>
                  <a:pt x="574602" y="83245"/>
                </a:cubicBezTo>
                <a:cubicBezTo>
                  <a:pt x="541304" y="0"/>
                  <a:pt x="573332" y="31175"/>
                  <a:pt x="551742" y="2990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311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Radiah</dc:creator>
  <cp:lastModifiedBy>Radiah</cp:lastModifiedBy>
  <cp:revision>71</cp:revision>
  <dcterms:created xsi:type="dcterms:W3CDTF">2021-07-11T13:29:01Z</dcterms:created>
  <dcterms:modified xsi:type="dcterms:W3CDTF">2021-07-20T11:01:36Z</dcterms:modified>
</cp:coreProperties>
</file>